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727"/>
    <p:restoredTop sz="94728"/>
  </p:normalViewPr>
  <p:slideViewPr>
    <p:cSldViewPr snapToGrid="0" snapToObjects="1">
      <p:cViewPr>
        <p:scale>
          <a:sx n="189" d="100"/>
          <a:sy n="189" d="100"/>
        </p:scale>
        <p:origin x="296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C2681-0DAD-4D4F-AE6A-B50FC4090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F8708C-E0BD-1942-A0DF-E5646FDCB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3A5B1-7C08-AF41-A1FF-D0425B55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A225D-9876-DC4B-B9F8-864BA18D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52B8B-EBC4-AC41-9EE0-F7E86B0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556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E1F50-1EBC-E548-B52C-676A1077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115347-2D7E-EA47-8118-EDC46299B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EFB43-DFD7-7942-AA38-30DC3FC4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4D5BA-78AF-5146-B273-FA4A9758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FD608-5670-7F4A-8A86-BF803284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1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33FC66-5224-064B-A98C-562F087C1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940E87-0B82-7C47-9BF1-60616059A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D4AF3-4F31-134A-B11B-F0BF51CA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96F39-4715-FB4A-80B2-85CFEB6B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E55E-9CAD-E944-B76E-CAEA63FC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479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3D9F4-1612-0B4B-A267-B03FDE0A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411DE-E2EF-FD41-8747-7E703BD3C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AC9BE-2CDF-DF48-BF81-35183F540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8A897-D87F-C645-8625-5B691066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60C9A-9993-8446-8EEB-4FFE0421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21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8FA04-C586-044C-B9FE-B0E92A79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BA459-CBB1-5946-9B07-1A543ECA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3C156-41ED-024E-B3E4-121A3580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F0B6-BAA9-A447-9A83-2545A299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84C9B-D709-1E47-B88F-314B1594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16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9EA83-DBF2-764A-9BBA-E093D9A1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ADC73-1C84-3E40-8401-46638CC30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85E035-00D4-5940-BD3D-91B1BEEFD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28033B-3C76-3A48-8D43-7EC69B90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A7CF1-EA4D-2545-8AE8-8D96F1E1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8B0AB9-C195-AB4E-8990-294A0EC9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363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3BB16-95D4-BF46-A412-2838A2BA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FBA07-9A40-6F4E-B055-39EECB8BC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826B69-D0B3-044A-9EDA-2309E41B7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AEDDAF-2C91-E549-9430-D980EEFF6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17C4AA-FD5E-2040-A89E-3C5C75CD6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57F672-86E6-7440-BC2A-B71A1CF8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F952C4-D7FB-C648-ACC3-88168780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BFAAFA-D778-0242-A63E-CC6D2374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3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859EE-B4FE-B241-8233-2DB5D0D1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5A642F-66B1-424E-91DF-BEC4538E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406EE-062E-EC4B-B535-02F2165A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D1C53B-511A-D54C-8EF7-1D09429E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341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723D5F-A2EB-5746-81BF-BD42D5CE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C57B8-51F1-4840-853B-17CFF7B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213708-8E6A-AC4F-A434-5C6CFC5B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634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89EC8-B8E7-A84B-A0DD-F3F2296D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60C49-7012-6741-91A5-D6C92F83A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43711D-6D98-604B-8341-27A4266EB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23736-DDD1-E746-87AE-A31442E3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66E02-A322-204E-9622-753C8767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EAB2D-729C-ED44-B656-76EC3C84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154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9902-7BB4-BE46-8FCA-12580DE8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3C9E1-5ACF-0140-A2B7-9B08F388B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59DE9-08CD-1F48-847A-4BCBBF560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1DBC6-C769-7B47-9BA6-268F7E38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B1583-2F93-9540-83E8-2AFB0459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F517C-1080-B242-9CD4-BF4BF421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434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EEBAC2-70BC-F246-BEDF-AFD726A3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85BE3-0F2E-6040-BCB1-CEBE927ED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2CB88-40A6-2042-899C-A1DE3EC42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4B79-81A7-9F4B-B7BD-81CE99C56F24}" type="datetimeFigureOut">
              <a:rPr kumimoji="1" lang="ko-KR" altLang="en-US" smtClean="0"/>
              <a:t>2019. 11. 29.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D82EE-6A03-3C42-B820-2CB32688F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8CA2F-695C-1D4E-B425-1FDC45605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4E341-93F0-364D-8074-53E7A882AC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558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94666807-7E55-DD47-A6BD-11FB752DEF3C}"/>
              </a:ext>
            </a:extLst>
          </p:cNvPr>
          <p:cNvGrpSpPr/>
          <p:nvPr/>
        </p:nvGrpSpPr>
        <p:grpSpPr>
          <a:xfrm>
            <a:off x="418042" y="1096992"/>
            <a:ext cx="4175185" cy="4664015"/>
            <a:chOff x="4008407" y="1096992"/>
            <a:chExt cx="4175185" cy="46640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625DAB7-6D50-324A-8424-3D0199A8ED2E}"/>
                </a:ext>
              </a:extLst>
            </p:cNvPr>
            <p:cNvSpPr/>
            <p:nvPr/>
          </p:nvSpPr>
          <p:spPr>
            <a:xfrm>
              <a:off x="4008407" y="1096992"/>
              <a:ext cx="4175185" cy="46640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790736-56A1-C74C-80DC-651D78C04C87}"/>
                </a:ext>
              </a:extLst>
            </p:cNvPr>
            <p:cNvSpPr/>
            <p:nvPr/>
          </p:nvSpPr>
          <p:spPr>
            <a:xfrm>
              <a:off x="4008407" y="1096992"/>
              <a:ext cx="4175185" cy="1955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더하기 8">
              <a:extLst>
                <a:ext uri="{FF2B5EF4-FFF2-40B4-BE49-F238E27FC236}">
                  <a16:creationId xmlns:a16="http://schemas.microsoft.com/office/drawing/2014/main" id="{7CEE687D-258D-B645-9B15-D9D3CD0820C9}"/>
                </a:ext>
              </a:extLst>
            </p:cNvPr>
            <p:cNvSpPr/>
            <p:nvPr/>
          </p:nvSpPr>
          <p:spPr>
            <a:xfrm>
              <a:off x="4741015" y="1386717"/>
              <a:ext cx="406400" cy="361244"/>
            </a:xfrm>
            <a:prstGeom prst="mathPlus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" name="빼기 9">
              <a:extLst>
                <a:ext uri="{FF2B5EF4-FFF2-40B4-BE49-F238E27FC236}">
                  <a16:creationId xmlns:a16="http://schemas.microsoft.com/office/drawing/2014/main" id="{4480FE25-F16C-D044-9B73-33C3E6CA938C}"/>
                </a:ext>
              </a:extLst>
            </p:cNvPr>
            <p:cNvSpPr/>
            <p:nvPr/>
          </p:nvSpPr>
          <p:spPr>
            <a:xfrm>
              <a:off x="5237724" y="1386716"/>
              <a:ext cx="406399" cy="361245"/>
            </a:xfrm>
            <a:prstGeom prst="mathMinu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E99A72-CA25-6A40-BD4A-FE66AA1D0391}"/>
                </a:ext>
              </a:extLst>
            </p:cNvPr>
            <p:cNvSpPr/>
            <p:nvPr/>
          </p:nvSpPr>
          <p:spPr>
            <a:xfrm>
              <a:off x="4281311" y="2032000"/>
              <a:ext cx="231422" cy="237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949322-408B-7143-81A7-8858A151E66E}"/>
                </a:ext>
              </a:extLst>
            </p:cNvPr>
            <p:cNvSpPr txBox="1"/>
            <p:nvPr/>
          </p:nvSpPr>
          <p:spPr>
            <a:xfrm>
              <a:off x="4509911" y="1965867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일정</a:t>
              </a:r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58FE9B2-D424-CC4F-8F0F-E93E2C8A880C}"/>
                </a:ext>
              </a:extLst>
            </p:cNvPr>
            <p:cNvSpPr/>
            <p:nvPr/>
          </p:nvSpPr>
          <p:spPr>
            <a:xfrm>
              <a:off x="7281333" y="2073481"/>
              <a:ext cx="772969" cy="1955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dirty="0" err="1"/>
                <a:t>알람</a:t>
              </a:r>
              <a:r>
                <a:rPr kumimoji="1" lang="ko-KR" altLang="en-US" sz="1050" dirty="0"/>
                <a:t> 설정</a:t>
              </a:r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6DB146AD-0C37-C341-8BAF-D78401EEDCB4}"/>
                </a:ext>
              </a:extLst>
            </p:cNvPr>
            <p:cNvSpPr/>
            <p:nvPr/>
          </p:nvSpPr>
          <p:spPr>
            <a:xfrm rot="5400000">
              <a:off x="7241023" y="1465680"/>
              <a:ext cx="341063" cy="26044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41CFB49-0296-5F46-B1E4-1F5882787507}"/>
                </a:ext>
              </a:extLst>
            </p:cNvPr>
            <p:cNvSpPr/>
            <p:nvPr/>
          </p:nvSpPr>
          <p:spPr>
            <a:xfrm>
              <a:off x="7727107" y="1491757"/>
              <a:ext cx="248352" cy="2314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8CBE14-C818-034C-B068-87A5623C1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3136" y="1386716"/>
              <a:ext cx="369455" cy="36945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3847215-6202-544A-AD14-A1F9295B5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6535" y="1404268"/>
              <a:ext cx="406400" cy="40640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3BE778D-EBAB-EA46-B201-93900A77F8EB}"/>
              </a:ext>
            </a:extLst>
          </p:cNvPr>
          <p:cNvGrpSpPr/>
          <p:nvPr/>
        </p:nvGrpSpPr>
        <p:grpSpPr>
          <a:xfrm>
            <a:off x="6277535" y="1039303"/>
            <a:ext cx="3414366" cy="1295896"/>
            <a:chOff x="6096000" y="1317919"/>
            <a:chExt cx="3414366" cy="129589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9E8B1F1-9B69-5049-98CB-85C66220CBF6}"/>
                </a:ext>
              </a:extLst>
            </p:cNvPr>
            <p:cNvGrpSpPr/>
            <p:nvPr/>
          </p:nvGrpSpPr>
          <p:grpSpPr>
            <a:xfrm>
              <a:off x="6096000" y="1317919"/>
              <a:ext cx="3414366" cy="1295896"/>
              <a:chOff x="5094731" y="805639"/>
              <a:chExt cx="4175185" cy="466401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9E599CA-AD23-8541-B2DE-11244282EC7C}"/>
                  </a:ext>
                </a:extLst>
              </p:cNvPr>
              <p:cNvSpPr/>
              <p:nvPr/>
            </p:nvSpPr>
            <p:spPr>
              <a:xfrm>
                <a:off x="5094731" y="805639"/>
                <a:ext cx="4175185" cy="46640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dirty="0">
                    <a:solidFill>
                      <a:schemeClr val="tx1"/>
                    </a:solidFill>
                  </a:rPr>
                  <a:t>할일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kumimoji="1" lang="en-US" altLang="ko-KR" dirty="0">
                  <a:solidFill>
                    <a:schemeClr val="tx1"/>
                  </a:solidFill>
                </a:endParaRPr>
              </a:p>
              <a:p>
                <a:endParaRPr kumimoji="1"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BBD5692-1005-1948-AE47-D94CA8467B19}"/>
                  </a:ext>
                </a:extLst>
              </p:cNvPr>
              <p:cNvSpPr/>
              <p:nvPr/>
            </p:nvSpPr>
            <p:spPr>
              <a:xfrm>
                <a:off x="5094731" y="805639"/>
                <a:ext cx="4175185" cy="1955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142A50-6185-144C-A14E-45F59F37FB30}"/>
                </a:ext>
              </a:extLst>
            </p:cNvPr>
            <p:cNvSpPr txBox="1"/>
            <p:nvPr/>
          </p:nvSpPr>
          <p:spPr>
            <a:xfrm>
              <a:off x="6810935" y="1507161"/>
              <a:ext cx="25818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ko-KR" altLang="en-US" dirty="0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CD450521-5D85-D646-B21E-49139044B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4400" y="2065867"/>
              <a:ext cx="406400" cy="4064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19CA4E95-A608-F34F-836F-6F0DC22FF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8653" y="2065867"/>
              <a:ext cx="406400" cy="4064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75988F0-FBE7-7F45-A3DD-ED4D6667A90E}"/>
              </a:ext>
            </a:extLst>
          </p:cNvPr>
          <p:cNvGrpSpPr/>
          <p:nvPr/>
        </p:nvGrpSpPr>
        <p:grpSpPr>
          <a:xfrm>
            <a:off x="6277535" y="2968245"/>
            <a:ext cx="3471956" cy="1496179"/>
            <a:chOff x="5663079" y="3203568"/>
            <a:chExt cx="3471956" cy="149617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1021C0B-118B-2E4F-AF92-C3C55B7FCA6D}"/>
                </a:ext>
              </a:extLst>
            </p:cNvPr>
            <p:cNvGrpSpPr/>
            <p:nvPr/>
          </p:nvGrpSpPr>
          <p:grpSpPr>
            <a:xfrm>
              <a:off x="5663079" y="3203568"/>
              <a:ext cx="3471956" cy="1496179"/>
              <a:chOff x="5094731" y="805639"/>
              <a:chExt cx="4175185" cy="466401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6537958-F998-554C-BA0E-0B1A762D11A2}"/>
                  </a:ext>
                </a:extLst>
              </p:cNvPr>
              <p:cNvSpPr/>
              <p:nvPr/>
            </p:nvSpPr>
            <p:spPr>
              <a:xfrm>
                <a:off x="5094731" y="805639"/>
                <a:ext cx="4175185" cy="466401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dirty="0">
                    <a:solidFill>
                      <a:schemeClr val="tx1"/>
                    </a:solidFill>
                  </a:rPr>
                  <a:t>알림 주기 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>:</a:t>
                </a:r>
                <a:r>
                  <a:rPr kumimoji="1" lang="ko-KR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ko-KR" dirty="0">
                  <a:solidFill>
                    <a:schemeClr val="tx1"/>
                  </a:solidFill>
                </a:endParaRPr>
              </a:p>
              <a:p>
                <a:endParaRPr kumimoji="1" lang="en-US" altLang="ko-KR" dirty="0">
                  <a:solidFill>
                    <a:schemeClr val="tx1"/>
                  </a:solidFill>
                </a:endParaRPr>
              </a:p>
              <a:p>
                <a:endParaRPr kumimoji="1"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A37BDC4-1565-AC4F-BEB5-345F42F52E03}"/>
                  </a:ext>
                </a:extLst>
              </p:cNvPr>
              <p:cNvSpPr/>
              <p:nvPr/>
            </p:nvSpPr>
            <p:spPr>
              <a:xfrm>
                <a:off x="5094731" y="805639"/>
                <a:ext cx="4175185" cy="1955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192A7A-6EA8-D94D-9775-3EF477674F57}"/>
                </a:ext>
              </a:extLst>
            </p:cNvPr>
            <p:cNvSpPr txBox="1"/>
            <p:nvPr/>
          </p:nvSpPr>
          <p:spPr>
            <a:xfrm>
              <a:off x="7016155" y="3497551"/>
              <a:ext cx="19371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Default = 1</a:t>
              </a:r>
              <a:endParaRPr kumimoji="1" lang="ko-KR" altLang="en-US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75BD020-3E62-E04C-8CDA-64AD8B835205}"/>
                </a:ext>
              </a:extLst>
            </p:cNvPr>
            <p:cNvGrpSpPr/>
            <p:nvPr/>
          </p:nvGrpSpPr>
          <p:grpSpPr>
            <a:xfrm>
              <a:off x="6925608" y="4116401"/>
              <a:ext cx="1040653" cy="406400"/>
              <a:chOff x="10585076" y="3358920"/>
              <a:chExt cx="1040653" cy="406400"/>
            </a:xfrm>
          </p:grpSpPr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E4688DAC-A5DE-A44D-ADE6-8FE40AECD7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85076" y="3358920"/>
                <a:ext cx="406400" cy="406400"/>
              </a:xfrm>
              <a:prstGeom prst="rect">
                <a:avLst/>
              </a:prstGeom>
            </p:spPr>
          </p:pic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8B3051EB-ACA4-5242-9393-B315FD461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19329" y="3358920"/>
                <a:ext cx="406400" cy="406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554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</dc:creator>
  <cp:lastModifiedBy>이상민</cp:lastModifiedBy>
  <cp:revision>2</cp:revision>
  <dcterms:created xsi:type="dcterms:W3CDTF">2019-11-29T11:25:52Z</dcterms:created>
  <dcterms:modified xsi:type="dcterms:W3CDTF">2019-11-29T11:42:19Z</dcterms:modified>
</cp:coreProperties>
</file>