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5EB3D-5C8B-4100-BF8F-6298B9495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EECD8D-DEBA-4B75-8EA7-3F617E2EC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549B3-20A2-4838-9B6B-EF0C446C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A2CE-8F7A-4D05-9948-5ACFAEC77B4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CE5D0-FC90-4713-8D96-AABAAE9F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C127B-F49A-45F1-99E5-809CD4DE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26C5-B38E-4395-87D3-75F201DC7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65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7A8AE-CB5C-4072-8EA9-586C029B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A45283-F377-4AA2-A30E-69E011E6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BD43B-5434-4C0D-9EA6-0BCB1F1F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A2CE-8F7A-4D05-9948-5ACFAEC77B4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41317-BD11-4DDC-8AAE-E6E34D34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74C78-1B25-4E3D-B002-9A2DA726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26C5-B38E-4395-87D3-75F201DC7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4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6ED39D-EC3C-4472-9166-8AC18F6F3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ACC574-2724-4673-9204-0C8B06A87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3E8F-24BB-4303-8894-2A3967E7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A2CE-8F7A-4D05-9948-5ACFAEC77B4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EDFED-2AC1-4C5A-AD2F-60BB26F2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85EB2-408D-4787-B716-7BB4F63A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26C5-B38E-4395-87D3-75F201DC7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8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D04C-5839-4414-B3F3-49B4F400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98FAF-BCC2-407B-86A2-C3A016ED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B232A-8755-446D-9932-0693FCF2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A2CE-8F7A-4D05-9948-5ACFAEC77B4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12B2B-B8B4-4E79-A82A-3DCD7EE2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10D20-BF83-4190-BE43-CADF6D32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26C5-B38E-4395-87D3-75F201DC7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5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E0927-DB31-498B-940C-429329DD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D7522-ACA3-4987-9230-D116726D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2A5A0-9EC8-4B64-B600-02D056BB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A2CE-8F7A-4D05-9948-5ACFAEC77B4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0A0F5-2B31-4054-BAEE-737DFDB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5A899-7370-442C-A2DE-BAFCBFBB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26C5-B38E-4395-87D3-75F201DC7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5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C5098-FF10-47D8-9964-DB01C137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EEB7B-1017-4CA0-AD24-A29BCF693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3015A2-F24F-4426-8AD4-C05CA130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D9C44-72F5-4BEE-ACF5-13EDD505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A2CE-8F7A-4D05-9948-5ACFAEC77B4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710C05-B2E6-45FE-AFFA-FD957B50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A6DC7A-1E8B-43E6-B837-0B88C5C0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26C5-B38E-4395-87D3-75F201DC7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7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97E20-3C56-4C13-8B5B-48D8948B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F5BDFD-079C-44A9-AEEE-46A42E47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04ED2-FA3B-4DE6-8777-C289C6C93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E4E375-6130-4473-9D51-F7DAA2810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B68482-D082-4CA1-B262-3A2A229C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379529-4CBF-443D-966A-605AEA69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A2CE-8F7A-4D05-9948-5ACFAEC77B4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AF7589-D1F9-460B-8093-311B81B7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362B7E-0C16-41AE-A6DE-416A97FD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26C5-B38E-4395-87D3-75F201DC7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3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44FE-594C-4EFD-B745-B68E4F21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F37A3F-1849-4AB8-B209-2A263221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A2CE-8F7A-4D05-9948-5ACFAEC77B4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8800BA-F039-45E3-AE77-92955A80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64AAC2-2AE5-4EC2-A6D4-C357BD57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26C5-B38E-4395-87D3-75F201DC7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4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A48C15-7638-4839-A01B-B4F49F89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A2CE-8F7A-4D05-9948-5ACFAEC77B4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9FF074-DFC7-43D5-9329-AA205728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E678A-E712-4CBA-9CC0-1F18C819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26C5-B38E-4395-87D3-75F201DC7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9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9A18D-0DA4-4FAF-B2C7-5F028DD1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A1F63-B7ED-4287-BD91-BFBF36F7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27DE3-58FE-4612-8C3E-FC6A35987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9D0927-AA57-42B1-B314-D8B8B720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A2CE-8F7A-4D05-9948-5ACFAEC77B4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59A1-D826-486C-AD8B-B892B84C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D2FBC-72D2-438D-9F5A-DAFFE681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26C5-B38E-4395-87D3-75F201DC7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3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78E42-D89B-4AE1-B87C-48905B7D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789EC4-430B-4E30-9B9D-94502C04B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5A5B60-A94D-4A80-B1EE-55364A509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D7EF53-5430-4925-8F54-50E622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A2CE-8F7A-4D05-9948-5ACFAEC77B4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F1712-A683-4537-90F8-520348E9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82653-E7F6-471B-82E9-BF00006F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26C5-B38E-4395-87D3-75F201DC7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5BA212-66E3-4669-97D6-05C76F1A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2B7A1-BB61-4F29-8DEA-6AB3B55EA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396F2-3881-41FD-8BD8-FC7305A31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1A2CE-8F7A-4D05-9948-5ACFAEC77B4E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BA381-C6CB-495C-9C10-76306A946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53BE9-38A7-48D7-A64C-A24E8CCA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926C5-B38E-4395-87D3-75F201DC74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6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2E4099-0A4C-45AD-A5C5-8DDF20685AEC}"/>
              </a:ext>
            </a:extLst>
          </p:cNvPr>
          <p:cNvSpPr/>
          <p:nvPr/>
        </p:nvSpPr>
        <p:spPr>
          <a:xfrm>
            <a:off x="3598984" y="896815"/>
            <a:ext cx="4994031" cy="5064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23B682-5467-4C8A-9946-C12B2EAF6745}"/>
              </a:ext>
            </a:extLst>
          </p:cNvPr>
          <p:cNvSpPr/>
          <p:nvPr/>
        </p:nvSpPr>
        <p:spPr>
          <a:xfrm>
            <a:off x="3598984" y="896815"/>
            <a:ext cx="4994031" cy="39741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8EC2C3-5939-4267-85B2-AA575F580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37332"/>
              </p:ext>
            </p:extLst>
          </p:nvPr>
        </p:nvGraphicFramePr>
        <p:xfrm>
          <a:off x="3727936" y="1590616"/>
          <a:ext cx="475488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304470265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57868345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9757219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27275791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28624942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726531572"/>
                    </a:ext>
                  </a:extLst>
                </a:gridCol>
              </a:tblGrid>
              <a:tr h="2444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541266"/>
                  </a:ext>
                </a:extLst>
              </a:tr>
              <a:tr h="4277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시</a:t>
                      </a:r>
                      <a:r>
                        <a:rPr lang="en-US" altLang="ko-KR" dirty="0"/>
                        <a:t>~1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64088"/>
                  </a:ext>
                </a:extLst>
              </a:tr>
              <a:tr h="4277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시</a:t>
                      </a:r>
                      <a:r>
                        <a:rPr lang="en-US" altLang="ko-KR" dirty="0"/>
                        <a:t>~2</a:t>
                      </a:r>
                      <a:r>
                        <a:rPr lang="ko-KR" altLang="en-US" dirty="0"/>
                        <a:t>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1980"/>
                  </a:ext>
                </a:extLst>
              </a:tr>
              <a:tr h="2444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994020"/>
                  </a:ext>
                </a:extLst>
              </a:tr>
              <a:tr h="2444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38116"/>
                  </a:ext>
                </a:extLst>
              </a:tr>
              <a:tr h="2444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81157"/>
                  </a:ext>
                </a:extLst>
              </a:tr>
              <a:tr h="2444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81079"/>
                  </a:ext>
                </a:extLst>
              </a:tr>
              <a:tr h="2444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9338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F96053E-AC95-47F8-AE50-ACA670A50FB1}"/>
              </a:ext>
            </a:extLst>
          </p:cNvPr>
          <p:cNvSpPr/>
          <p:nvPr/>
        </p:nvSpPr>
        <p:spPr>
          <a:xfrm>
            <a:off x="3815857" y="5206014"/>
            <a:ext cx="962458" cy="5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일정 추가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FE7C90-6B81-4EFE-AF27-46562D37C1E7}"/>
              </a:ext>
            </a:extLst>
          </p:cNvPr>
          <p:cNvSpPr/>
          <p:nvPr/>
        </p:nvSpPr>
        <p:spPr>
          <a:xfrm>
            <a:off x="7224942" y="5206014"/>
            <a:ext cx="962458" cy="5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일정삭제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F518E2-FC48-469B-9911-4993692F1CF8}"/>
              </a:ext>
            </a:extLst>
          </p:cNvPr>
          <p:cNvSpPr/>
          <p:nvPr/>
        </p:nvSpPr>
        <p:spPr>
          <a:xfrm>
            <a:off x="6062005" y="5206014"/>
            <a:ext cx="962458" cy="5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일정수정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2F14EE-D375-4875-A509-C16C11ACB3D9}"/>
              </a:ext>
            </a:extLst>
          </p:cNvPr>
          <p:cNvSpPr/>
          <p:nvPr/>
        </p:nvSpPr>
        <p:spPr>
          <a:xfrm>
            <a:off x="4938931" y="5201376"/>
            <a:ext cx="962458" cy="53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일정 검색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4E3B69-C103-4357-A543-AB28298B4033}"/>
              </a:ext>
            </a:extLst>
          </p:cNvPr>
          <p:cNvSpPr/>
          <p:nvPr/>
        </p:nvSpPr>
        <p:spPr>
          <a:xfrm>
            <a:off x="3785378" y="1294228"/>
            <a:ext cx="1913209" cy="296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현재시간 </a:t>
            </a:r>
            <a:r>
              <a:rPr lang="en-US" altLang="ko-KR" dirty="0">
                <a:solidFill>
                  <a:schemeClr val="tx1"/>
                </a:solidFill>
              </a:rPr>
              <a:t>: ~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42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상민 이</dc:creator>
  <cp:lastModifiedBy>상민 이</cp:lastModifiedBy>
  <cp:revision>3</cp:revision>
  <dcterms:created xsi:type="dcterms:W3CDTF">2019-01-19T06:47:08Z</dcterms:created>
  <dcterms:modified xsi:type="dcterms:W3CDTF">2019-01-19T07:17:32Z</dcterms:modified>
</cp:coreProperties>
</file>