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95F-980D-BA49-B196-D725311C9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2ACE67-C872-0B4C-A9D6-9019AF9B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5E30F-0C42-7E49-A4E2-BBA54E5B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F88D5-99E0-524E-A836-50252CAD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4E675-FB4B-654F-B662-54E85483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0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E035F-AA6A-8843-9D58-BF4C4DE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996ED-0654-0E45-B3BB-E37B8C3D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214B-3488-E848-A8F1-4E83E0AA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A8334-E094-0743-AB7A-A3165925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FB7D4-FB58-DD48-BFED-3D8A061A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07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54AC4B-1CCB-CD4F-88C8-643A902EF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F5461-1B0D-AA4C-8874-8C1AC24C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E6932-941A-674E-80EC-1C649F9C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C8CB4-945A-DD42-84A0-9ED61806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3A8C0-DFB2-5247-8FFD-F6B12B7F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40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EE62E-BC89-C940-B691-FCF6D76B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562D2-8DE5-0C45-BE1F-4211C457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B8955-1587-0B4F-A53F-622DAB38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E2CBF-564B-1946-8717-A3D788A1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15CFD-9F73-0846-A556-32CEC204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7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41E79-7C6F-C649-A968-DA801DDC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EEEDF-5C52-9742-B507-C69EEC3F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3B80B-D63A-E44D-9DDD-1860837F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70465-5900-B64E-9A78-C0D03DE2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6D284-1A37-B541-B2B0-A5BE1C67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27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F0B9D-B7EC-4F41-B7AE-420329B3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78C05-81B1-DE42-8F2E-3C017155F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84185-413D-2941-B326-0DB43881C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2EEB5-9103-EB47-918D-02BD5DFC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2121B-1BBC-8A4C-AC4E-8AAADD66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EACBB-FF1A-584E-87FF-04464C3D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159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59CC-2094-AC49-AFE6-36BC3D7C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996BA-75CC-394B-A74E-BC29D686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A2040-1DD7-5846-BFA9-78CD17DFA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DBBB4F-4757-A24D-928F-31B5F5F63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C974F4-C415-A445-A56B-FA1F07317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ECAD30-C80E-7645-9CB2-0A3FE05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A1B655-DA0F-4448-91EC-57721341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D0431-471C-704C-99B4-1AC40EDB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608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2F064-503E-764C-817C-29FD3F6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431A2-E466-B143-852A-6B503BE8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6677C9-E451-BD45-9811-473F586E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BDA74-B572-5940-B347-077B1B7D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45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EA36C-A407-EB42-BFE2-5744764E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8AE29-7B94-CF4C-A44F-A7744F0D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95339-EBA7-EB46-BB24-2F55987E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22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ED042-672D-7D4C-BC95-1FD18E51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A5FAC-91F3-9640-9759-B2C2D50E6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1D659-0D1D-2544-9EA7-ED939487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BFC4D-E130-5145-B42D-F7C54467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F899E-8FA0-C64D-8274-E3F0AB1F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71915-9509-DD49-AE03-CC737EF4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20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04340-B376-5745-A58B-4974A4A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272859-86BD-0249-B2F4-7654C2C87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27CBB-C75D-5649-A36A-3F75E7ED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90DA7-CAAF-F544-97AA-3DD7E0A0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5D3E6-A759-954F-8B50-A22C700A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CEAD3-84D9-2F40-B553-C30B06D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75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17EA3-269D-4642-A426-92700AA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EB17B-3622-D943-9393-7922CF2B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44D98-115C-CB41-B602-BD9838E99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7588-51F9-CF44-B654-31C0A1862BA6}" type="datetimeFigureOut">
              <a:rPr kumimoji="1" lang="ko-KR" altLang="en-US" smtClean="0"/>
              <a:t>2019. 4. 5.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8DDCB-544A-C649-82C5-ADBF38E44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3DFD4-F720-9148-A540-F167D1709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F2A8-7B2A-EB46-ABB4-375CD527D0C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66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28CD88-D90F-884C-8BB2-F94C440CF57A}"/>
              </a:ext>
            </a:extLst>
          </p:cNvPr>
          <p:cNvSpPr/>
          <p:nvPr/>
        </p:nvSpPr>
        <p:spPr>
          <a:xfrm>
            <a:off x="2974687" y="1771582"/>
            <a:ext cx="1619723" cy="8316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Part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04CE25-4F85-F544-ABBE-5EB4C221A755}"/>
              </a:ext>
            </a:extLst>
          </p:cNvPr>
          <p:cNvSpPr/>
          <p:nvPr/>
        </p:nvSpPr>
        <p:spPr>
          <a:xfrm>
            <a:off x="1235101" y="3275536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CPU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E65A46-16BC-764A-9DC0-71A424EE9420}"/>
              </a:ext>
            </a:extLst>
          </p:cNvPr>
          <p:cNvSpPr/>
          <p:nvPr/>
        </p:nvSpPr>
        <p:spPr>
          <a:xfrm>
            <a:off x="2974687" y="3275537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RAM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17E22-B6FF-F045-89C0-879729F40D4C}"/>
              </a:ext>
            </a:extLst>
          </p:cNvPr>
          <p:cNvSpPr/>
          <p:nvPr/>
        </p:nvSpPr>
        <p:spPr>
          <a:xfrm>
            <a:off x="4714271" y="3275536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GraphicCard</a:t>
            </a:r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7BB522-0288-2A4B-83D2-0EAEC6004679}"/>
              </a:ext>
            </a:extLst>
          </p:cNvPr>
          <p:cNvSpPr/>
          <p:nvPr/>
        </p:nvSpPr>
        <p:spPr>
          <a:xfrm>
            <a:off x="8582783" y="2387478"/>
            <a:ext cx="1619723" cy="831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Desktop</a:t>
            </a:r>
            <a:endParaRPr kumimoji="1"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8AE091-AE8C-8444-9D91-5F6A13EDD647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044963" y="2603273"/>
            <a:ext cx="1739586" cy="672263"/>
          </a:xfrm>
          <a:prstGeom prst="straightConnector1">
            <a:avLst/>
          </a:prstGeom>
          <a:ln w="38100">
            <a:solidFill>
              <a:schemeClr val="accent6"/>
            </a:solidFill>
            <a:headEnd w="sm" len="lg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413F39E-0585-DE41-9E5B-31802E94EE6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3784549" y="2603273"/>
            <a:ext cx="0" cy="672264"/>
          </a:xfrm>
          <a:prstGeom prst="straightConnector1">
            <a:avLst/>
          </a:prstGeom>
          <a:ln w="38100">
            <a:solidFill>
              <a:schemeClr val="accent6"/>
            </a:solidFill>
            <a:headEnd w="sm" len="lg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007EA56-A77A-E146-A8B6-9BE1821634FC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3784549" y="2603273"/>
            <a:ext cx="1739584" cy="672263"/>
          </a:xfrm>
          <a:prstGeom prst="straightConnector1">
            <a:avLst/>
          </a:prstGeom>
          <a:ln w="38100">
            <a:solidFill>
              <a:schemeClr val="accent6"/>
            </a:solidFill>
            <a:headEnd w="sm" len="lg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40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B896FDD-1EDA-8F41-AF7C-8C875F53831A}"/>
              </a:ext>
            </a:extLst>
          </p:cNvPr>
          <p:cNvGrpSpPr/>
          <p:nvPr/>
        </p:nvGrpSpPr>
        <p:grpSpPr>
          <a:xfrm>
            <a:off x="830620" y="468809"/>
            <a:ext cx="10530759" cy="5920381"/>
            <a:chOff x="1235551" y="373856"/>
            <a:chExt cx="10530759" cy="592038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40A62A6-FAA1-C14E-9D87-086B95678165}"/>
                </a:ext>
              </a:extLst>
            </p:cNvPr>
            <p:cNvGrpSpPr/>
            <p:nvPr/>
          </p:nvGrpSpPr>
          <p:grpSpPr>
            <a:xfrm>
              <a:off x="3787900" y="3879475"/>
              <a:ext cx="4859169" cy="831691"/>
              <a:chOff x="3787900" y="3901560"/>
              <a:chExt cx="4859169" cy="83169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B2F9D63-2C43-E746-9DF9-C7FCC5326991}"/>
                  </a:ext>
                </a:extLst>
              </p:cNvPr>
              <p:cNvSpPr/>
              <p:nvPr/>
            </p:nvSpPr>
            <p:spPr>
              <a:xfrm>
                <a:off x="3787900" y="3901560"/>
                <a:ext cx="1619723" cy="831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Parts</a:t>
                </a:r>
              </a:p>
              <a:p>
                <a:pPr algn="ctr"/>
                <a:r>
                  <a:rPr kumimoji="1" lang="en-US" altLang="ko-KR" dirty="0"/>
                  <a:t>Management</a:t>
                </a:r>
              </a:p>
              <a:p>
                <a:pPr algn="ctr"/>
                <a:r>
                  <a:rPr kumimoji="1" lang="en-US" altLang="ko-KR" dirty="0"/>
                  <a:t>Service</a:t>
                </a:r>
                <a:endParaRPr kumimoji="1"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5A638DC-0B36-1643-878B-17171C61FF7B}"/>
                  </a:ext>
                </a:extLst>
              </p:cNvPr>
              <p:cNvSpPr/>
              <p:nvPr/>
            </p:nvSpPr>
            <p:spPr>
              <a:xfrm>
                <a:off x="7027346" y="3901560"/>
                <a:ext cx="1619723" cy="8316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Desktops</a:t>
                </a:r>
              </a:p>
              <a:p>
                <a:pPr algn="ctr"/>
                <a:r>
                  <a:rPr kumimoji="1" lang="en-US" altLang="ko-KR" dirty="0"/>
                  <a:t>Management</a:t>
                </a:r>
              </a:p>
              <a:p>
                <a:pPr algn="ctr"/>
                <a:r>
                  <a:rPr kumimoji="1" lang="en-US" altLang="ko-KR" dirty="0"/>
                  <a:t>Service</a:t>
                </a:r>
                <a:endParaRPr kumimoji="1" lang="ko-KR" altLang="en-US" dirty="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7BC287-8DF1-1B4F-BEB5-D0D10A85B7E8}"/>
                </a:ext>
              </a:extLst>
            </p:cNvPr>
            <p:cNvSpPr/>
            <p:nvPr/>
          </p:nvSpPr>
          <p:spPr>
            <a:xfrm>
              <a:off x="10146587" y="2296405"/>
              <a:ext cx="1619723" cy="831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Desktops</a:t>
              </a:r>
            </a:p>
            <a:p>
              <a:pPr algn="ctr"/>
              <a:r>
                <a:rPr kumimoji="1" lang="en-US" altLang="ko-KR" dirty="0"/>
                <a:t>Management</a:t>
              </a:r>
            </a:p>
            <a:p>
              <a:pPr algn="ctr"/>
              <a:r>
                <a:rPr kumimoji="1" lang="en-US" altLang="ko-KR" dirty="0"/>
                <a:t>UI</a:t>
              </a:r>
              <a:endParaRPr kumimoji="1"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CECDE78-554E-FA4C-9DBB-9D097D83BE8D}"/>
                </a:ext>
              </a:extLst>
            </p:cNvPr>
            <p:cNvSpPr/>
            <p:nvPr/>
          </p:nvSpPr>
          <p:spPr>
            <a:xfrm>
              <a:off x="1235551" y="2296405"/>
              <a:ext cx="1619723" cy="831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Parts</a:t>
              </a:r>
            </a:p>
            <a:p>
              <a:pPr algn="ctr"/>
              <a:r>
                <a:rPr kumimoji="1" lang="en-US" altLang="ko-KR" dirty="0"/>
                <a:t>Management</a:t>
              </a:r>
            </a:p>
            <a:p>
              <a:pPr algn="ctr"/>
              <a:r>
                <a:rPr kumimoji="1" lang="en-US" altLang="ko-KR" dirty="0"/>
                <a:t>UI</a:t>
              </a:r>
              <a:endParaRPr kumimoji="1"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572544-AD91-2444-B436-2A05DC9F5B82}"/>
                </a:ext>
              </a:extLst>
            </p:cNvPr>
            <p:cNvSpPr/>
            <p:nvPr/>
          </p:nvSpPr>
          <p:spPr>
            <a:xfrm>
              <a:off x="5411521" y="1956926"/>
              <a:ext cx="1619723" cy="831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Stocks</a:t>
              </a:r>
            </a:p>
            <a:p>
              <a:pPr algn="ctr"/>
              <a:r>
                <a:rPr kumimoji="1" lang="en-US" altLang="ko-KR" dirty="0"/>
                <a:t>Management</a:t>
              </a:r>
            </a:p>
            <a:p>
              <a:pPr algn="ctr"/>
              <a:r>
                <a:rPr kumimoji="1" lang="en-US" altLang="ko-KR" dirty="0"/>
                <a:t>Service</a:t>
              </a:r>
              <a:endParaRPr kumimoji="1"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CE5E05-7D39-FF41-9DE6-76B29FE4C3F1}"/>
                </a:ext>
              </a:extLst>
            </p:cNvPr>
            <p:cNvSpPr/>
            <p:nvPr/>
          </p:nvSpPr>
          <p:spPr>
            <a:xfrm>
              <a:off x="5411521" y="5462546"/>
              <a:ext cx="1619723" cy="831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Client</a:t>
              </a:r>
              <a:endParaRPr kumimoji="1"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295BE80-E722-494C-812B-FC759CF6D866}"/>
                </a:ext>
              </a:extLst>
            </p:cNvPr>
            <p:cNvCxnSpPr>
              <a:cxnSpLocks/>
              <a:stCxn id="4" idx="0"/>
              <a:endCxn id="10" idx="2"/>
            </p:cNvCxnSpPr>
            <p:nvPr/>
          </p:nvCxnSpPr>
          <p:spPr>
            <a:xfrm flipV="1">
              <a:off x="4597762" y="2788617"/>
              <a:ext cx="1623621" cy="1090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A3652F7-DF4E-AE45-B119-2395E71F5FF5}"/>
                </a:ext>
              </a:extLst>
            </p:cNvPr>
            <p:cNvCxnSpPr>
              <a:cxnSpLocks/>
              <a:stCxn id="7" idx="0"/>
              <a:endCxn id="10" idx="2"/>
            </p:cNvCxnSpPr>
            <p:nvPr/>
          </p:nvCxnSpPr>
          <p:spPr>
            <a:xfrm flipH="1" flipV="1">
              <a:off x="6221383" y="2788617"/>
              <a:ext cx="1615825" cy="1090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48D68EB-6540-0F45-A9D9-EF8537B5D0C1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>
              <a:off x="2855274" y="2712251"/>
              <a:ext cx="932626" cy="158307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FB7654B-DF6E-FE42-B5C1-EA9A9A750755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8647069" y="2712251"/>
              <a:ext cx="1499518" cy="158307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1D31CAF-5B62-8A4D-9FA1-3DDC8AD772FA}"/>
                </a:ext>
              </a:extLst>
            </p:cNvPr>
            <p:cNvCxnSpPr>
              <a:cxnSpLocks/>
              <a:stCxn id="4" idx="2"/>
              <a:endCxn id="11" idx="1"/>
            </p:cNvCxnSpPr>
            <p:nvPr/>
          </p:nvCxnSpPr>
          <p:spPr>
            <a:xfrm>
              <a:off x="4597762" y="4711166"/>
              <a:ext cx="813759" cy="1167226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43AF167-D776-8245-99C5-307AED6677BD}"/>
                </a:ext>
              </a:extLst>
            </p:cNvPr>
            <p:cNvCxnSpPr>
              <a:cxnSpLocks/>
              <a:stCxn id="7" idx="2"/>
              <a:endCxn id="11" idx="3"/>
            </p:cNvCxnSpPr>
            <p:nvPr/>
          </p:nvCxnSpPr>
          <p:spPr>
            <a:xfrm flipH="1">
              <a:off x="7031244" y="4711166"/>
              <a:ext cx="805964" cy="1167226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972E4BD-E147-FF45-AFB4-942C44815981}"/>
                </a:ext>
              </a:extLst>
            </p:cNvPr>
            <p:cNvSpPr/>
            <p:nvPr/>
          </p:nvSpPr>
          <p:spPr>
            <a:xfrm>
              <a:off x="5411521" y="373856"/>
              <a:ext cx="1619723" cy="831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Stocks</a:t>
              </a:r>
            </a:p>
            <a:p>
              <a:pPr algn="ctr"/>
              <a:r>
                <a:rPr kumimoji="1" lang="en-US" altLang="ko-KR" dirty="0"/>
                <a:t>Management</a:t>
              </a:r>
            </a:p>
            <a:p>
              <a:pPr algn="ctr"/>
              <a:r>
                <a:rPr kumimoji="1" lang="en-US" altLang="ko-KR" dirty="0"/>
                <a:t>UI</a:t>
              </a:r>
              <a:endParaRPr kumimoji="1"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FA77D5C-93F2-894C-99D7-7BD61841CDD9}"/>
                </a:ext>
              </a:extLst>
            </p:cNvPr>
            <p:cNvCxnSpPr>
              <a:cxnSpLocks/>
              <a:stCxn id="9" idx="0"/>
              <a:endCxn id="22" idx="1"/>
            </p:cNvCxnSpPr>
            <p:nvPr/>
          </p:nvCxnSpPr>
          <p:spPr>
            <a:xfrm flipV="1">
              <a:off x="2045413" y="789702"/>
              <a:ext cx="3366108" cy="15067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6BA1015-4077-2E4E-89F8-D699CB40A1AA}"/>
                </a:ext>
              </a:extLst>
            </p:cNvPr>
            <p:cNvCxnSpPr>
              <a:cxnSpLocks/>
              <a:stCxn id="8" idx="0"/>
              <a:endCxn id="22" idx="3"/>
            </p:cNvCxnSpPr>
            <p:nvPr/>
          </p:nvCxnSpPr>
          <p:spPr>
            <a:xfrm flipH="1" flipV="1">
              <a:off x="7031244" y="789702"/>
              <a:ext cx="3925205" cy="15067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B872271-2AB8-3C4D-8266-8B00CF754AD0}"/>
                </a:ext>
              </a:extLst>
            </p:cNvPr>
            <p:cNvCxnSpPr>
              <a:cxnSpLocks/>
              <a:stCxn id="22" idx="2"/>
              <a:endCxn id="10" idx="0"/>
            </p:cNvCxnSpPr>
            <p:nvPr/>
          </p:nvCxnSpPr>
          <p:spPr>
            <a:xfrm>
              <a:off x="6221383" y="1205547"/>
              <a:ext cx="0" cy="751379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ys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43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24</Words>
  <Application>Microsoft Macintosh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9</cp:revision>
  <dcterms:created xsi:type="dcterms:W3CDTF">2019-04-04T07:37:47Z</dcterms:created>
  <dcterms:modified xsi:type="dcterms:W3CDTF">2019-04-04T15:56:20Z</dcterms:modified>
</cp:coreProperties>
</file>