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75" r:id="rId3"/>
    <p:sldId id="372" r:id="rId4"/>
    <p:sldId id="374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420" r:id="rId50"/>
    <p:sldId id="421" r:id="rId51"/>
    <p:sldId id="422" r:id="rId52"/>
    <p:sldId id="423" r:id="rId53"/>
    <p:sldId id="424" r:id="rId54"/>
    <p:sldId id="425" r:id="rId55"/>
    <p:sldId id="426" r:id="rId56"/>
    <p:sldId id="427" r:id="rId57"/>
    <p:sldId id="428" r:id="rId58"/>
    <p:sldId id="429" r:id="rId59"/>
    <p:sldId id="430" r:id="rId60"/>
    <p:sldId id="431" r:id="rId61"/>
    <p:sldId id="432" r:id="rId62"/>
    <p:sldId id="433" r:id="rId63"/>
    <p:sldId id="434" r:id="rId64"/>
    <p:sldId id="435" r:id="rId65"/>
    <p:sldId id="436" r:id="rId66"/>
    <p:sldId id="437" r:id="rId67"/>
    <p:sldId id="438" r:id="rId68"/>
    <p:sldId id="439" r:id="rId69"/>
    <p:sldId id="440" r:id="rId70"/>
    <p:sldId id="262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13" autoAdjust="0"/>
    <p:restoredTop sz="79275"/>
  </p:normalViewPr>
  <p:slideViewPr>
    <p:cSldViewPr snapToGrid="0" showGuides="1">
      <p:cViewPr>
        <p:scale>
          <a:sx n="133" d="100"/>
          <a:sy n="133" d="100"/>
        </p:scale>
        <p:origin x="4456" y="1176"/>
      </p:cViewPr>
      <p:guideLst>
        <p:guide orient="horz" pos="2115"/>
        <p:guide pos="3840"/>
      </p:guideLst>
    </p:cSldViewPr>
  </p:slideViewPr>
  <p:notesTextViewPr>
    <p:cViewPr>
      <p:scale>
        <a:sx n="175" d="100"/>
        <a:sy n="1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A9094-EC6D-7649-98F4-CABDF8007DBC}" type="datetimeFigureOut">
              <a:rPr kumimoji="1" lang="ko-KR" altLang="en-US" smtClean="0"/>
              <a:t>2020. 7. 2.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8DDA7-9416-C346-9778-EA8060BC96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357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923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3559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3655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5854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071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332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095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552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4080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0380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151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Delete, Patch, Put</a:t>
            </a:r>
            <a:r>
              <a:rPr kumimoji="1" lang="ko-KR" altLang="en-US" dirty="0"/>
              <a:t>도 지원한다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1213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737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1425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0571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8621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2033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2942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5165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상대에게 접속함과 동시에 패킷을 보낸다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수신측에서는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SYN/ACK'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접속함과 동시에 패킷을 수신했다고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플래그를 보내 패킷 교환이 완료되었음을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과정에서 어디선가 통신이 도중에 끊어지면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다시 위의 과정을 거쳐 패킷을 재전송한다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2887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상대에게 접속함과 동시에 패킷을 보낸다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수신측에서는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SYN/ACK'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접속함과 동시에 패킷을 수신했다고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플래그를 보내 패킷 교환이 완료되었음을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과정에서 어디선가 통신이 도중에 끊어지면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다시 위의 과정을 거쳐 패킷을 재전송한다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8858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상대에게 접속함과 동시에 패킷을 보낸다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수신측에서는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SYN/ACK'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접속함과 동시에 패킷을 수신했다고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플래그를 보내 패킷 교환이 완료되었음을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과정에서 어디선가 통신이 도중에 끊어지면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다시 위의 과정을 거쳐 패킷을 재전송한다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900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645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상대에게 접속함과 동시에 패킷을 보낸다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수신측에서는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SYN/ACK'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접속함과 동시에 패킷을 수신했다고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플래그를 보내 패킷 교환이 완료되었음을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과정에서 어디선가 통신이 도중에 끊어지면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다시 위의 과정을 거쳐 패킷을 재전송한다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81654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상대에게 접속함과 동시에 패킷을 보낸다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수신측에서는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SYN/ACK'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접속함과 동시에 패킷을 수신했다고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플래그를 보내 패킷 교환이 완료되었음을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과정에서 어디선가 통신이 도중에 끊어지면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다시 위의 과정을 거쳐 패킷을 재전송한다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65489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상대에게 접속함과 동시에 패킷을 보낸다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수신측에서는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SYN/ACK'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접속함과 동시에 패킷을 수신했다고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플래그를 보내 패킷 교환이 완료되었음을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과정에서 어디선가 통신이 도중에 끊어지면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다시 위의 과정을 거쳐 패킷을 재전송한다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6307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상대에게 접속함과 동시에 패킷을 보낸다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수신측에서는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SYN/ACK'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접속함과 동시에 패킷을 수신했다고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플래그를 보내 패킷 교환이 완료되었음을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과정에서 어디선가 통신이 도중에 끊어지면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다시 위의 과정을 거쳐 패킷을 재전송한다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26135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상대에게 접속함과 동시에 패킷을 보낸다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수신측에서는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SYN/ACK'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접속함과 동시에 패킷을 수신했다고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플래그를 보내 패킷 교환이 완료되었음을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과정에서 어디선가 통신이 도중에 끊어지면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다시 위의 과정을 거쳐 패킷을 재전송한다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7107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상대에게 접속함과 동시에 패킷을 보낸다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수신측에서는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SYN/ACK'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접속함과 동시에 패킷을 수신했다고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플래그를 보내 패킷 교환이 완료되었음을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과정에서 어디선가 통신이 도중에 끊어지면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다시 위의 과정을 거쳐 패킷을 재전송한다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4683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상대에게 접속함과 동시에 패킷을 보낸다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수신측에서는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SYN/ACK'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접속함과 동시에 패킷을 수신했다고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송신측이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플래그를 보내 패킷 교환이 완료되었음을 알린다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과정에서 어디선가 통신이 도중에 끊어지면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다시 위의 과정을 거쳐 패킷을 재전송한다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93317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84994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7504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6088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26472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15271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79604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69098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487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50573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71147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87769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9058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6138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2529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52424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41070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6448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70681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84759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37426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55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14940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56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9016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7012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58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62814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59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854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39324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60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77919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61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35177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62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75673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63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55563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클라이언트와 서버 간에 통신을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텍스트와 이미지 등과 같은 리소스를 필요하다고 요구하는 쪽이 클라이언트가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리소스를 제공하는 쪽이 서버가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64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08341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당시의 통신에서는 전송되는 데이터의 사이즈가 매우 작았으나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현재는 다량의 이미지를 포함한 문서를 전 송하게 되어 매번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연결과 종료를 하면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쓸모없는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일이 발생되어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통신량이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늘어나게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됬었다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65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3465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당시의 통신에서는 전송되는 데이터의 사이즈가 매우 작았으나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현재는 다량의 이미지를 포함한 문서를 전 송하게 되어 매번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연결과 종료를 하면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쓸모없는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일이 발생되어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통신량이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늘어나게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됬었다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66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07766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당시의 통신에서는 전송되는 데이터의 사이즈가 매우 작았으나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현재는 다량의 이미지를 포함한 문서를 전 송하게 되어 매번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연결과 종료를 하면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쓸모없는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일이 발생되어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통신량이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늘어나게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됬었다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67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72109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당시의 통신에서는 전송되는 데이터의 사이즈가 매우 작았으나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현재는 다량의 이미지를 포함한 문서를 전 송하게 되어 매번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연결과 종료를 하면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쓸모없는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일이 발생되어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통신량이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늘어나게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됬었다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68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991444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당시의 통신에서는 전송되는 데이터의 사이즈가 매우 작았으나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현재는 다량의 이미지를 포함한 문서를 전 송하게 되어 매번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연결과 종료를 하면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쓸모없는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일이 발생되어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통신량이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늘어나게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됬었다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69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7127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149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1503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브라우저는 웹 브라우저 주소 입력란에 지정된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 의지해서 웹 서버로부터 리소스 파일 등의 정보를 얻는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서버에 파일이 필요하다고 의뢰를 하는 웹 브라우저 등을 클라이언트라고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웹에서는 클라이언트와 서버가 </a:t>
            </a:r>
            <a:r>
              <a:rPr kumimoji="1" lang="en-US" altLang="ko-KR" dirty="0"/>
              <a:t>HTTP(Hyper Transfer Protocol)</a:t>
            </a:r>
            <a:r>
              <a:rPr kumimoji="1" lang="ko-KR" altLang="en-US" dirty="0"/>
              <a:t> 라는 프로토콜로 통신한다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DDA7-9416-C346-9778-EA8060BC96AE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090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2020. 7. 2.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2020. 7. 2.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2020. 7. 2.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2020. 7. 2.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2020. 7. 2.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2020. 7. 2.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2020. 7. 2.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2020. 7. 2.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2020. 7. 2.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2020. 7. 2.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2020. 7. 2.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/>
              <a:t>2020. 7. 2.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hyperlink" Target="http://www.naver.com/xs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78992"/>
            <a:ext cx="12192000" cy="5779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71144" y="5797296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이상민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9495" y="1679758"/>
            <a:ext cx="5380127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pc="-150" dirty="0">
                <a:solidFill>
                  <a:schemeClr val="bg1">
                    <a:lumMod val="95000"/>
                  </a:schemeClr>
                </a:solidFill>
              </a:rPr>
              <a:t>HTTP &amp; Network</a:t>
            </a:r>
          </a:p>
          <a:p>
            <a:pPr algn="ctr"/>
            <a:endParaRPr lang="en-US" altLang="ko-KR" sz="2800" b="1" spc="-15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altLang="ko-KR" sz="2800" b="1" spc="-15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</a:rPr>
              <a:t>Chapter 01.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</a:rPr>
              <a:t>웹과 네트워크의 기본에 대해 알아보자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000" spc="-15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</a:rPr>
              <a:t>Chapter 02.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</a:rPr>
              <a:t>간단한 프로토콜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</a:rPr>
              <a:t>HTTP</a:t>
            </a:r>
            <a:endParaRPr lang="ko-KR" altLang="en-US" sz="2000" spc="-1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96605" y="111061"/>
            <a:ext cx="2075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WiSoft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Seminar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64661-CCE8-6E44-9123-2AE39978924D}"/>
              </a:ext>
            </a:extLst>
          </p:cNvPr>
          <p:cNvSpPr txBox="1"/>
          <p:nvPr/>
        </p:nvSpPr>
        <p:spPr>
          <a:xfrm>
            <a:off x="12792456" y="365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9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1.3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99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네트워크의 기본은 </a:t>
            </a:r>
            <a:r>
              <a:rPr lang="en-US" altLang="ko-KR" sz="3600" spc="-300" dirty="0"/>
              <a:t>TCP/IP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74487" y="1059241"/>
            <a:ext cx="4121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1.3</a:t>
            </a:r>
            <a:r>
              <a:rPr kumimoji="1" lang="en-US" altLang="ko-KR" sz="2000" dirty="0"/>
              <a:t>.2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계층으로 관리하는 </a:t>
            </a:r>
            <a:r>
              <a:rPr kumimoji="1" lang="en-US" altLang="ko-KR" sz="2000" dirty="0"/>
              <a:t>TCP/IP</a:t>
            </a:r>
            <a:endParaRPr kumimoji="1" lang="ko-Kore-KR" alt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9D445DC-55A0-A14B-A8D3-A05CEB975404}"/>
              </a:ext>
            </a:extLst>
          </p:cNvPr>
          <p:cNvGrpSpPr/>
          <p:nvPr/>
        </p:nvGrpSpPr>
        <p:grpSpPr>
          <a:xfrm>
            <a:off x="959585" y="1739880"/>
            <a:ext cx="2748962" cy="4302266"/>
            <a:chOff x="1502875" y="253497"/>
            <a:chExt cx="3023858" cy="520574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8AD875-B876-E840-B68A-1D62AF52EAA8}"/>
                </a:ext>
              </a:extLst>
            </p:cNvPr>
            <p:cNvSpPr/>
            <p:nvPr/>
          </p:nvSpPr>
          <p:spPr>
            <a:xfrm>
              <a:off x="1502875" y="253497"/>
              <a:ext cx="3023858" cy="5205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7CF426F-629F-5D43-B22C-AB1FBD18507A}"/>
                </a:ext>
              </a:extLst>
            </p:cNvPr>
            <p:cNvSpPr/>
            <p:nvPr/>
          </p:nvSpPr>
          <p:spPr>
            <a:xfrm>
              <a:off x="1858430" y="640203"/>
              <a:ext cx="2312748" cy="8471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HTTP</a:t>
              </a:r>
            </a:p>
            <a:p>
              <a:pPr algn="ctr"/>
              <a:r>
                <a:rPr kumimoji="1" lang="ko-KR" altLang="en-US" sz="1400" dirty="0"/>
                <a:t>클라이언트</a:t>
              </a:r>
              <a:endParaRPr kumimoji="1" lang="ko-Kore-KR" altLang="en-US" sz="1400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BBE0D024-D8AB-A142-81A3-FFB03070BC0F}"/>
                </a:ext>
              </a:extLst>
            </p:cNvPr>
            <p:cNvSpPr/>
            <p:nvPr/>
          </p:nvSpPr>
          <p:spPr>
            <a:xfrm>
              <a:off x="1858430" y="1845170"/>
              <a:ext cx="2312748" cy="84715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TCP</a:t>
              </a:r>
              <a:endParaRPr kumimoji="1" lang="ko-Kore-KR" altLang="en-US" sz="1400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2565DB01-779F-7247-BCD8-9879A8AFE45A}"/>
                </a:ext>
              </a:extLst>
            </p:cNvPr>
            <p:cNvSpPr/>
            <p:nvPr/>
          </p:nvSpPr>
          <p:spPr>
            <a:xfrm>
              <a:off x="1858430" y="3050137"/>
              <a:ext cx="2312748" cy="8471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IP</a:t>
              </a:r>
              <a:endParaRPr kumimoji="1" lang="ko-Kore-KR" altLang="en-US" sz="1400" dirty="0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940DD203-CB95-9942-8C5E-C699F01DC72E}"/>
                </a:ext>
              </a:extLst>
            </p:cNvPr>
            <p:cNvSpPr/>
            <p:nvPr/>
          </p:nvSpPr>
          <p:spPr>
            <a:xfrm>
              <a:off x="1858430" y="4255105"/>
              <a:ext cx="2312748" cy="8471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네트워크</a:t>
              </a:r>
              <a:endParaRPr kumimoji="1" lang="ko-Kore-KR" altLang="en-US" sz="14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D7C8CBF-8621-EA48-8B46-4ABC472965E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014804" y="1487362"/>
              <a:ext cx="0" cy="3578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75E918E-6177-3143-A9A0-899CFF05D3D3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04" y="2692329"/>
              <a:ext cx="0" cy="3578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515F651-ED48-694C-B54E-A1DBADD188DA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04" y="3897296"/>
              <a:ext cx="0" cy="3578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10C9238-E40E-6A47-A1E0-590C2C22B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167" y="2185361"/>
            <a:ext cx="7570273" cy="24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8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1.3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99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네트워크의 기본은 </a:t>
            </a:r>
            <a:r>
              <a:rPr lang="en-US" altLang="ko-KR" sz="3600" spc="-300" dirty="0"/>
              <a:t>TCP/IP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74487" y="1059241"/>
            <a:ext cx="4121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1.3</a:t>
            </a:r>
            <a:r>
              <a:rPr kumimoji="1" lang="en-US" altLang="ko-KR" sz="2000" dirty="0"/>
              <a:t>.2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계층으로 관리하는 </a:t>
            </a:r>
            <a:r>
              <a:rPr kumimoji="1" lang="en-US" altLang="ko-KR" sz="2000" dirty="0"/>
              <a:t>TCP/IP</a:t>
            </a:r>
            <a:endParaRPr kumimoji="1" lang="ko-Kore-KR" alt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9D445DC-55A0-A14B-A8D3-A05CEB975404}"/>
              </a:ext>
            </a:extLst>
          </p:cNvPr>
          <p:cNvGrpSpPr/>
          <p:nvPr/>
        </p:nvGrpSpPr>
        <p:grpSpPr>
          <a:xfrm>
            <a:off x="959585" y="1739880"/>
            <a:ext cx="2748962" cy="4302266"/>
            <a:chOff x="1502875" y="253497"/>
            <a:chExt cx="3023858" cy="520574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8AD875-B876-E840-B68A-1D62AF52EAA8}"/>
                </a:ext>
              </a:extLst>
            </p:cNvPr>
            <p:cNvSpPr/>
            <p:nvPr/>
          </p:nvSpPr>
          <p:spPr>
            <a:xfrm>
              <a:off x="1502875" y="253497"/>
              <a:ext cx="3023858" cy="5205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7CF426F-629F-5D43-B22C-AB1FBD18507A}"/>
                </a:ext>
              </a:extLst>
            </p:cNvPr>
            <p:cNvSpPr/>
            <p:nvPr/>
          </p:nvSpPr>
          <p:spPr>
            <a:xfrm>
              <a:off x="1858430" y="640203"/>
              <a:ext cx="2312748" cy="8471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HTTP</a:t>
              </a:r>
            </a:p>
            <a:p>
              <a:pPr algn="ctr"/>
              <a:r>
                <a:rPr kumimoji="1" lang="ko-KR" altLang="en-US" sz="1400" dirty="0"/>
                <a:t>클라이언트</a:t>
              </a:r>
              <a:endParaRPr kumimoji="1" lang="ko-Kore-KR" altLang="en-US" sz="1400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BBE0D024-D8AB-A142-81A3-FFB03070BC0F}"/>
                </a:ext>
              </a:extLst>
            </p:cNvPr>
            <p:cNvSpPr/>
            <p:nvPr/>
          </p:nvSpPr>
          <p:spPr>
            <a:xfrm>
              <a:off x="1858430" y="1845170"/>
              <a:ext cx="2312748" cy="8471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TCP</a:t>
              </a:r>
              <a:endParaRPr kumimoji="1" lang="ko-Kore-KR" altLang="en-US" sz="1400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2565DB01-779F-7247-BCD8-9879A8AFE45A}"/>
                </a:ext>
              </a:extLst>
            </p:cNvPr>
            <p:cNvSpPr/>
            <p:nvPr/>
          </p:nvSpPr>
          <p:spPr>
            <a:xfrm>
              <a:off x="1858430" y="3050137"/>
              <a:ext cx="2312748" cy="84715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IP</a:t>
              </a:r>
              <a:endParaRPr kumimoji="1" lang="ko-Kore-KR" altLang="en-US" sz="1400" dirty="0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940DD203-CB95-9942-8C5E-C699F01DC72E}"/>
                </a:ext>
              </a:extLst>
            </p:cNvPr>
            <p:cNvSpPr/>
            <p:nvPr/>
          </p:nvSpPr>
          <p:spPr>
            <a:xfrm>
              <a:off x="1858430" y="4255105"/>
              <a:ext cx="2312748" cy="8471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네트워크</a:t>
              </a:r>
              <a:endParaRPr kumimoji="1" lang="ko-Kore-KR" altLang="en-US" sz="14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D7C8CBF-8621-EA48-8B46-4ABC472965E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014804" y="1487362"/>
              <a:ext cx="0" cy="3578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75E918E-6177-3143-A9A0-899CFF05D3D3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04" y="2692329"/>
              <a:ext cx="0" cy="3578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515F651-ED48-694C-B54E-A1DBADD188DA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04" y="3897296"/>
              <a:ext cx="0" cy="3578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0D33921-C69F-4C40-9396-FA09BC9F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668" y="2863093"/>
            <a:ext cx="7570273" cy="113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0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1.3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99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네트워크의 기본은 </a:t>
            </a:r>
            <a:r>
              <a:rPr lang="en-US" altLang="ko-KR" sz="3600" spc="-300" dirty="0"/>
              <a:t>TCP/IP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74487" y="1059241"/>
            <a:ext cx="4121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1.3</a:t>
            </a:r>
            <a:r>
              <a:rPr kumimoji="1" lang="en-US" altLang="ko-KR" sz="2000" dirty="0"/>
              <a:t>.2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계층으로 관리하는 </a:t>
            </a:r>
            <a:r>
              <a:rPr kumimoji="1" lang="en-US" altLang="ko-KR" sz="2000" dirty="0"/>
              <a:t>TCP/IP</a:t>
            </a:r>
            <a:endParaRPr kumimoji="1" lang="ko-Kore-KR" alt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9D445DC-55A0-A14B-A8D3-A05CEB975404}"/>
              </a:ext>
            </a:extLst>
          </p:cNvPr>
          <p:cNvGrpSpPr/>
          <p:nvPr/>
        </p:nvGrpSpPr>
        <p:grpSpPr>
          <a:xfrm>
            <a:off x="959585" y="1739880"/>
            <a:ext cx="2748962" cy="4302266"/>
            <a:chOff x="1502875" y="253497"/>
            <a:chExt cx="3023858" cy="520574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8AD875-B876-E840-B68A-1D62AF52EAA8}"/>
                </a:ext>
              </a:extLst>
            </p:cNvPr>
            <p:cNvSpPr/>
            <p:nvPr/>
          </p:nvSpPr>
          <p:spPr>
            <a:xfrm>
              <a:off x="1502875" y="253497"/>
              <a:ext cx="3023858" cy="5205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7CF426F-629F-5D43-B22C-AB1FBD18507A}"/>
                </a:ext>
              </a:extLst>
            </p:cNvPr>
            <p:cNvSpPr/>
            <p:nvPr/>
          </p:nvSpPr>
          <p:spPr>
            <a:xfrm>
              <a:off x="1858430" y="640203"/>
              <a:ext cx="2312748" cy="8471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HTTP</a:t>
              </a:r>
            </a:p>
            <a:p>
              <a:pPr algn="ctr"/>
              <a:r>
                <a:rPr kumimoji="1" lang="ko-KR" altLang="en-US" sz="1400" dirty="0"/>
                <a:t>클라이언트</a:t>
              </a:r>
              <a:endParaRPr kumimoji="1" lang="ko-Kore-KR" altLang="en-US" sz="1400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BBE0D024-D8AB-A142-81A3-FFB03070BC0F}"/>
                </a:ext>
              </a:extLst>
            </p:cNvPr>
            <p:cNvSpPr/>
            <p:nvPr/>
          </p:nvSpPr>
          <p:spPr>
            <a:xfrm>
              <a:off x="1858430" y="1845170"/>
              <a:ext cx="2312748" cy="8471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TCP</a:t>
              </a:r>
              <a:endParaRPr kumimoji="1" lang="ko-Kore-KR" altLang="en-US" sz="1400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2565DB01-779F-7247-BCD8-9879A8AFE45A}"/>
                </a:ext>
              </a:extLst>
            </p:cNvPr>
            <p:cNvSpPr/>
            <p:nvPr/>
          </p:nvSpPr>
          <p:spPr>
            <a:xfrm>
              <a:off x="1858430" y="3050137"/>
              <a:ext cx="2312748" cy="8471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IP</a:t>
              </a:r>
              <a:endParaRPr kumimoji="1" lang="ko-Kore-KR" altLang="en-US" sz="1400" dirty="0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940DD203-CB95-9942-8C5E-C699F01DC72E}"/>
                </a:ext>
              </a:extLst>
            </p:cNvPr>
            <p:cNvSpPr/>
            <p:nvPr/>
          </p:nvSpPr>
          <p:spPr>
            <a:xfrm>
              <a:off x="1858430" y="4255105"/>
              <a:ext cx="2312748" cy="84715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네트워크</a:t>
              </a:r>
              <a:endParaRPr kumimoji="1" lang="ko-Kore-KR" altLang="en-US" sz="14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D7C8CBF-8621-EA48-8B46-4ABC472965E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014804" y="1487362"/>
              <a:ext cx="0" cy="3578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75E918E-6177-3143-A9A0-899CFF05D3D3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04" y="2692329"/>
              <a:ext cx="0" cy="3578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515F651-ED48-694C-B54E-A1DBADD188DA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04" y="3897296"/>
              <a:ext cx="0" cy="3578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86700F4-5B18-2A46-BD2C-9152B9422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796" y="2995612"/>
            <a:ext cx="483569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4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1.3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99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네트워크의 기본은 </a:t>
            </a:r>
            <a:r>
              <a:rPr lang="en-US" altLang="ko-KR" sz="3600" spc="-300" dirty="0"/>
              <a:t>TCP/IP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74487" y="837859"/>
            <a:ext cx="3347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1.3</a:t>
            </a:r>
            <a:r>
              <a:rPr kumimoji="1" lang="en-US" altLang="ko-KR" sz="2000" dirty="0"/>
              <a:t>.3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</a:t>
            </a:r>
            <a:r>
              <a:rPr kumimoji="1" lang="en-US" altLang="ko-KR" sz="2000" dirty="0"/>
              <a:t>TCP/IP</a:t>
            </a:r>
            <a:r>
              <a:rPr kumimoji="1" lang="ko-KR" altLang="en-US" sz="2000" dirty="0"/>
              <a:t> 통신의 흐름</a:t>
            </a:r>
            <a:endParaRPr kumimoji="1" lang="ko-Kore-KR" altLang="en-US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5D8215-2073-364F-942D-F2D315E5D098}"/>
              </a:ext>
            </a:extLst>
          </p:cNvPr>
          <p:cNvGrpSpPr/>
          <p:nvPr/>
        </p:nvGrpSpPr>
        <p:grpSpPr>
          <a:xfrm>
            <a:off x="2438401" y="2044863"/>
            <a:ext cx="6901905" cy="4195162"/>
            <a:chOff x="1730529" y="448110"/>
            <a:chExt cx="9186436" cy="558376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702EAD8-61B3-FE49-B114-86AEB331AC08}"/>
                </a:ext>
              </a:extLst>
            </p:cNvPr>
            <p:cNvGrpSpPr/>
            <p:nvPr/>
          </p:nvGrpSpPr>
          <p:grpSpPr>
            <a:xfrm>
              <a:off x="3557998" y="826129"/>
              <a:ext cx="3023858" cy="5205742"/>
              <a:chOff x="1502875" y="253497"/>
              <a:chExt cx="3023858" cy="520574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089E917-17B7-484F-8859-53D4C5E0793C}"/>
                  </a:ext>
                </a:extLst>
              </p:cNvPr>
              <p:cNvSpPr/>
              <p:nvPr/>
            </p:nvSpPr>
            <p:spPr>
              <a:xfrm>
                <a:off x="1502875" y="253497"/>
                <a:ext cx="3023858" cy="52057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9BA24AC6-B389-7A4C-9C5F-6298A66521F4}"/>
                  </a:ext>
                </a:extLst>
              </p:cNvPr>
              <p:cNvSpPr/>
              <p:nvPr/>
            </p:nvSpPr>
            <p:spPr>
              <a:xfrm>
                <a:off x="1858430" y="640203"/>
                <a:ext cx="2312748" cy="8471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/>
                  <a:t>HTTP</a:t>
                </a:r>
              </a:p>
              <a:p>
                <a:pPr algn="ctr"/>
                <a:r>
                  <a:rPr kumimoji="1" lang="ko-KR" altLang="en-US" sz="1400" dirty="0"/>
                  <a:t>클라이언트</a:t>
                </a:r>
                <a:endParaRPr kumimoji="1" lang="ko-Kore-KR" altLang="en-US" sz="1400" dirty="0"/>
              </a:p>
            </p:txBody>
          </p:sp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DC4E18C2-3CA2-0E4E-836C-CAE339BC9798}"/>
                  </a:ext>
                </a:extLst>
              </p:cNvPr>
              <p:cNvSpPr/>
              <p:nvPr/>
            </p:nvSpPr>
            <p:spPr>
              <a:xfrm>
                <a:off x="1858430" y="1845170"/>
                <a:ext cx="2312748" cy="8471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/>
                  <a:t>TCP</a:t>
                </a:r>
                <a:endParaRPr kumimoji="1" lang="ko-Kore-KR" altLang="en-US" sz="1400" dirty="0"/>
              </a:p>
            </p:txBody>
          </p:sp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E73CF214-BB4F-9246-BFC3-083500889A7E}"/>
                  </a:ext>
                </a:extLst>
              </p:cNvPr>
              <p:cNvSpPr/>
              <p:nvPr/>
            </p:nvSpPr>
            <p:spPr>
              <a:xfrm>
                <a:off x="1858430" y="3050137"/>
                <a:ext cx="2312748" cy="8471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/>
                  <a:t>IP</a:t>
                </a:r>
                <a:endParaRPr kumimoji="1" lang="ko-Kore-KR" altLang="en-US" sz="1400" dirty="0"/>
              </a:p>
            </p:txBody>
          </p:sp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A5105510-B36A-2B47-A748-A729084AAA26}"/>
                  </a:ext>
                </a:extLst>
              </p:cNvPr>
              <p:cNvSpPr/>
              <p:nvPr/>
            </p:nvSpPr>
            <p:spPr>
              <a:xfrm>
                <a:off x="1858430" y="4255105"/>
                <a:ext cx="2312748" cy="8471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400" dirty="0"/>
                  <a:t>네트워크</a:t>
                </a:r>
                <a:endParaRPr kumimoji="1" lang="ko-Kore-KR" altLang="en-US" sz="1400" dirty="0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937FD35A-9590-6842-B435-C089BFA227B3}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>
                <a:off x="3014804" y="1487362"/>
                <a:ext cx="0" cy="357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FDEDE667-F274-FA43-9D48-251A3E939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4804" y="2692329"/>
                <a:ext cx="0" cy="357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88E9381C-DD72-0D4E-9488-30E7E254E6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4804" y="3897296"/>
                <a:ext cx="0" cy="357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2BD75E0-21E3-604F-B498-D6E54C3DA712}"/>
                </a:ext>
              </a:extLst>
            </p:cNvPr>
            <p:cNvGrpSpPr/>
            <p:nvPr/>
          </p:nvGrpSpPr>
          <p:grpSpPr>
            <a:xfrm>
              <a:off x="7893107" y="785389"/>
              <a:ext cx="3023858" cy="5205742"/>
              <a:chOff x="1502875" y="253497"/>
              <a:chExt cx="3023858" cy="520574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35A3DBD-AFE3-4B48-B5EF-07B0C0F3055B}"/>
                  </a:ext>
                </a:extLst>
              </p:cNvPr>
              <p:cNvSpPr/>
              <p:nvPr/>
            </p:nvSpPr>
            <p:spPr>
              <a:xfrm>
                <a:off x="1502875" y="253497"/>
                <a:ext cx="3023858" cy="52057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ED806CE3-5BA4-9F49-B8BB-CDBE02D490B0}"/>
                  </a:ext>
                </a:extLst>
              </p:cNvPr>
              <p:cNvSpPr/>
              <p:nvPr/>
            </p:nvSpPr>
            <p:spPr>
              <a:xfrm>
                <a:off x="1858430" y="640203"/>
                <a:ext cx="2312748" cy="8471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/>
                  <a:t>HTTP</a:t>
                </a:r>
              </a:p>
              <a:p>
                <a:pPr algn="ctr"/>
                <a:r>
                  <a:rPr kumimoji="1" lang="ko-KR" altLang="en-US" sz="1400" dirty="0"/>
                  <a:t>서버</a:t>
                </a:r>
                <a:endParaRPr kumimoji="1" lang="ko-Kore-KR" altLang="en-US" sz="1400" dirty="0"/>
              </a:p>
            </p:txBody>
          </p:sp>
          <p:sp>
            <p:nvSpPr>
              <p:cNvPr id="24" name="모서리가 둥근 직사각형 23">
                <a:extLst>
                  <a:ext uri="{FF2B5EF4-FFF2-40B4-BE49-F238E27FC236}">
                    <a16:creationId xmlns:a16="http://schemas.microsoft.com/office/drawing/2014/main" id="{44F181CF-4E25-0442-85C1-917A77794683}"/>
                  </a:ext>
                </a:extLst>
              </p:cNvPr>
              <p:cNvSpPr/>
              <p:nvPr/>
            </p:nvSpPr>
            <p:spPr>
              <a:xfrm>
                <a:off x="1858430" y="1845170"/>
                <a:ext cx="2312748" cy="8471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/>
                  <a:t>TCP</a:t>
                </a:r>
                <a:endParaRPr kumimoji="1" lang="ko-Kore-KR" altLang="en-US" sz="1400" dirty="0"/>
              </a:p>
            </p:txBody>
          </p:sp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B6543BFD-EC1C-1443-AFEB-5DF0971FEAAE}"/>
                  </a:ext>
                </a:extLst>
              </p:cNvPr>
              <p:cNvSpPr/>
              <p:nvPr/>
            </p:nvSpPr>
            <p:spPr>
              <a:xfrm>
                <a:off x="1858430" y="3050137"/>
                <a:ext cx="2312748" cy="8471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/>
                  <a:t>IP</a:t>
                </a:r>
                <a:endParaRPr kumimoji="1" lang="ko-Kore-KR" altLang="en-US" sz="1400" dirty="0"/>
              </a:p>
            </p:txBody>
          </p:sp>
          <p:sp>
            <p:nvSpPr>
              <p:cNvPr id="26" name="모서리가 둥근 직사각형 25">
                <a:extLst>
                  <a:ext uri="{FF2B5EF4-FFF2-40B4-BE49-F238E27FC236}">
                    <a16:creationId xmlns:a16="http://schemas.microsoft.com/office/drawing/2014/main" id="{42BE5528-2A7B-E34E-8202-8EBA26AA73B2}"/>
                  </a:ext>
                </a:extLst>
              </p:cNvPr>
              <p:cNvSpPr/>
              <p:nvPr/>
            </p:nvSpPr>
            <p:spPr>
              <a:xfrm>
                <a:off x="1858430" y="4255105"/>
                <a:ext cx="2312748" cy="8471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400" dirty="0"/>
                  <a:t>네트워크</a:t>
                </a:r>
                <a:endParaRPr kumimoji="1" lang="ko-Kore-KR" altLang="en-US" sz="1400" dirty="0"/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F5758A2A-AB35-C14A-90DA-9E376F9C61A6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>
                <a:off x="3014804" y="1487362"/>
                <a:ext cx="0" cy="357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E7E1FA42-35FC-DC43-9D35-F4A8E535D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4804" y="2692329"/>
                <a:ext cx="0" cy="357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F101E676-C03C-3749-A016-3A52A3844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4804" y="3897296"/>
                <a:ext cx="0" cy="357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6CF63A-2FD2-5948-81C4-72424F638EC6}"/>
                </a:ext>
              </a:extLst>
            </p:cNvPr>
            <p:cNvSpPr txBox="1"/>
            <p:nvPr/>
          </p:nvSpPr>
          <p:spPr>
            <a:xfrm>
              <a:off x="4400513" y="448110"/>
              <a:ext cx="1309641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400" dirty="0"/>
                <a:t>클라이언트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6FEE5-C927-624B-A6BE-6EEFD39B37F6}"/>
                </a:ext>
              </a:extLst>
            </p:cNvPr>
            <p:cNvSpPr txBox="1"/>
            <p:nvPr/>
          </p:nvSpPr>
          <p:spPr>
            <a:xfrm>
              <a:off x="9081871" y="454037"/>
              <a:ext cx="657924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400" dirty="0"/>
                <a:t>서버</a:t>
              </a:r>
            </a:p>
          </p:txBody>
        </p:sp>
        <p:cxnSp>
          <p:nvCxnSpPr>
            <p:cNvPr id="13" name="꺾인 연결선[E] 12">
              <a:extLst>
                <a:ext uri="{FF2B5EF4-FFF2-40B4-BE49-F238E27FC236}">
                  <a16:creationId xmlns:a16="http://schemas.microsoft.com/office/drawing/2014/main" id="{79A82069-4885-0B4E-A313-9B8A777ACB93}"/>
                </a:ext>
              </a:extLst>
            </p:cNvPr>
            <p:cNvCxnSpPr>
              <a:cxnSpLocks/>
              <a:stCxn id="34" idx="2"/>
              <a:endCxn id="26" idx="2"/>
            </p:cNvCxnSpPr>
            <p:nvPr/>
          </p:nvCxnSpPr>
          <p:spPr>
            <a:xfrm rot="5400000" flipH="1" flipV="1">
              <a:off x="7217111" y="3486971"/>
              <a:ext cx="40740" cy="4335109"/>
            </a:xfrm>
            <a:prstGeom prst="bentConnector3">
              <a:avLst>
                <a:gd name="adj1" fmla="val -1694475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F95802-EB2B-E841-98F9-876BAD469DB1}"/>
                </a:ext>
              </a:extLst>
            </p:cNvPr>
            <p:cNvSpPr txBox="1"/>
            <p:nvPr/>
          </p:nvSpPr>
          <p:spPr>
            <a:xfrm>
              <a:off x="1730529" y="1361215"/>
              <a:ext cx="1713084" cy="707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1600" dirty="0"/>
                <a:t>애플리케이션</a:t>
              </a:r>
              <a:endParaRPr kumimoji="1" lang="en-US" altLang="ko-Kore-KR" sz="1600" dirty="0"/>
            </a:p>
            <a:p>
              <a:pPr algn="ctr"/>
              <a:r>
                <a:rPr kumimoji="1" lang="ko-Kore-KR" altLang="en-US" sz="1600" dirty="0"/>
                <a:t>계층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9AB11A-302F-714F-8401-0A6FE9D95C05}"/>
                </a:ext>
              </a:extLst>
            </p:cNvPr>
            <p:cNvSpPr txBox="1"/>
            <p:nvPr/>
          </p:nvSpPr>
          <p:spPr>
            <a:xfrm>
              <a:off x="1854663" y="2566183"/>
              <a:ext cx="1464811" cy="707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1600" dirty="0"/>
                <a:t>트랜스포트</a:t>
              </a:r>
              <a:endParaRPr kumimoji="1" lang="en-US" altLang="ko-Kore-KR" sz="1600" dirty="0"/>
            </a:p>
            <a:p>
              <a:pPr algn="ctr"/>
              <a:r>
                <a:rPr kumimoji="1" lang="ko-Kore-KR" altLang="en-US" sz="1600" dirty="0"/>
                <a:t>계층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D6D99E-2BE8-F748-BF4D-404D7FEBA0DC}"/>
                </a:ext>
              </a:extLst>
            </p:cNvPr>
            <p:cNvSpPr txBox="1"/>
            <p:nvPr/>
          </p:nvSpPr>
          <p:spPr>
            <a:xfrm>
              <a:off x="1978802" y="3771149"/>
              <a:ext cx="1216538" cy="707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1600" dirty="0"/>
                <a:t>네트워크</a:t>
              </a:r>
              <a:endParaRPr kumimoji="1" lang="en-US" altLang="ko-Kore-KR" sz="1600" dirty="0"/>
            </a:p>
            <a:p>
              <a:pPr algn="ctr"/>
              <a:r>
                <a:rPr kumimoji="1" lang="ko-Kore-KR" altLang="en-US" sz="1600" dirty="0"/>
                <a:t>계층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FB5A4F-CFDA-6D41-800D-A9D31966173A}"/>
                </a:ext>
              </a:extLst>
            </p:cNvPr>
            <p:cNvSpPr txBox="1"/>
            <p:nvPr/>
          </p:nvSpPr>
          <p:spPr>
            <a:xfrm>
              <a:off x="1943888" y="5066649"/>
              <a:ext cx="1286367" cy="40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1600" dirty="0"/>
                <a:t>링크</a:t>
              </a:r>
              <a:r>
                <a:rPr kumimoji="1" lang="ko-KR" altLang="en-US" sz="1600" dirty="0"/>
                <a:t> 계층</a:t>
              </a:r>
              <a:endParaRPr kumimoji="1" lang="ko-Kore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D64491A-8874-8B43-86EC-D9844E05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71" y="1633648"/>
            <a:ext cx="4674069" cy="3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1.3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99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네트워크의 기본은 </a:t>
            </a:r>
            <a:r>
              <a:rPr lang="en-US" altLang="ko-KR" sz="3600" spc="-300" dirty="0"/>
              <a:t>TCP/IP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26362" y="837859"/>
            <a:ext cx="556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1.3</a:t>
            </a:r>
            <a:r>
              <a:rPr kumimoji="1" lang="en-US" altLang="ko-KR" sz="2000" dirty="0"/>
              <a:t>.3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</a:t>
            </a:r>
            <a:r>
              <a:rPr kumimoji="1" lang="en-US" altLang="ko-KR" sz="2000" dirty="0"/>
              <a:t>TCP/IP</a:t>
            </a:r>
            <a:r>
              <a:rPr kumimoji="1" lang="ko-KR" altLang="en-US" sz="2000" dirty="0"/>
              <a:t> 통신의 흐름 </a:t>
            </a:r>
            <a:r>
              <a:rPr kumimoji="1" lang="en-US" altLang="ko-KR" sz="2000" dirty="0"/>
              <a:t>(HTTP </a:t>
            </a:r>
            <a:r>
              <a:rPr kumimoji="1" lang="ko-KR" altLang="en-US" sz="2000" dirty="0"/>
              <a:t>통신 예시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A0414D-7189-9E47-87E1-0C2878C5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501" y="1521858"/>
            <a:ext cx="8327300" cy="389825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BF7B2FCF-6119-4945-8733-CA4B283C67DC}"/>
              </a:ext>
            </a:extLst>
          </p:cNvPr>
          <p:cNvGrpSpPr/>
          <p:nvPr/>
        </p:nvGrpSpPr>
        <p:grpSpPr>
          <a:xfrm>
            <a:off x="2722880" y="2230369"/>
            <a:ext cx="6490317" cy="4186734"/>
            <a:chOff x="276184" y="291393"/>
            <a:chExt cx="9502473" cy="6129798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A7378926-76DE-4645-BDAB-C0181B2C1033}"/>
                </a:ext>
              </a:extLst>
            </p:cNvPr>
            <p:cNvGrpSpPr/>
            <p:nvPr/>
          </p:nvGrpSpPr>
          <p:grpSpPr>
            <a:xfrm>
              <a:off x="1861676" y="291393"/>
              <a:ext cx="2748962" cy="6123448"/>
              <a:chOff x="1861676" y="291393"/>
              <a:chExt cx="2748962" cy="6123448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1C3D804-6AA4-124C-A1DA-6E7000904648}"/>
                  </a:ext>
                </a:extLst>
              </p:cNvPr>
              <p:cNvSpPr/>
              <p:nvPr/>
            </p:nvSpPr>
            <p:spPr>
              <a:xfrm>
                <a:off x="2214837" y="1108151"/>
                <a:ext cx="2042641" cy="4350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HTTP </a:t>
                </a:r>
                <a:r>
                  <a:rPr kumimoji="1" lang="ko-KR" altLang="en-US" sz="1200" dirty="0"/>
                  <a:t>데이터</a:t>
                </a:r>
                <a:endParaRPr kumimoji="1" lang="ko-Kore-KR" altLang="en-US" sz="1200" dirty="0"/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6FA24DB6-9983-E743-8A44-6D4C91523473}"/>
                  </a:ext>
                </a:extLst>
              </p:cNvPr>
              <p:cNvGrpSpPr/>
              <p:nvPr/>
            </p:nvGrpSpPr>
            <p:grpSpPr>
              <a:xfrm>
                <a:off x="2100223" y="1916709"/>
                <a:ext cx="2271869" cy="851180"/>
                <a:chOff x="1986629" y="1642978"/>
                <a:chExt cx="2499056" cy="936298"/>
              </a:xfrm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D680ED1C-5DF9-BF44-A616-59AC9D1B8703}"/>
                    </a:ext>
                  </a:extLst>
                </p:cNvPr>
                <p:cNvSpPr/>
                <p:nvPr/>
              </p:nvSpPr>
              <p:spPr>
                <a:xfrm>
                  <a:off x="1986629" y="1642978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DFCEE8DA-E5C2-C642-9C9B-B45D20A0ED9A}"/>
                    </a:ext>
                  </a:extLst>
                </p:cNvPr>
                <p:cNvSpPr/>
                <p:nvPr/>
              </p:nvSpPr>
              <p:spPr>
                <a:xfrm>
                  <a:off x="2112705" y="1987296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D886DFD9-D624-CD43-9E74-51BA0436B653}"/>
                  </a:ext>
                </a:extLst>
              </p:cNvPr>
              <p:cNvGrpSpPr/>
              <p:nvPr/>
            </p:nvGrpSpPr>
            <p:grpSpPr>
              <a:xfrm>
                <a:off x="2000359" y="3141425"/>
                <a:ext cx="2471596" cy="1241170"/>
                <a:chOff x="1876779" y="3267160"/>
                <a:chExt cx="2718756" cy="1365287"/>
              </a:xfrm>
            </p:grpSpPr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81DFA93B-514A-424B-980E-F6D791655178}"/>
                    </a:ext>
                  </a:extLst>
                </p:cNvPr>
                <p:cNvSpPr/>
                <p:nvPr/>
              </p:nvSpPr>
              <p:spPr>
                <a:xfrm>
                  <a:off x="1876779" y="3267160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5A7560B9-6AB6-E941-8033-4D8CF6F3D604}"/>
                    </a:ext>
                  </a:extLst>
                </p:cNvPr>
                <p:cNvSpPr/>
                <p:nvPr/>
              </p:nvSpPr>
              <p:spPr>
                <a:xfrm>
                  <a:off x="1986629" y="3630274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0E7CEB3A-6079-9A47-96C8-38BBCA0C5722}"/>
                    </a:ext>
                  </a:extLst>
                </p:cNvPr>
                <p:cNvSpPr/>
                <p:nvPr/>
              </p:nvSpPr>
              <p:spPr>
                <a:xfrm>
                  <a:off x="2112705" y="3974592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05397905-6684-414F-983C-C4B05E8332F8}"/>
                  </a:ext>
                </a:extLst>
              </p:cNvPr>
              <p:cNvGrpSpPr/>
              <p:nvPr/>
            </p:nvGrpSpPr>
            <p:grpSpPr>
              <a:xfrm>
                <a:off x="1861676" y="4756132"/>
                <a:ext cx="2748962" cy="1658709"/>
                <a:chOff x="1724228" y="4910890"/>
                <a:chExt cx="3023858" cy="1824580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1E616DF2-AB76-D143-919D-8235FCDCA514}"/>
                    </a:ext>
                  </a:extLst>
                </p:cNvPr>
                <p:cNvSpPr/>
                <p:nvPr/>
              </p:nvSpPr>
              <p:spPr>
                <a:xfrm>
                  <a:off x="1724228" y="4910890"/>
                  <a:ext cx="3023858" cy="18245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R" sz="1200" dirty="0"/>
                    <a:t>Ethernet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C76527A3-C154-4A48-AEA1-57D13103CC95}"/>
                    </a:ext>
                  </a:extLst>
                </p:cNvPr>
                <p:cNvSpPr/>
                <p:nvPr/>
              </p:nvSpPr>
              <p:spPr>
                <a:xfrm>
                  <a:off x="1876779" y="5254456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3D3C411C-86E4-1247-831E-CF08DECEA44C}"/>
                    </a:ext>
                  </a:extLst>
                </p:cNvPr>
                <p:cNvSpPr/>
                <p:nvPr/>
              </p:nvSpPr>
              <p:spPr>
                <a:xfrm>
                  <a:off x="1986629" y="5617570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E2FB193B-C5F2-224F-B923-1C80E5DDE392}"/>
                    </a:ext>
                  </a:extLst>
                </p:cNvPr>
                <p:cNvSpPr/>
                <p:nvPr/>
              </p:nvSpPr>
              <p:spPr>
                <a:xfrm>
                  <a:off x="2112705" y="5961888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17E8DE73-3F93-7C46-8E8B-885A1301485B}"/>
                  </a:ext>
                </a:extLst>
              </p:cNvPr>
              <p:cNvCxnSpPr>
                <a:stCxn id="119" idx="2"/>
                <a:endCxn id="136" idx="0"/>
              </p:cNvCxnSpPr>
              <p:nvPr/>
            </p:nvCxnSpPr>
            <p:spPr>
              <a:xfrm>
                <a:off x="3236158" y="1543173"/>
                <a:ext cx="0" cy="373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DAB80F44-78DE-AD4E-9CEB-C595466BE736}"/>
                  </a:ext>
                </a:extLst>
              </p:cNvPr>
              <p:cNvCxnSpPr>
                <a:cxnSpLocks/>
                <a:stCxn id="136" idx="2"/>
                <a:endCxn id="133" idx="0"/>
              </p:cNvCxnSpPr>
              <p:nvPr/>
            </p:nvCxnSpPr>
            <p:spPr>
              <a:xfrm flipH="1">
                <a:off x="3236157" y="2767889"/>
                <a:ext cx="1" cy="373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76A229AE-E24E-EB40-AEE0-73F2DD9E5F88}"/>
                  </a:ext>
                </a:extLst>
              </p:cNvPr>
              <p:cNvCxnSpPr>
                <a:cxnSpLocks/>
                <a:stCxn id="133" idx="2"/>
                <a:endCxn id="129" idx="0"/>
              </p:cNvCxnSpPr>
              <p:nvPr/>
            </p:nvCxnSpPr>
            <p:spPr>
              <a:xfrm>
                <a:off x="3236157" y="4382595"/>
                <a:ext cx="0" cy="3735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EDAA45F7-68D6-494B-8081-E998F1D07FB9}"/>
                  </a:ext>
                </a:extLst>
              </p:cNvPr>
              <p:cNvGrpSpPr/>
              <p:nvPr/>
            </p:nvGrpSpPr>
            <p:grpSpPr>
              <a:xfrm>
                <a:off x="2482584" y="291393"/>
                <a:ext cx="1507144" cy="713918"/>
                <a:chOff x="2482584" y="291393"/>
                <a:chExt cx="1507144" cy="713918"/>
              </a:xfrm>
            </p:grpSpPr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776C60D-5CA9-5343-A885-5E28D5A0A8FD}"/>
                    </a:ext>
                  </a:extLst>
                </p:cNvPr>
                <p:cNvSpPr txBox="1"/>
                <p:nvPr/>
              </p:nvSpPr>
              <p:spPr>
                <a:xfrm>
                  <a:off x="2797575" y="291393"/>
                  <a:ext cx="782060" cy="3351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200" b="1" dirty="0"/>
                    <a:t>송신측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E692E7E1-9011-1940-BEF3-CAAB7AC34154}"/>
                    </a:ext>
                  </a:extLst>
                </p:cNvPr>
                <p:cNvSpPr txBox="1"/>
                <p:nvPr/>
              </p:nvSpPr>
              <p:spPr>
                <a:xfrm>
                  <a:off x="2482584" y="589813"/>
                  <a:ext cx="150714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ore-KR" altLang="en-US" sz="1050" dirty="0"/>
                    <a:t>계층을</a:t>
                  </a:r>
                  <a:r>
                    <a:rPr kumimoji="1" lang="ko-KR" altLang="en-US" sz="1050" dirty="0"/>
                    <a:t> 통과할 때마다</a:t>
                  </a:r>
                  <a:endParaRPr kumimoji="1" lang="en-US" altLang="ko-KR" sz="1050" dirty="0"/>
                </a:p>
                <a:p>
                  <a:pPr algn="ctr"/>
                  <a:r>
                    <a:rPr kumimoji="1" lang="ko-KR" altLang="en-US" sz="1050" dirty="0"/>
                    <a:t>헤더를 추가</a:t>
                  </a:r>
                  <a:endParaRPr kumimoji="1" lang="ko-Kore-KR" altLang="en-US" sz="1050" dirty="0"/>
                </a:p>
              </p:txBody>
            </p:sp>
          </p:grp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A069A463-0BB0-0A4F-8563-35762034F4B6}"/>
                </a:ext>
              </a:extLst>
            </p:cNvPr>
            <p:cNvGrpSpPr/>
            <p:nvPr/>
          </p:nvGrpSpPr>
          <p:grpSpPr>
            <a:xfrm>
              <a:off x="7029695" y="291393"/>
              <a:ext cx="2748962" cy="6123448"/>
              <a:chOff x="1861676" y="291393"/>
              <a:chExt cx="2748962" cy="6123448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D3D6AEEB-8664-F442-9FCA-80B2479777E9}"/>
                  </a:ext>
                </a:extLst>
              </p:cNvPr>
              <p:cNvSpPr/>
              <p:nvPr/>
            </p:nvSpPr>
            <p:spPr>
              <a:xfrm>
                <a:off x="2214837" y="1108151"/>
                <a:ext cx="2042641" cy="4350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HTTP </a:t>
                </a:r>
                <a:r>
                  <a:rPr kumimoji="1" lang="ko-KR" altLang="en-US" sz="1200" dirty="0"/>
                  <a:t>데이터</a:t>
                </a:r>
                <a:endParaRPr kumimoji="1" lang="ko-Kore-KR" altLang="en-US" sz="1200" dirty="0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3249C189-FE8B-5245-A494-7D59A7D4BF1A}"/>
                  </a:ext>
                </a:extLst>
              </p:cNvPr>
              <p:cNvGrpSpPr/>
              <p:nvPr/>
            </p:nvGrpSpPr>
            <p:grpSpPr>
              <a:xfrm>
                <a:off x="2100223" y="1916709"/>
                <a:ext cx="2271869" cy="851180"/>
                <a:chOff x="1986629" y="1642978"/>
                <a:chExt cx="2499056" cy="936298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6D8AC6A-C562-9046-8433-A88B996793A0}"/>
                    </a:ext>
                  </a:extLst>
                </p:cNvPr>
                <p:cNvSpPr/>
                <p:nvPr/>
              </p:nvSpPr>
              <p:spPr>
                <a:xfrm>
                  <a:off x="1986629" y="1642978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7AF2562F-D80D-5D46-BF2D-34BDB231D4DD}"/>
                    </a:ext>
                  </a:extLst>
                </p:cNvPr>
                <p:cNvSpPr/>
                <p:nvPr/>
              </p:nvSpPr>
              <p:spPr>
                <a:xfrm>
                  <a:off x="2112705" y="1987296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F1C25E49-3FA9-AD49-8B19-5B502DB3E6B8}"/>
                  </a:ext>
                </a:extLst>
              </p:cNvPr>
              <p:cNvGrpSpPr/>
              <p:nvPr/>
            </p:nvGrpSpPr>
            <p:grpSpPr>
              <a:xfrm>
                <a:off x="2000359" y="3141425"/>
                <a:ext cx="2471596" cy="1241170"/>
                <a:chOff x="1876779" y="3267160"/>
                <a:chExt cx="2718756" cy="1365287"/>
              </a:xfrm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D13DDBE3-4F57-A84B-9E55-0944D8BA0EE6}"/>
                    </a:ext>
                  </a:extLst>
                </p:cNvPr>
                <p:cNvSpPr/>
                <p:nvPr/>
              </p:nvSpPr>
              <p:spPr>
                <a:xfrm>
                  <a:off x="1876779" y="3267160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F84697B8-EBB5-104E-93B3-DB75FFEE6F16}"/>
                    </a:ext>
                  </a:extLst>
                </p:cNvPr>
                <p:cNvSpPr/>
                <p:nvPr/>
              </p:nvSpPr>
              <p:spPr>
                <a:xfrm>
                  <a:off x="1986629" y="3630274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98528D4D-64F8-C849-B4E0-A8CE07EFAAD9}"/>
                    </a:ext>
                  </a:extLst>
                </p:cNvPr>
                <p:cNvSpPr/>
                <p:nvPr/>
              </p:nvSpPr>
              <p:spPr>
                <a:xfrm>
                  <a:off x="2112705" y="3974592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15AFB1F4-5678-3D45-8BC9-F2B322336629}"/>
                  </a:ext>
                </a:extLst>
              </p:cNvPr>
              <p:cNvGrpSpPr/>
              <p:nvPr/>
            </p:nvGrpSpPr>
            <p:grpSpPr>
              <a:xfrm>
                <a:off x="1861676" y="4756132"/>
                <a:ext cx="2748962" cy="1658709"/>
                <a:chOff x="1724228" y="4910890"/>
                <a:chExt cx="3023858" cy="1824580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A673958D-4A43-4B4C-BFC6-61A84D054FF9}"/>
                    </a:ext>
                  </a:extLst>
                </p:cNvPr>
                <p:cNvSpPr/>
                <p:nvPr/>
              </p:nvSpPr>
              <p:spPr>
                <a:xfrm>
                  <a:off x="1724228" y="4910890"/>
                  <a:ext cx="3023858" cy="18245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R" sz="1200" dirty="0"/>
                    <a:t>Ethernet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858869BC-7081-4F42-88D7-0E6747F53AB0}"/>
                    </a:ext>
                  </a:extLst>
                </p:cNvPr>
                <p:cNvSpPr/>
                <p:nvPr/>
              </p:nvSpPr>
              <p:spPr>
                <a:xfrm>
                  <a:off x="1876779" y="5254456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5BE2EF7B-ABBF-7A42-A945-C0B77548DA91}"/>
                    </a:ext>
                  </a:extLst>
                </p:cNvPr>
                <p:cNvSpPr/>
                <p:nvPr/>
              </p:nvSpPr>
              <p:spPr>
                <a:xfrm>
                  <a:off x="1986629" y="5617570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9C0D56D5-8E0F-3946-B85D-C6A206244877}"/>
                    </a:ext>
                  </a:extLst>
                </p:cNvPr>
                <p:cNvSpPr/>
                <p:nvPr/>
              </p:nvSpPr>
              <p:spPr>
                <a:xfrm>
                  <a:off x="2112705" y="5961888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363A3B8B-E7AA-8149-AA50-337020B33DC9}"/>
                  </a:ext>
                </a:extLst>
              </p:cNvPr>
              <p:cNvCxnSpPr>
                <a:stCxn id="100" idx="2"/>
                <a:endCxn id="117" idx="0"/>
              </p:cNvCxnSpPr>
              <p:nvPr/>
            </p:nvCxnSpPr>
            <p:spPr>
              <a:xfrm>
                <a:off x="3236158" y="1543173"/>
                <a:ext cx="0" cy="373536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BACCDBCF-F677-044C-B3D5-F4FD3E1702F8}"/>
                  </a:ext>
                </a:extLst>
              </p:cNvPr>
              <p:cNvCxnSpPr>
                <a:cxnSpLocks/>
                <a:stCxn id="117" idx="2"/>
                <a:endCxn id="114" idx="0"/>
              </p:cNvCxnSpPr>
              <p:nvPr/>
            </p:nvCxnSpPr>
            <p:spPr>
              <a:xfrm flipH="1">
                <a:off x="3236157" y="2767889"/>
                <a:ext cx="1" cy="373536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id="{A96F04BF-4B1C-924C-B870-1FA821992660}"/>
                  </a:ext>
                </a:extLst>
              </p:cNvPr>
              <p:cNvCxnSpPr>
                <a:cxnSpLocks/>
                <a:stCxn id="114" idx="2"/>
                <a:endCxn id="110" idx="0"/>
              </p:cNvCxnSpPr>
              <p:nvPr/>
            </p:nvCxnSpPr>
            <p:spPr>
              <a:xfrm>
                <a:off x="3236157" y="4382595"/>
                <a:ext cx="0" cy="373537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568F02CE-2F56-CC4C-855F-5A9C4FB15CA6}"/>
                  </a:ext>
                </a:extLst>
              </p:cNvPr>
              <p:cNvGrpSpPr/>
              <p:nvPr/>
            </p:nvGrpSpPr>
            <p:grpSpPr>
              <a:xfrm>
                <a:off x="2482584" y="291393"/>
                <a:ext cx="1507144" cy="713918"/>
                <a:chOff x="2482584" y="291393"/>
                <a:chExt cx="1507144" cy="713918"/>
              </a:xfrm>
            </p:grpSpPr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CB5D704-C5BF-3F4A-AED6-0DEABCDD275E}"/>
                    </a:ext>
                  </a:extLst>
                </p:cNvPr>
                <p:cNvSpPr txBox="1"/>
                <p:nvPr/>
              </p:nvSpPr>
              <p:spPr>
                <a:xfrm>
                  <a:off x="2797575" y="291393"/>
                  <a:ext cx="782060" cy="3351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200" b="1" dirty="0"/>
                    <a:t>수신측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9425032-D52C-014D-B140-A8366D514492}"/>
                    </a:ext>
                  </a:extLst>
                </p:cNvPr>
                <p:cNvSpPr txBox="1"/>
                <p:nvPr/>
              </p:nvSpPr>
              <p:spPr>
                <a:xfrm>
                  <a:off x="2482584" y="589813"/>
                  <a:ext cx="150714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ore-KR" altLang="en-US" sz="1050" dirty="0"/>
                    <a:t>계층을</a:t>
                  </a:r>
                  <a:r>
                    <a:rPr kumimoji="1" lang="ko-KR" altLang="en-US" sz="1050" dirty="0"/>
                    <a:t> 통과할 때마다</a:t>
                  </a:r>
                  <a:endParaRPr kumimoji="1" lang="en-US" altLang="ko-KR" sz="1050" dirty="0"/>
                </a:p>
                <a:p>
                  <a:pPr algn="ctr"/>
                  <a:r>
                    <a:rPr kumimoji="1" lang="ko-KR" altLang="en-US" sz="1050" dirty="0"/>
                    <a:t>헤더를 삭제</a:t>
                  </a:r>
                  <a:endParaRPr kumimoji="1" lang="ko-Kore-KR" altLang="en-US" sz="1050" dirty="0"/>
                </a:p>
              </p:txBody>
            </p:sp>
          </p:grpSp>
        </p:grpSp>
        <p:cxnSp>
          <p:nvCxnSpPr>
            <p:cNvPr id="91" name="꺾인 연결선[E] 90">
              <a:extLst>
                <a:ext uri="{FF2B5EF4-FFF2-40B4-BE49-F238E27FC236}">
                  <a16:creationId xmlns:a16="http://schemas.microsoft.com/office/drawing/2014/main" id="{85B2BB71-2793-BC46-A098-A9BBFE488626}"/>
                </a:ext>
              </a:extLst>
            </p:cNvPr>
            <p:cNvCxnSpPr>
              <a:stCxn id="129" idx="2"/>
              <a:endCxn id="110" idx="2"/>
            </p:cNvCxnSpPr>
            <p:nvPr/>
          </p:nvCxnSpPr>
          <p:spPr>
            <a:xfrm rot="16200000" flipH="1">
              <a:off x="5820166" y="3830831"/>
              <a:ext cx="12700" cy="5168019"/>
            </a:xfrm>
            <a:prstGeom prst="bentConnector3">
              <a:avLst>
                <a:gd name="adj1" fmla="val 1800000"/>
              </a:avLst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0F27756-3788-0F4D-AECD-992101D746C6}"/>
                </a:ext>
              </a:extLst>
            </p:cNvPr>
            <p:cNvSpPr txBox="1"/>
            <p:nvPr/>
          </p:nvSpPr>
          <p:spPr>
            <a:xfrm>
              <a:off x="4610637" y="1108151"/>
              <a:ext cx="1237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HTTP</a:t>
              </a:r>
              <a:r>
                <a:rPr kumimoji="1" lang="ko-KR" altLang="en-US" sz="1400" dirty="0"/>
                <a:t> 메시지</a:t>
              </a:r>
              <a:endParaRPr kumimoji="1" lang="ko-Kore-KR" altLang="en-US" sz="14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AF38D1C-25D3-2149-BA2E-9CEA652C4E8B}"/>
                </a:ext>
              </a:extLst>
            </p:cNvPr>
            <p:cNvSpPr txBox="1"/>
            <p:nvPr/>
          </p:nvSpPr>
          <p:spPr>
            <a:xfrm>
              <a:off x="4610637" y="1916709"/>
              <a:ext cx="1308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TCP</a:t>
              </a:r>
              <a:r>
                <a:rPr kumimoji="1" lang="ko-KR" altLang="en-US" sz="1400" dirty="0"/>
                <a:t> </a:t>
              </a:r>
              <a:r>
                <a:rPr kumimoji="1" lang="ko-KR" altLang="en-US" sz="1400" dirty="0" err="1"/>
                <a:t>세그멘토</a:t>
              </a:r>
              <a:endParaRPr kumimoji="1" lang="ko-Kore-KR" altLang="en-US" sz="14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C9DA49A-4A86-DC41-9AE7-D12F541A9590}"/>
                </a:ext>
              </a:extLst>
            </p:cNvPr>
            <p:cNvSpPr txBox="1"/>
            <p:nvPr/>
          </p:nvSpPr>
          <p:spPr>
            <a:xfrm>
              <a:off x="4604960" y="3141425"/>
              <a:ext cx="1298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IP</a:t>
              </a:r>
              <a:r>
                <a:rPr kumimoji="1" lang="ko-KR" altLang="en-US" sz="1400" dirty="0"/>
                <a:t> </a:t>
              </a:r>
              <a:r>
                <a:rPr kumimoji="1" lang="ko-KR" altLang="en-US" sz="1400" dirty="0" err="1"/>
                <a:t>데이터그램</a:t>
              </a:r>
              <a:endParaRPr kumimoji="1" lang="ko-Kore-KR" altLang="en-US" sz="14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DFCA645-4806-8746-BDAB-9F3CF0AF86A9}"/>
                </a:ext>
              </a:extLst>
            </p:cNvPr>
            <p:cNvSpPr txBox="1"/>
            <p:nvPr/>
          </p:nvSpPr>
          <p:spPr>
            <a:xfrm>
              <a:off x="4602615" y="4747648"/>
              <a:ext cx="1491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네트워크 프레임</a:t>
              </a:r>
              <a:endParaRPr kumimoji="1" lang="ko-Kore-KR" altLang="en-US" sz="14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9BECD33-F836-CE4A-8BD8-1024122DC29E}"/>
                </a:ext>
              </a:extLst>
            </p:cNvPr>
            <p:cNvSpPr txBox="1"/>
            <p:nvPr/>
          </p:nvSpPr>
          <p:spPr>
            <a:xfrm>
              <a:off x="276184" y="1038459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1600" b="1" dirty="0"/>
                <a:t>어플리케이션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61C794-210B-CB49-8AC0-31DD078CC56C}"/>
                </a:ext>
              </a:extLst>
            </p:cNvPr>
            <p:cNvSpPr txBox="1"/>
            <p:nvPr/>
          </p:nvSpPr>
          <p:spPr>
            <a:xfrm>
              <a:off x="378775" y="2016233"/>
              <a:ext cx="12105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트랜스포트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B8E7FE8-C284-074A-8607-2FAB53F33876}"/>
                </a:ext>
              </a:extLst>
            </p:cNvPr>
            <p:cNvSpPr txBox="1"/>
            <p:nvPr/>
          </p:nvSpPr>
          <p:spPr>
            <a:xfrm>
              <a:off x="481368" y="354614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네트워크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D4D1F4B-5F32-3C49-9CD6-AD0B2C1DF7D8}"/>
                </a:ext>
              </a:extLst>
            </p:cNvPr>
            <p:cNvSpPr txBox="1"/>
            <p:nvPr/>
          </p:nvSpPr>
          <p:spPr>
            <a:xfrm>
              <a:off x="686552" y="5372382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링크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09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1.3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99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네트워크의 기본은 </a:t>
            </a:r>
            <a:r>
              <a:rPr lang="en-US" altLang="ko-KR" sz="3600" spc="-300" dirty="0"/>
              <a:t>TCP/IP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26362" y="837859"/>
            <a:ext cx="556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1.3</a:t>
            </a:r>
            <a:r>
              <a:rPr kumimoji="1" lang="en-US" altLang="ko-KR" sz="2000" dirty="0"/>
              <a:t>.3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</a:t>
            </a:r>
            <a:r>
              <a:rPr kumimoji="1" lang="en-US" altLang="ko-KR" sz="2000" dirty="0"/>
              <a:t>TCP/IP</a:t>
            </a:r>
            <a:r>
              <a:rPr kumimoji="1" lang="ko-KR" altLang="en-US" sz="2000" dirty="0"/>
              <a:t> 통신의 흐름 </a:t>
            </a:r>
            <a:r>
              <a:rPr kumimoji="1" lang="en-US" altLang="ko-KR" sz="2000" dirty="0"/>
              <a:t>(HTTP </a:t>
            </a:r>
            <a:r>
              <a:rPr kumimoji="1" lang="ko-KR" altLang="en-US" sz="2000" dirty="0"/>
              <a:t>통신 예시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22489F-0E25-7E44-9120-83230F1CCA5A}"/>
              </a:ext>
            </a:extLst>
          </p:cNvPr>
          <p:cNvGrpSpPr/>
          <p:nvPr/>
        </p:nvGrpSpPr>
        <p:grpSpPr>
          <a:xfrm>
            <a:off x="2722880" y="2230369"/>
            <a:ext cx="6490317" cy="4186734"/>
            <a:chOff x="276184" y="291393"/>
            <a:chExt cx="9502473" cy="612979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D2AE2B3-51B2-0B40-A1BC-AAFC0FF2AE50}"/>
                </a:ext>
              </a:extLst>
            </p:cNvPr>
            <p:cNvGrpSpPr/>
            <p:nvPr/>
          </p:nvGrpSpPr>
          <p:grpSpPr>
            <a:xfrm>
              <a:off x="1861676" y="291393"/>
              <a:ext cx="2748962" cy="6123448"/>
              <a:chOff x="1861676" y="291393"/>
              <a:chExt cx="2748962" cy="6123448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0D9B2EF-BB5A-874D-97A6-0F9A71D3EF4F}"/>
                  </a:ext>
                </a:extLst>
              </p:cNvPr>
              <p:cNvSpPr/>
              <p:nvPr/>
            </p:nvSpPr>
            <p:spPr>
              <a:xfrm>
                <a:off x="2214837" y="1108151"/>
                <a:ext cx="2042641" cy="4350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HTTP </a:t>
                </a:r>
                <a:r>
                  <a:rPr kumimoji="1" lang="ko-KR" altLang="en-US" sz="1200" dirty="0"/>
                  <a:t>데이터</a:t>
                </a:r>
                <a:endParaRPr kumimoji="1" lang="ko-Kore-KR" altLang="en-US" sz="1200" dirty="0"/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E429896E-B036-0C47-AA20-BDFE32B95DD6}"/>
                  </a:ext>
                </a:extLst>
              </p:cNvPr>
              <p:cNvGrpSpPr/>
              <p:nvPr/>
            </p:nvGrpSpPr>
            <p:grpSpPr>
              <a:xfrm>
                <a:off x="2100223" y="1916709"/>
                <a:ext cx="2271869" cy="851180"/>
                <a:chOff x="1986629" y="1642978"/>
                <a:chExt cx="2499056" cy="936298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D569C15E-7FAE-BB4B-860F-BA2D8A1BE7F2}"/>
                    </a:ext>
                  </a:extLst>
                </p:cNvPr>
                <p:cNvSpPr/>
                <p:nvPr/>
              </p:nvSpPr>
              <p:spPr>
                <a:xfrm>
                  <a:off x="1986629" y="1642978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8E1872BE-1E6A-844E-8E64-3606D6BEC106}"/>
                    </a:ext>
                  </a:extLst>
                </p:cNvPr>
                <p:cNvSpPr/>
                <p:nvPr/>
              </p:nvSpPr>
              <p:spPr>
                <a:xfrm>
                  <a:off x="2112705" y="1987296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118E426-992B-074F-839E-D92E22CC7985}"/>
                  </a:ext>
                </a:extLst>
              </p:cNvPr>
              <p:cNvGrpSpPr/>
              <p:nvPr/>
            </p:nvGrpSpPr>
            <p:grpSpPr>
              <a:xfrm>
                <a:off x="2000359" y="3141425"/>
                <a:ext cx="2471596" cy="1241170"/>
                <a:chOff x="1876779" y="3267160"/>
                <a:chExt cx="2718756" cy="1365287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1D07582F-365E-F44E-936E-D14360CBCF91}"/>
                    </a:ext>
                  </a:extLst>
                </p:cNvPr>
                <p:cNvSpPr/>
                <p:nvPr/>
              </p:nvSpPr>
              <p:spPr>
                <a:xfrm>
                  <a:off x="1876779" y="3267160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DCDF0C2B-3B5F-1F41-8B02-E3A568803323}"/>
                    </a:ext>
                  </a:extLst>
                </p:cNvPr>
                <p:cNvSpPr/>
                <p:nvPr/>
              </p:nvSpPr>
              <p:spPr>
                <a:xfrm>
                  <a:off x="1986629" y="3630274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51FC0C93-9DE1-544E-9B3C-408DFDBE658E}"/>
                    </a:ext>
                  </a:extLst>
                </p:cNvPr>
                <p:cNvSpPr/>
                <p:nvPr/>
              </p:nvSpPr>
              <p:spPr>
                <a:xfrm>
                  <a:off x="2112705" y="3974592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325429A-98C9-F946-A68E-5DCD28F5C3E8}"/>
                  </a:ext>
                </a:extLst>
              </p:cNvPr>
              <p:cNvGrpSpPr/>
              <p:nvPr/>
            </p:nvGrpSpPr>
            <p:grpSpPr>
              <a:xfrm>
                <a:off x="1861676" y="4756132"/>
                <a:ext cx="2748962" cy="1658709"/>
                <a:chOff x="1724228" y="4910890"/>
                <a:chExt cx="3023858" cy="1824580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07DF2CEC-F413-C94A-AF3D-E683C25FA94D}"/>
                    </a:ext>
                  </a:extLst>
                </p:cNvPr>
                <p:cNvSpPr/>
                <p:nvPr/>
              </p:nvSpPr>
              <p:spPr>
                <a:xfrm>
                  <a:off x="1724228" y="4910890"/>
                  <a:ext cx="3023858" cy="18245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R" sz="1200" dirty="0"/>
                    <a:t>Ethernet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44BC6D3-D552-894D-94B8-B6B29A237856}"/>
                    </a:ext>
                  </a:extLst>
                </p:cNvPr>
                <p:cNvSpPr/>
                <p:nvPr/>
              </p:nvSpPr>
              <p:spPr>
                <a:xfrm>
                  <a:off x="1876779" y="5254456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5701B546-C1B0-F840-A182-ADC151DEF156}"/>
                    </a:ext>
                  </a:extLst>
                </p:cNvPr>
                <p:cNvSpPr/>
                <p:nvPr/>
              </p:nvSpPr>
              <p:spPr>
                <a:xfrm>
                  <a:off x="1986629" y="5617570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656D9E27-49BB-D24F-975E-C5300D758E68}"/>
                    </a:ext>
                  </a:extLst>
                </p:cNvPr>
                <p:cNvSpPr/>
                <p:nvPr/>
              </p:nvSpPr>
              <p:spPr>
                <a:xfrm>
                  <a:off x="2112705" y="5961888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4231FF59-7B87-1C4A-9FB3-CC23D200C59D}"/>
                  </a:ext>
                </a:extLst>
              </p:cNvPr>
              <p:cNvCxnSpPr>
                <a:stCxn id="69" idx="2"/>
                <a:endCxn id="86" idx="0"/>
              </p:cNvCxnSpPr>
              <p:nvPr/>
            </p:nvCxnSpPr>
            <p:spPr>
              <a:xfrm>
                <a:off x="3236158" y="1543173"/>
                <a:ext cx="0" cy="373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A88EA72F-39ED-2F41-86EB-99A7A90C73CC}"/>
                  </a:ext>
                </a:extLst>
              </p:cNvPr>
              <p:cNvCxnSpPr>
                <a:cxnSpLocks/>
                <a:stCxn id="86" idx="2"/>
                <a:endCxn id="83" idx="0"/>
              </p:cNvCxnSpPr>
              <p:nvPr/>
            </p:nvCxnSpPr>
            <p:spPr>
              <a:xfrm flipH="1">
                <a:off x="3236157" y="2767889"/>
                <a:ext cx="1" cy="373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BD2914D9-2D82-5043-AA1E-378D4D575021}"/>
                  </a:ext>
                </a:extLst>
              </p:cNvPr>
              <p:cNvCxnSpPr>
                <a:cxnSpLocks/>
                <a:stCxn id="83" idx="2"/>
                <a:endCxn id="79" idx="0"/>
              </p:cNvCxnSpPr>
              <p:nvPr/>
            </p:nvCxnSpPr>
            <p:spPr>
              <a:xfrm>
                <a:off x="3236157" y="4382595"/>
                <a:ext cx="0" cy="3735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459AB3F6-90B4-FF45-A5AC-BF36FED8990D}"/>
                  </a:ext>
                </a:extLst>
              </p:cNvPr>
              <p:cNvGrpSpPr/>
              <p:nvPr/>
            </p:nvGrpSpPr>
            <p:grpSpPr>
              <a:xfrm>
                <a:off x="2482584" y="291393"/>
                <a:ext cx="1507144" cy="713918"/>
                <a:chOff x="2482584" y="291393"/>
                <a:chExt cx="1507144" cy="713918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896E50D-9465-E647-BBF8-18D300A4A4C1}"/>
                    </a:ext>
                  </a:extLst>
                </p:cNvPr>
                <p:cNvSpPr txBox="1"/>
                <p:nvPr/>
              </p:nvSpPr>
              <p:spPr>
                <a:xfrm>
                  <a:off x="2797575" y="291393"/>
                  <a:ext cx="782060" cy="3351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200" b="1" dirty="0"/>
                    <a:t>송신측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FA04D10-31A3-0644-8FF7-2A87EB22BA95}"/>
                    </a:ext>
                  </a:extLst>
                </p:cNvPr>
                <p:cNvSpPr txBox="1"/>
                <p:nvPr/>
              </p:nvSpPr>
              <p:spPr>
                <a:xfrm>
                  <a:off x="2482584" y="589813"/>
                  <a:ext cx="150714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ore-KR" altLang="en-US" sz="1050" dirty="0"/>
                    <a:t>계층을</a:t>
                  </a:r>
                  <a:r>
                    <a:rPr kumimoji="1" lang="ko-KR" altLang="en-US" sz="1050" dirty="0"/>
                    <a:t> 통과할 때마다</a:t>
                  </a:r>
                  <a:endParaRPr kumimoji="1" lang="en-US" altLang="ko-KR" sz="1050" dirty="0"/>
                </a:p>
                <a:p>
                  <a:pPr algn="ctr"/>
                  <a:r>
                    <a:rPr kumimoji="1" lang="ko-KR" altLang="en-US" sz="1050" dirty="0"/>
                    <a:t>헤더를 추가</a:t>
                  </a:r>
                  <a:endParaRPr kumimoji="1" lang="ko-Kore-KR" altLang="en-US" sz="1050" dirty="0"/>
                </a:p>
              </p:txBody>
            </p:sp>
          </p:grp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2E4A754-BB70-3943-A419-B475637818D0}"/>
                </a:ext>
              </a:extLst>
            </p:cNvPr>
            <p:cNvGrpSpPr/>
            <p:nvPr/>
          </p:nvGrpSpPr>
          <p:grpSpPr>
            <a:xfrm>
              <a:off x="7029695" y="291393"/>
              <a:ext cx="2748962" cy="6123448"/>
              <a:chOff x="1861676" y="291393"/>
              <a:chExt cx="2748962" cy="6123448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E037CA8-FAA7-7B45-AC42-7B73783C691F}"/>
                  </a:ext>
                </a:extLst>
              </p:cNvPr>
              <p:cNvSpPr/>
              <p:nvPr/>
            </p:nvSpPr>
            <p:spPr>
              <a:xfrm>
                <a:off x="2214837" y="1108151"/>
                <a:ext cx="2042641" cy="4350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HTTP </a:t>
                </a:r>
                <a:r>
                  <a:rPr kumimoji="1" lang="ko-KR" altLang="en-US" sz="1200" dirty="0"/>
                  <a:t>데이터</a:t>
                </a:r>
                <a:endParaRPr kumimoji="1" lang="ko-Kore-KR" altLang="en-US" sz="1200" dirty="0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B8A429B2-5A16-984C-8D20-B9B999D57FEF}"/>
                  </a:ext>
                </a:extLst>
              </p:cNvPr>
              <p:cNvGrpSpPr/>
              <p:nvPr/>
            </p:nvGrpSpPr>
            <p:grpSpPr>
              <a:xfrm>
                <a:off x="2100223" y="1916709"/>
                <a:ext cx="2271869" cy="851180"/>
                <a:chOff x="1986629" y="1642978"/>
                <a:chExt cx="2499056" cy="936298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61B794C-DC97-BF43-8508-13EAC43B1E8B}"/>
                    </a:ext>
                  </a:extLst>
                </p:cNvPr>
                <p:cNvSpPr/>
                <p:nvPr/>
              </p:nvSpPr>
              <p:spPr>
                <a:xfrm>
                  <a:off x="1986629" y="1642978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BDAB9460-2414-8841-BB2D-D9D0BD481912}"/>
                    </a:ext>
                  </a:extLst>
                </p:cNvPr>
                <p:cNvSpPr/>
                <p:nvPr/>
              </p:nvSpPr>
              <p:spPr>
                <a:xfrm>
                  <a:off x="2112705" y="1987296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98AF74A0-19C3-5345-B3B4-4BF3F935DFE7}"/>
                  </a:ext>
                </a:extLst>
              </p:cNvPr>
              <p:cNvGrpSpPr/>
              <p:nvPr/>
            </p:nvGrpSpPr>
            <p:grpSpPr>
              <a:xfrm>
                <a:off x="2000359" y="3141425"/>
                <a:ext cx="2471596" cy="1241170"/>
                <a:chOff x="1876779" y="3267160"/>
                <a:chExt cx="2718756" cy="1365287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B216AAF7-F7C3-6243-8DA5-29D5E9321323}"/>
                    </a:ext>
                  </a:extLst>
                </p:cNvPr>
                <p:cNvSpPr/>
                <p:nvPr/>
              </p:nvSpPr>
              <p:spPr>
                <a:xfrm>
                  <a:off x="1876779" y="3267160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F1D2581-9BB7-E24C-8EC3-F6D00FC64C16}"/>
                    </a:ext>
                  </a:extLst>
                </p:cNvPr>
                <p:cNvSpPr/>
                <p:nvPr/>
              </p:nvSpPr>
              <p:spPr>
                <a:xfrm>
                  <a:off x="1986629" y="3630274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6B5AF39E-0A50-1747-8B53-43659E96C1B8}"/>
                    </a:ext>
                  </a:extLst>
                </p:cNvPr>
                <p:cNvSpPr/>
                <p:nvPr/>
              </p:nvSpPr>
              <p:spPr>
                <a:xfrm>
                  <a:off x="2112705" y="3974592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42449214-AC38-4748-8836-0D5593105859}"/>
                  </a:ext>
                </a:extLst>
              </p:cNvPr>
              <p:cNvGrpSpPr/>
              <p:nvPr/>
            </p:nvGrpSpPr>
            <p:grpSpPr>
              <a:xfrm>
                <a:off x="1861676" y="4756132"/>
                <a:ext cx="2748962" cy="1658709"/>
                <a:chOff x="1724228" y="4910890"/>
                <a:chExt cx="3023858" cy="182458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16EB4785-5253-DA43-A852-68F0296F1F60}"/>
                    </a:ext>
                  </a:extLst>
                </p:cNvPr>
                <p:cNvSpPr/>
                <p:nvPr/>
              </p:nvSpPr>
              <p:spPr>
                <a:xfrm>
                  <a:off x="1724228" y="4910890"/>
                  <a:ext cx="3023858" cy="18245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R" sz="1200" dirty="0"/>
                    <a:t>Ethernet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986FADB-6728-B246-930F-518120E27914}"/>
                    </a:ext>
                  </a:extLst>
                </p:cNvPr>
                <p:cNvSpPr/>
                <p:nvPr/>
              </p:nvSpPr>
              <p:spPr>
                <a:xfrm>
                  <a:off x="1876779" y="5254456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0C5EE8C1-E985-D048-81DD-884E3468B11A}"/>
                    </a:ext>
                  </a:extLst>
                </p:cNvPr>
                <p:cNvSpPr/>
                <p:nvPr/>
              </p:nvSpPr>
              <p:spPr>
                <a:xfrm>
                  <a:off x="1986629" y="5617570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BCCF55C-90CD-C643-9EA5-74C26769938A}"/>
                    </a:ext>
                  </a:extLst>
                </p:cNvPr>
                <p:cNvSpPr/>
                <p:nvPr/>
              </p:nvSpPr>
              <p:spPr>
                <a:xfrm>
                  <a:off x="2112705" y="5961888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95FF786D-BBC0-794B-AAD8-21680EBB1CB2}"/>
                  </a:ext>
                </a:extLst>
              </p:cNvPr>
              <p:cNvCxnSpPr>
                <a:stCxn id="50" idx="2"/>
                <a:endCxn id="67" idx="0"/>
              </p:cNvCxnSpPr>
              <p:nvPr/>
            </p:nvCxnSpPr>
            <p:spPr>
              <a:xfrm>
                <a:off x="3236158" y="1543173"/>
                <a:ext cx="0" cy="373536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C8B62403-6B66-6E46-B84D-633F1CD4FD5D}"/>
                  </a:ext>
                </a:extLst>
              </p:cNvPr>
              <p:cNvCxnSpPr>
                <a:cxnSpLocks/>
                <a:stCxn id="67" idx="2"/>
                <a:endCxn id="64" idx="0"/>
              </p:cNvCxnSpPr>
              <p:nvPr/>
            </p:nvCxnSpPr>
            <p:spPr>
              <a:xfrm flipH="1">
                <a:off x="3236157" y="2767889"/>
                <a:ext cx="1" cy="373536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6DE1759-56D8-7C46-BC78-7EB1DA9B26F7}"/>
                  </a:ext>
                </a:extLst>
              </p:cNvPr>
              <p:cNvCxnSpPr>
                <a:cxnSpLocks/>
                <a:stCxn id="64" idx="2"/>
                <a:endCxn id="60" idx="0"/>
              </p:cNvCxnSpPr>
              <p:nvPr/>
            </p:nvCxnSpPr>
            <p:spPr>
              <a:xfrm>
                <a:off x="3236157" y="4382595"/>
                <a:ext cx="0" cy="373537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8281AA91-CCC0-9E49-A990-1F5DFCED084F}"/>
                  </a:ext>
                </a:extLst>
              </p:cNvPr>
              <p:cNvGrpSpPr/>
              <p:nvPr/>
            </p:nvGrpSpPr>
            <p:grpSpPr>
              <a:xfrm>
                <a:off x="2482584" y="291393"/>
                <a:ext cx="1507144" cy="713918"/>
                <a:chOff x="2482584" y="291393"/>
                <a:chExt cx="1507144" cy="713918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D47C54F-46DE-3847-834B-D64B37504F6C}"/>
                    </a:ext>
                  </a:extLst>
                </p:cNvPr>
                <p:cNvSpPr txBox="1"/>
                <p:nvPr/>
              </p:nvSpPr>
              <p:spPr>
                <a:xfrm>
                  <a:off x="2797575" y="291393"/>
                  <a:ext cx="782060" cy="3351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200" b="1" dirty="0"/>
                    <a:t>수신측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FCFD00B-9A10-7746-8602-91A19376DE6C}"/>
                    </a:ext>
                  </a:extLst>
                </p:cNvPr>
                <p:cNvSpPr txBox="1"/>
                <p:nvPr/>
              </p:nvSpPr>
              <p:spPr>
                <a:xfrm>
                  <a:off x="2482584" y="589813"/>
                  <a:ext cx="150714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ore-KR" altLang="en-US" sz="1050" dirty="0"/>
                    <a:t>계층을</a:t>
                  </a:r>
                  <a:r>
                    <a:rPr kumimoji="1" lang="ko-KR" altLang="en-US" sz="1050" dirty="0"/>
                    <a:t> 통과할 때마다</a:t>
                  </a:r>
                  <a:endParaRPr kumimoji="1" lang="en-US" altLang="ko-KR" sz="1050" dirty="0"/>
                </a:p>
                <a:p>
                  <a:pPr algn="ctr"/>
                  <a:r>
                    <a:rPr kumimoji="1" lang="ko-KR" altLang="en-US" sz="1050" dirty="0"/>
                    <a:t>헤더를 삭제</a:t>
                  </a:r>
                  <a:endParaRPr kumimoji="1" lang="ko-Kore-KR" altLang="en-US" sz="1050" dirty="0"/>
                </a:p>
              </p:txBody>
            </p:sp>
          </p:grpSp>
        </p:grp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66479F92-7F85-3C42-9D5A-27E5259300FF}"/>
                </a:ext>
              </a:extLst>
            </p:cNvPr>
            <p:cNvCxnSpPr>
              <a:stCxn id="79" idx="2"/>
              <a:endCxn id="60" idx="2"/>
            </p:cNvCxnSpPr>
            <p:nvPr/>
          </p:nvCxnSpPr>
          <p:spPr>
            <a:xfrm rot="16200000" flipH="1">
              <a:off x="5820166" y="3830831"/>
              <a:ext cx="12700" cy="5168019"/>
            </a:xfrm>
            <a:prstGeom prst="bentConnector3">
              <a:avLst>
                <a:gd name="adj1" fmla="val 1800000"/>
              </a:avLst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52DA2E-5E32-0746-BAF9-1020FC34818D}"/>
                </a:ext>
              </a:extLst>
            </p:cNvPr>
            <p:cNvSpPr txBox="1"/>
            <p:nvPr/>
          </p:nvSpPr>
          <p:spPr>
            <a:xfrm>
              <a:off x="4610637" y="1108151"/>
              <a:ext cx="1237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HTTP</a:t>
              </a:r>
              <a:r>
                <a:rPr kumimoji="1" lang="ko-KR" altLang="en-US" sz="1400" dirty="0"/>
                <a:t> 메시지</a:t>
              </a:r>
              <a:endParaRPr kumimoji="1" lang="ko-Kore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14ABB9-46E2-D847-9AA6-8B8788B672CF}"/>
                </a:ext>
              </a:extLst>
            </p:cNvPr>
            <p:cNvSpPr txBox="1"/>
            <p:nvPr/>
          </p:nvSpPr>
          <p:spPr>
            <a:xfrm>
              <a:off x="4610637" y="1916709"/>
              <a:ext cx="1308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TCP</a:t>
              </a:r>
              <a:r>
                <a:rPr kumimoji="1" lang="ko-KR" altLang="en-US" sz="1400" dirty="0"/>
                <a:t> </a:t>
              </a:r>
              <a:r>
                <a:rPr kumimoji="1" lang="ko-KR" altLang="en-US" sz="1400" dirty="0" err="1"/>
                <a:t>세그멘토</a:t>
              </a:r>
              <a:endParaRPr kumimoji="1" lang="ko-Kore-KR" alt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3D36C6-5A18-AF42-8E6C-7E75646048CB}"/>
                </a:ext>
              </a:extLst>
            </p:cNvPr>
            <p:cNvSpPr txBox="1"/>
            <p:nvPr/>
          </p:nvSpPr>
          <p:spPr>
            <a:xfrm>
              <a:off x="4604960" y="3141425"/>
              <a:ext cx="1298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IP</a:t>
              </a:r>
              <a:r>
                <a:rPr kumimoji="1" lang="ko-KR" altLang="en-US" sz="1400" dirty="0"/>
                <a:t> </a:t>
              </a:r>
              <a:r>
                <a:rPr kumimoji="1" lang="ko-KR" altLang="en-US" sz="1400" dirty="0" err="1"/>
                <a:t>데이터그램</a:t>
              </a:r>
              <a:endParaRPr kumimoji="1" lang="ko-Kore-KR" altLang="en-US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82FC01C-61B2-414D-ABD7-2522C3A733A1}"/>
                </a:ext>
              </a:extLst>
            </p:cNvPr>
            <p:cNvSpPr txBox="1"/>
            <p:nvPr/>
          </p:nvSpPr>
          <p:spPr>
            <a:xfrm>
              <a:off x="4602615" y="4747648"/>
              <a:ext cx="1491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네트워크 프레임</a:t>
              </a:r>
              <a:endParaRPr kumimoji="1" lang="ko-Kore-KR" altLang="en-US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764F59-AE4C-244A-872D-FAD023920480}"/>
                </a:ext>
              </a:extLst>
            </p:cNvPr>
            <p:cNvSpPr txBox="1"/>
            <p:nvPr/>
          </p:nvSpPr>
          <p:spPr>
            <a:xfrm>
              <a:off x="276184" y="1038459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1600" b="1" dirty="0"/>
                <a:t>어플리케이션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6215FB8-9EE3-2E49-905A-10AF689A6195}"/>
                </a:ext>
              </a:extLst>
            </p:cNvPr>
            <p:cNvSpPr txBox="1"/>
            <p:nvPr/>
          </p:nvSpPr>
          <p:spPr>
            <a:xfrm>
              <a:off x="378775" y="2016233"/>
              <a:ext cx="12105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트랜스포트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B30F3F-064C-5A4D-935C-31EFB8FA2505}"/>
                </a:ext>
              </a:extLst>
            </p:cNvPr>
            <p:cNvSpPr txBox="1"/>
            <p:nvPr/>
          </p:nvSpPr>
          <p:spPr>
            <a:xfrm>
              <a:off x="481368" y="354614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네트워크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D3B4B38-C035-0847-B796-5CBA7056CF99}"/>
                </a:ext>
              </a:extLst>
            </p:cNvPr>
            <p:cNvSpPr txBox="1"/>
            <p:nvPr/>
          </p:nvSpPr>
          <p:spPr>
            <a:xfrm>
              <a:off x="686552" y="5372382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링크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F9F5B0-C9B6-3C49-ABC7-4F779259F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39" y="1502335"/>
            <a:ext cx="8071323" cy="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69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1.3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99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네트워크의 기본은 </a:t>
            </a:r>
            <a:r>
              <a:rPr lang="en-US" altLang="ko-KR" sz="3600" spc="-300" dirty="0"/>
              <a:t>TCP/IP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26362" y="837859"/>
            <a:ext cx="556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1.3</a:t>
            </a:r>
            <a:r>
              <a:rPr kumimoji="1" lang="en-US" altLang="ko-KR" sz="2000" dirty="0"/>
              <a:t>.3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</a:t>
            </a:r>
            <a:r>
              <a:rPr kumimoji="1" lang="en-US" altLang="ko-KR" sz="2000" dirty="0"/>
              <a:t>TCP/IP</a:t>
            </a:r>
            <a:r>
              <a:rPr kumimoji="1" lang="ko-KR" altLang="en-US" sz="2000" dirty="0"/>
              <a:t> 통신의 흐름 </a:t>
            </a:r>
            <a:r>
              <a:rPr kumimoji="1" lang="en-US" altLang="ko-KR" sz="2000" dirty="0"/>
              <a:t>(HTTP </a:t>
            </a:r>
            <a:r>
              <a:rPr kumimoji="1" lang="ko-KR" altLang="en-US" sz="2000" dirty="0"/>
              <a:t>통신 예시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22489F-0E25-7E44-9120-83230F1CCA5A}"/>
              </a:ext>
            </a:extLst>
          </p:cNvPr>
          <p:cNvGrpSpPr/>
          <p:nvPr/>
        </p:nvGrpSpPr>
        <p:grpSpPr>
          <a:xfrm>
            <a:off x="2722880" y="2230369"/>
            <a:ext cx="6490317" cy="4186734"/>
            <a:chOff x="276184" y="291393"/>
            <a:chExt cx="9502473" cy="612979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D2AE2B3-51B2-0B40-A1BC-AAFC0FF2AE50}"/>
                </a:ext>
              </a:extLst>
            </p:cNvPr>
            <p:cNvGrpSpPr/>
            <p:nvPr/>
          </p:nvGrpSpPr>
          <p:grpSpPr>
            <a:xfrm>
              <a:off x="1861676" y="291393"/>
              <a:ext cx="2748962" cy="6123448"/>
              <a:chOff x="1861676" y="291393"/>
              <a:chExt cx="2748962" cy="6123448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0D9B2EF-BB5A-874D-97A6-0F9A71D3EF4F}"/>
                  </a:ext>
                </a:extLst>
              </p:cNvPr>
              <p:cNvSpPr/>
              <p:nvPr/>
            </p:nvSpPr>
            <p:spPr>
              <a:xfrm>
                <a:off x="2214837" y="1108151"/>
                <a:ext cx="2042641" cy="4350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HTTP </a:t>
                </a:r>
                <a:r>
                  <a:rPr kumimoji="1" lang="ko-KR" altLang="en-US" sz="1200" dirty="0"/>
                  <a:t>데이터</a:t>
                </a:r>
                <a:endParaRPr kumimoji="1" lang="ko-Kore-KR" altLang="en-US" sz="1200" dirty="0"/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E429896E-B036-0C47-AA20-BDFE32B95DD6}"/>
                  </a:ext>
                </a:extLst>
              </p:cNvPr>
              <p:cNvGrpSpPr/>
              <p:nvPr/>
            </p:nvGrpSpPr>
            <p:grpSpPr>
              <a:xfrm>
                <a:off x="2100223" y="1916709"/>
                <a:ext cx="2271869" cy="851180"/>
                <a:chOff x="1986629" y="1642978"/>
                <a:chExt cx="2499056" cy="936298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D569C15E-7FAE-BB4B-860F-BA2D8A1BE7F2}"/>
                    </a:ext>
                  </a:extLst>
                </p:cNvPr>
                <p:cNvSpPr/>
                <p:nvPr/>
              </p:nvSpPr>
              <p:spPr>
                <a:xfrm>
                  <a:off x="1986629" y="1642978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8E1872BE-1E6A-844E-8E64-3606D6BEC106}"/>
                    </a:ext>
                  </a:extLst>
                </p:cNvPr>
                <p:cNvSpPr/>
                <p:nvPr/>
              </p:nvSpPr>
              <p:spPr>
                <a:xfrm>
                  <a:off x="2112705" y="1987296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118E426-992B-074F-839E-D92E22CC7985}"/>
                  </a:ext>
                </a:extLst>
              </p:cNvPr>
              <p:cNvGrpSpPr/>
              <p:nvPr/>
            </p:nvGrpSpPr>
            <p:grpSpPr>
              <a:xfrm>
                <a:off x="2000359" y="3141425"/>
                <a:ext cx="2471596" cy="1241170"/>
                <a:chOff x="1876779" y="3267160"/>
                <a:chExt cx="2718756" cy="1365287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1D07582F-365E-F44E-936E-D14360CBCF91}"/>
                    </a:ext>
                  </a:extLst>
                </p:cNvPr>
                <p:cNvSpPr/>
                <p:nvPr/>
              </p:nvSpPr>
              <p:spPr>
                <a:xfrm>
                  <a:off x="1876779" y="3267160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DCDF0C2B-3B5F-1F41-8B02-E3A568803323}"/>
                    </a:ext>
                  </a:extLst>
                </p:cNvPr>
                <p:cNvSpPr/>
                <p:nvPr/>
              </p:nvSpPr>
              <p:spPr>
                <a:xfrm>
                  <a:off x="1986629" y="3630274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51FC0C93-9DE1-544E-9B3C-408DFDBE658E}"/>
                    </a:ext>
                  </a:extLst>
                </p:cNvPr>
                <p:cNvSpPr/>
                <p:nvPr/>
              </p:nvSpPr>
              <p:spPr>
                <a:xfrm>
                  <a:off x="2112705" y="3974592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325429A-98C9-F946-A68E-5DCD28F5C3E8}"/>
                  </a:ext>
                </a:extLst>
              </p:cNvPr>
              <p:cNvGrpSpPr/>
              <p:nvPr/>
            </p:nvGrpSpPr>
            <p:grpSpPr>
              <a:xfrm>
                <a:off x="1861676" y="4756132"/>
                <a:ext cx="2748962" cy="1658709"/>
                <a:chOff x="1724228" y="4910890"/>
                <a:chExt cx="3023858" cy="1824580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07DF2CEC-F413-C94A-AF3D-E683C25FA94D}"/>
                    </a:ext>
                  </a:extLst>
                </p:cNvPr>
                <p:cNvSpPr/>
                <p:nvPr/>
              </p:nvSpPr>
              <p:spPr>
                <a:xfrm>
                  <a:off x="1724228" y="4910890"/>
                  <a:ext cx="3023858" cy="18245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R" sz="1200" dirty="0"/>
                    <a:t>Ethernet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44BC6D3-D552-894D-94B8-B6B29A237856}"/>
                    </a:ext>
                  </a:extLst>
                </p:cNvPr>
                <p:cNvSpPr/>
                <p:nvPr/>
              </p:nvSpPr>
              <p:spPr>
                <a:xfrm>
                  <a:off x="1876779" y="5254456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5701B546-C1B0-F840-A182-ADC151DEF156}"/>
                    </a:ext>
                  </a:extLst>
                </p:cNvPr>
                <p:cNvSpPr/>
                <p:nvPr/>
              </p:nvSpPr>
              <p:spPr>
                <a:xfrm>
                  <a:off x="1986629" y="5617570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656D9E27-49BB-D24F-975E-C5300D758E68}"/>
                    </a:ext>
                  </a:extLst>
                </p:cNvPr>
                <p:cNvSpPr/>
                <p:nvPr/>
              </p:nvSpPr>
              <p:spPr>
                <a:xfrm>
                  <a:off x="2112705" y="5961888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4231FF59-7B87-1C4A-9FB3-CC23D200C59D}"/>
                  </a:ext>
                </a:extLst>
              </p:cNvPr>
              <p:cNvCxnSpPr>
                <a:stCxn id="69" idx="2"/>
                <a:endCxn id="86" idx="0"/>
              </p:cNvCxnSpPr>
              <p:nvPr/>
            </p:nvCxnSpPr>
            <p:spPr>
              <a:xfrm>
                <a:off x="3236158" y="1543173"/>
                <a:ext cx="0" cy="373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A88EA72F-39ED-2F41-86EB-99A7A90C73CC}"/>
                  </a:ext>
                </a:extLst>
              </p:cNvPr>
              <p:cNvCxnSpPr>
                <a:cxnSpLocks/>
                <a:stCxn id="86" idx="2"/>
                <a:endCxn id="83" idx="0"/>
              </p:cNvCxnSpPr>
              <p:nvPr/>
            </p:nvCxnSpPr>
            <p:spPr>
              <a:xfrm flipH="1">
                <a:off x="3236157" y="2767889"/>
                <a:ext cx="1" cy="373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BD2914D9-2D82-5043-AA1E-378D4D575021}"/>
                  </a:ext>
                </a:extLst>
              </p:cNvPr>
              <p:cNvCxnSpPr>
                <a:cxnSpLocks/>
                <a:stCxn id="83" idx="2"/>
                <a:endCxn id="79" idx="0"/>
              </p:cNvCxnSpPr>
              <p:nvPr/>
            </p:nvCxnSpPr>
            <p:spPr>
              <a:xfrm>
                <a:off x="3236157" y="4382595"/>
                <a:ext cx="0" cy="3735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459AB3F6-90B4-FF45-A5AC-BF36FED8990D}"/>
                  </a:ext>
                </a:extLst>
              </p:cNvPr>
              <p:cNvGrpSpPr/>
              <p:nvPr/>
            </p:nvGrpSpPr>
            <p:grpSpPr>
              <a:xfrm>
                <a:off x="2482584" y="291393"/>
                <a:ext cx="1507144" cy="713918"/>
                <a:chOff x="2482584" y="291393"/>
                <a:chExt cx="1507144" cy="713918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896E50D-9465-E647-BBF8-18D300A4A4C1}"/>
                    </a:ext>
                  </a:extLst>
                </p:cNvPr>
                <p:cNvSpPr txBox="1"/>
                <p:nvPr/>
              </p:nvSpPr>
              <p:spPr>
                <a:xfrm>
                  <a:off x="2797575" y="291393"/>
                  <a:ext cx="782060" cy="3351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200" b="1" dirty="0"/>
                    <a:t>송신측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FA04D10-31A3-0644-8FF7-2A87EB22BA95}"/>
                    </a:ext>
                  </a:extLst>
                </p:cNvPr>
                <p:cNvSpPr txBox="1"/>
                <p:nvPr/>
              </p:nvSpPr>
              <p:spPr>
                <a:xfrm>
                  <a:off x="2482584" y="589813"/>
                  <a:ext cx="150714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ore-KR" altLang="en-US" sz="1050" dirty="0"/>
                    <a:t>계층을</a:t>
                  </a:r>
                  <a:r>
                    <a:rPr kumimoji="1" lang="ko-KR" altLang="en-US" sz="1050" dirty="0"/>
                    <a:t> 통과할 때마다</a:t>
                  </a:r>
                  <a:endParaRPr kumimoji="1" lang="en-US" altLang="ko-KR" sz="1050" dirty="0"/>
                </a:p>
                <a:p>
                  <a:pPr algn="ctr"/>
                  <a:r>
                    <a:rPr kumimoji="1" lang="ko-KR" altLang="en-US" sz="1050" dirty="0"/>
                    <a:t>헤더를 추가</a:t>
                  </a:r>
                  <a:endParaRPr kumimoji="1" lang="ko-Kore-KR" altLang="en-US" sz="1050" dirty="0"/>
                </a:p>
              </p:txBody>
            </p:sp>
          </p:grp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2E4A754-BB70-3943-A419-B475637818D0}"/>
                </a:ext>
              </a:extLst>
            </p:cNvPr>
            <p:cNvGrpSpPr/>
            <p:nvPr/>
          </p:nvGrpSpPr>
          <p:grpSpPr>
            <a:xfrm>
              <a:off x="7029695" y="291393"/>
              <a:ext cx="2748962" cy="6123448"/>
              <a:chOff x="1861676" y="291393"/>
              <a:chExt cx="2748962" cy="6123448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E037CA8-FAA7-7B45-AC42-7B73783C691F}"/>
                  </a:ext>
                </a:extLst>
              </p:cNvPr>
              <p:cNvSpPr/>
              <p:nvPr/>
            </p:nvSpPr>
            <p:spPr>
              <a:xfrm>
                <a:off x="2214837" y="1108151"/>
                <a:ext cx="2042641" cy="4350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HTTP </a:t>
                </a:r>
                <a:r>
                  <a:rPr kumimoji="1" lang="ko-KR" altLang="en-US" sz="1200" dirty="0"/>
                  <a:t>데이터</a:t>
                </a:r>
                <a:endParaRPr kumimoji="1" lang="ko-Kore-KR" altLang="en-US" sz="1200" dirty="0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B8A429B2-5A16-984C-8D20-B9B999D57FEF}"/>
                  </a:ext>
                </a:extLst>
              </p:cNvPr>
              <p:cNvGrpSpPr/>
              <p:nvPr/>
            </p:nvGrpSpPr>
            <p:grpSpPr>
              <a:xfrm>
                <a:off x="2100223" y="1916709"/>
                <a:ext cx="2271869" cy="851180"/>
                <a:chOff x="1986629" y="1642978"/>
                <a:chExt cx="2499056" cy="936298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61B794C-DC97-BF43-8508-13EAC43B1E8B}"/>
                    </a:ext>
                  </a:extLst>
                </p:cNvPr>
                <p:cNvSpPr/>
                <p:nvPr/>
              </p:nvSpPr>
              <p:spPr>
                <a:xfrm>
                  <a:off x="1986629" y="1642978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BDAB9460-2414-8841-BB2D-D9D0BD481912}"/>
                    </a:ext>
                  </a:extLst>
                </p:cNvPr>
                <p:cNvSpPr/>
                <p:nvPr/>
              </p:nvSpPr>
              <p:spPr>
                <a:xfrm>
                  <a:off x="2112705" y="1987296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98AF74A0-19C3-5345-B3B4-4BF3F935DFE7}"/>
                  </a:ext>
                </a:extLst>
              </p:cNvPr>
              <p:cNvGrpSpPr/>
              <p:nvPr/>
            </p:nvGrpSpPr>
            <p:grpSpPr>
              <a:xfrm>
                <a:off x="2000359" y="3141425"/>
                <a:ext cx="2471596" cy="1241170"/>
                <a:chOff x="1876779" y="3267160"/>
                <a:chExt cx="2718756" cy="1365287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B216AAF7-F7C3-6243-8DA5-29D5E9321323}"/>
                    </a:ext>
                  </a:extLst>
                </p:cNvPr>
                <p:cNvSpPr/>
                <p:nvPr/>
              </p:nvSpPr>
              <p:spPr>
                <a:xfrm>
                  <a:off x="1876779" y="3267160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F1D2581-9BB7-E24C-8EC3-F6D00FC64C16}"/>
                    </a:ext>
                  </a:extLst>
                </p:cNvPr>
                <p:cNvSpPr/>
                <p:nvPr/>
              </p:nvSpPr>
              <p:spPr>
                <a:xfrm>
                  <a:off x="1986629" y="3630274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6B5AF39E-0A50-1747-8B53-43659E96C1B8}"/>
                    </a:ext>
                  </a:extLst>
                </p:cNvPr>
                <p:cNvSpPr/>
                <p:nvPr/>
              </p:nvSpPr>
              <p:spPr>
                <a:xfrm>
                  <a:off x="2112705" y="3974592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42449214-AC38-4748-8836-0D5593105859}"/>
                  </a:ext>
                </a:extLst>
              </p:cNvPr>
              <p:cNvGrpSpPr/>
              <p:nvPr/>
            </p:nvGrpSpPr>
            <p:grpSpPr>
              <a:xfrm>
                <a:off x="1861676" y="4756132"/>
                <a:ext cx="2748962" cy="1658709"/>
                <a:chOff x="1724228" y="4910890"/>
                <a:chExt cx="3023858" cy="182458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16EB4785-5253-DA43-A852-68F0296F1F60}"/>
                    </a:ext>
                  </a:extLst>
                </p:cNvPr>
                <p:cNvSpPr/>
                <p:nvPr/>
              </p:nvSpPr>
              <p:spPr>
                <a:xfrm>
                  <a:off x="1724228" y="4910890"/>
                  <a:ext cx="3023858" cy="18245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R" sz="1200" dirty="0"/>
                    <a:t>Ethernet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986FADB-6728-B246-930F-518120E27914}"/>
                    </a:ext>
                  </a:extLst>
                </p:cNvPr>
                <p:cNvSpPr/>
                <p:nvPr/>
              </p:nvSpPr>
              <p:spPr>
                <a:xfrm>
                  <a:off x="1876779" y="5254456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0C5EE8C1-E985-D048-81DD-884E3468B11A}"/>
                    </a:ext>
                  </a:extLst>
                </p:cNvPr>
                <p:cNvSpPr/>
                <p:nvPr/>
              </p:nvSpPr>
              <p:spPr>
                <a:xfrm>
                  <a:off x="1986629" y="5617570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BCCF55C-90CD-C643-9EA5-74C26769938A}"/>
                    </a:ext>
                  </a:extLst>
                </p:cNvPr>
                <p:cNvSpPr/>
                <p:nvPr/>
              </p:nvSpPr>
              <p:spPr>
                <a:xfrm>
                  <a:off x="2112705" y="5961888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95FF786D-BBC0-794B-AAD8-21680EBB1CB2}"/>
                  </a:ext>
                </a:extLst>
              </p:cNvPr>
              <p:cNvCxnSpPr>
                <a:stCxn id="50" idx="2"/>
                <a:endCxn id="67" idx="0"/>
              </p:cNvCxnSpPr>
              <p:nvPr/>
            </p:nvCxnSpPr>
            <p:spPr>
              <a:xfrm>
                <a:off x="3236158" y="1543173"/>
                <a:ext cx="0" cy="373536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C8B62403-6B66-6E46-B84D-633F1CD4FD5D}"/>
                  </a:ext>
                </a:extLst>
              </p:cNvPr>
              <p:cNvCxnSpPr>
                <a:cxnSpLocks/>
                <a:stCxn id="67" idx="2"/>
                <a:endCxn id="64" idx="0"/>
              </p:cNvCxnSpPr>
              <p:nvPr/>
            </p:nvCxnSpPr>
            <p:spPr>
              <a:xfrm flipH="1">
                <a:off x="3236157" y="2767889"/>
                <a:ext cx="1" cy="373536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6DE1759-56D8-7C46-BC78-7EB1DA9B26F7}"/>
                  </a:ext>
                </a:extLst>
              </p:cNvPr>
              <p:cNvCxnSpPr>
                <a:cxnSpLocks/>
                <a:stCxn id="64" idx="2"/>
                <a:endCxn id="60" idx="0"/>
              </p:cNvCxnSpPr>
              <p:nvPr/>
            </p:nvCxnSpPr>
            <p:spPr>
              <a:xfrm>
                <a:off x="3236157" y="4382595"/>
                <a:ext cx="0" cy="373537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8281AA91-CCC0-9E49-A990-1F5DFCED084F}"/>
                  </a:ext>
                </a:extLst>
              </p:cNvPr>
              <p:cNvGrpSpPr/>
              <p:nvPr/>
            </p:nvGrpSpPr>
            <p:grpSpPr>
              <a:xfrm>
                <a:off x="2482584" y="291393"/>
                <a:ext cx="1507144" cy="713918"/>
                <a:chOff x="2482584" y="291393"/>
                <a:chExt cx="1507144" cy="713918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D47C54F-46DE-3847-834B-D64B37504F6C}"/>
                    </a:ext>
                  </a:extLst>
                </p:cNvPr>
                <p:cNvSpPr txBox="1"/>
                <p:nvPr/>
              </p:nvSpPr>
              <p:spPr>
                <a:xfrm>
                  <a:off x="2797575" y="291393"/>
                  <a:ext cx="782060" cy="3351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200" b="1" dirty="0"/>
                    <a:t>수신측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FCFD00B-9A10-7746-8602-91A19376DE6C}"/>
                    </a:ext>
                  </a:extLst>
                </p:cNvPr>
                <p:cNvSpPr txBox="1"/>
                <p:nvPr/>
              </p:nvSpPr>
              <p:spPr>
                <a:xfrm>
                  <a:off x="2482584" y="589813"/>
                  <a:ext cx="150714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ore-KR" altLang="en-US" sz="1050" dirty="0"/>
                    <a:t>계층을</a:t>
                  </a:r>
                  <a:r>
                    <a:rPr kumimoji="1" lang="ko-KR" altLang="en-US" sz="1050" dirty="0"/>
                    <a:t> 통과할 때마다</a:t>
                  </a:r>
                  <a:endParaRPr kumimoji="1" lang="en-US" altLang="ko-KR" sz="1050" dirty="0"/>
                </a:p>
                <a:p>
                  <a:pPr algn="ctr"/>
                  <a:r>
                    <a:rPr kumimoji="1" lang="ko-KR" altLang="en-US" sz="1050" dirty="0"/>
                    <a:t>헤더를 삭제</a:t>
                  </a:r>
                  <a:endParaRPr kumimoji="1" lang="ko-Kore-KR" altLang="en-US" sz="1050" dirty="0"/>
                </a:p>
              </p:txBody>
            </p:sp>
          </p:grpSp>
        </p:grp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66479F92-7F85-3C42-9D5A-27E5259300FF}"/>
                </a:ext>
              </a:extLst>
            </p:cNvPr>
            <p:cNvCxnSpPr>
              <a:stCxn id="79" idx="2"/>
              <a:endCxn id="60" idx="2"/>
            </p:cNvCxnSpPr>
            <p:nvPr/>
          </p:nvCxnSpPr>
          <p:spPr>
            <a:xfrm rot="16200000" flipH="1">
              <a:off x="5820166" y="3830831"/>
              <a:ext cx="12700" cy="5168019"/>
            </a:xfrm>
            <a:prstGeom prst="bentConnector3">
              <a:avLst>
                <a:gd name="adj1" fmla="val 1800000"/>
              </a:avLst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52DA2E-5E32-0746-BAF9-1020FC34818D}"/>
                </a:ext>
              </a:extLst>
            </p:cNvPr>
            <p:cNvSpPr txBox="1"/>
            <p:nvPr/>
          </p:nvSpPr>
          <p:spPr>
            <a:xfrm>
              <a:off x="4610637" y="1108151"/>
              <a:ext cx="1237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HTTP</a:t>
              </a:r>
              <a:r>
                <a:rPr kumimoji="1" lang="ko-KR" altLang="en-US" sz="1400" dirty="0"/>
                <a:t> 메시지</a:t>
              </a:r>
              <a:endParaRPr kumimoji="1" lang="ko-Kore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14ABB9-46E2-D847-9AA6-8B8788B672CF}"/>
                </a:ext>
              </a:extLst>
            </p:cNvPr>
            <p:cNvSpPr txBox="1"/>
            <p:nvPr/>
          </p:nvSpPr>
          <p:spPr>
            <a:xfrm>
              <a:off x="4610637" y="1916709"/>
              <a:ext cx="1308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TCP</a:t>
              </a:r>
              <a:r>
                <a:rPr kumimoji="1" lang="ko-KR" altLang="en-US" sz="1400" dirty="0"/>
                <a:t> </a:t>
              </a:r>
              <a:r>
                <a:rPr kumimoji="1" lang="ko-KR" altLang="en-US" sz="1400" dirty="0" err="1"/>
                <a:t>세그멘토</a:t>
              </a:r>
              <a:endParaRPr kumimoji="1" lang="ko-Kore-KR" alt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3D36C6-5A18-AF42-8E6C-7E75646048CB}"/>
                </a:ext>
              </a:extLst>
            </p:cNvPr>
            <p:cNvSpPr txBox="1"/>
            <p:nvPr/>
          </p:nvSpPr>
          <p:spPr>
            <a:xfrm>
              <a:off x="4604960" y="3141425"/>
              <a:ext cx="1298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IP</a:t>
              </a:r>
              <a:r>
                <a:rPr kumimoji="1" lang="ko-KR" altLang="en-US" sz="1400" dirty="0"/>
                <a:t> </a:t>
              </a:r>
              <a:r>
                <a:rPr kumimoji="1" lang="ko-KR" altLang="en-US" sz="1400" dirty="0" err="1"/>
                <a:t>데이터그램</a:t>
              </a:r>
              <a:endParaRPr kumimoji="1" lang="ko-Kore-KR" altLang="en-US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82FC01C-61B2-414D-ABD7-2522C3A733A1}"/>
                </a:ext>
              </a:extLst>
            </p:cNvPr>
            <p:cNvSpPr txBox="1"/>
            <p:nvPr/>
          </p:nvSpPr>
          <p:spPr>
            <a:xfrm>
              <a:off x="4602615" y="4747648"/>
              <a:ext cx="1491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네트워크 프레임</a:t>
              </a:r>
              <a:endParaRPr kumimoji="1" lang="ko-Kore-KR" altLang="en-US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764F59-AE4C-244A-872D-FAD023920480}"/>
                </a:ext>
              </a:extLst>
            </p:cNvPr>
            <p:cNvSpPr txBox="1"/>
            <p:nvPr/>
          </p:nvSpPr>
          <p:spPr>
            <a:xfrm>
              <a:off x="276184" y="1038459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1600" b="1" dirty="0"/>
                <a:t>어플리케이션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6215FB8-9EE3-2E49-905A-10AF689A6195}"/>
                </a:ext>
              </a:extLst>
            </p:cNvPr>
            <p:cNvSpPr txBox="1"/>
            <p:nvPr/>
          </p:nvSpPr>
          <p:spPr>
            <a:xfrm>
              <a:off x="378775" y="2016233"/>
              <a:ext cx="12105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트랜스포트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B30F3F-064C-5A4D-935C-31EFB8FA2505}"/>
                </a:ext>
              </a:extLst>
            </p:cNvPr>
            <p:cNvSpPr txBox="1"/>
            <p:nvPr/>
          </p:nvSpPr>
          <p:spPr>
            <a:xfrm>
              <a:off x="481368" y="354614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네트워크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D3B4B38-C035-0847-B796-5CBA7056CF99}"/>
                </a:ext>
              </a:extLst>
            </p:cNvPr>
            <p:cNvSpPr txBox="1"/>
            <p:nvPr/>
          </p:nvSpPr>
          <p:spPr>
            <a:xfrm>
              <a:off x="686552" y="5372382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링크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020FF9B-944A-6941-83AD-82C1886E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455" y="1602191"/>
            <a:ext cx="5611091" cy="323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97E4DB-AEAE-A546-9EBE-19B65F940547}"/>
              </a:ext>
            </a:extLst>
          </p:cNvPr>
          <p:cNvSpPr txBox="1"/>
          <p:nvPr/>
        </p:nvSpPr>
        <p:spPr>
          <a:xfrm>
            <a:off x="11685069" y="943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2956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1.3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99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네트워크의 기본은 </a:t>
            </a:r>
            <a:r>
              <a:rPr lang="en-US" altLang="ko-KR" sz="3600" spc="-300" dirty="0"/>
              <a:t>TCP/IP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26362" y="837859"/>
            <a:ext cx="556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1.3</a:t>
            </a:r>
            <a:r>
              <a:rPr kumimoji="1" lang="en-US" altLang="ko-KR" sz="2000" dirty="0"/>
              <a:t>.3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</a:t>
            </a:r>
            <a:r>
              <a:rPr kumimoji="1" lang="en-US" altLang="ko-KR" sz="2000" dirty="0"/>
              <a:t>TCP/IP</a:t>
            </a:r>
            <a:r>
              <a:rPr kumimoji="1" lang="ko-KR" altLang="en-US" sz="2000" dirty="0"/>
              <a:t> 통신의 흐름 </a:t>
            </a:r>
            <a:r>
              <a:rPr kumimoji="1" lang="en-US" altLang="ko-KR" sz="2000" dirty="0"/>
              <a:t>(HTTP </a:t>
            </a:r>
            <a:r>
              <a:rPr kumimoji="1" lang="ko-KR" altLang="en-US" sz="2000" dirty="0"/>
              <a:t>통신 예시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22489F-0E25-7E44-9120-83230F1CCA5A}"/>
              </a:ext>
            </a:extLst>
          </p:cNvPr>
          <p:cNvGrpSpPr/>
          <p:nvPr/>
        </p:nvGrpSpPr>
        <p:grpSpPr>
          <a:xfrm>
            <a:off x="2722880" y="2230369"/>
            <a:ext cx="6490317" cy="4186734"/>
            <a:chOff x="276184" y="291393"/>
            <a:chExt cx="9502473" cy="612979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D2AE2B3-51B2-0B40-A1BC-AAFC0FF2AE50}"/>
                </a:ext>
              </a:extLst>
            </p:cNvPr>
            <p:cNvGrpSpPr/>
            <p:nvPr/>
          </p:nvGrpSpPr>
          <p:grpSpPr>
            <a:xfrm>
              <a:off x="1861676" y="291393"/>
              <a:ext cx="2748962" cy="6123448"/>
              <a:chOff x="1861676" y="291393"/>
              <a:chExt cx="2748962" cy="6123448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0D9B2EF-BB5A-874D-97A6-0F9A71D3EF4F}"/>
                  </a:ext>
                </a:extLst>
              </p:cNvPr>
              <p:cNvSpPr/>
              <p:nvPr/>
            </p:nvSpPr>
            <p:spPr>
              <a:xfrm>
                <a:off x="2214837" y="1108151"/>
                <a:ext cx="2042641" cy="4350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HTTP </a:t>
                </a:r>
                <a:r>
                  <a:rPr kumimoji="1" lang="ko-KR" altLang="en-US" sz="1200" dirty="0"/>
                  <a:t>데이터</a:t>
                </a:r>
                <a:endParaRPr kumimoji="1" lang="ko-Kore-KR" altLang="en-US" sz="1200" dirty="0"/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E429896E-B036-0C47-AA20-BDFE32B95DD6}"/>
                  </a:ext>
                </a:extLst>
              </p:cNvPr>
              <p:cNvGrpSpPr/>
              <p:nvPr/>
            </p:nvGrpSpPr>
            <p:grpSpPr>
              <a:xfrm>
                <a:off x="2100223" y="1916709"/>
                <a:ext cx="2271869" cy="851180"/>
                <a:chOff x="1986629" y="1642978"/>
                <a:chExt cx="2499056" cy="936298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D569C15E-7FAE-BB4B-860F-BA2D8A1BE7F2}"/>
                    </a:ext>
                  </a:extLst>
                </p:cNvPr>
                <p:cNvSpPr/>
                <p:nvPr/>
              </p:nvSpPr>
              <p:spPr>
                <a:xfrm>
                  <a:off x="1986629" y="1642978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8E1872BE-1E6A-844E-8E64-3606D6BEC106}"/>
                    </a:ext>
                  </a:extLst>
                </p:cNvPr>
                <p:cNvSpPr/>
                <p:nvPr/>
              </p:nvSpPr>
              <p:spPr>
                <a:xfrm>
                  <a:off x="2112705" y="1987296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118E426-992B-074F-839E-D92E22CC7985}"/>
                  </a:ext>
                </a:extLst>
              </p:cNvPr>
              <p:cNvGrpSpPr/>
              <p:nvPr/>
            </p:nvGrpSpPr>
            <p:grpSpPr>
              <a:xfrm>
                <a:off x="2000359" y="3141425"/>
                <a:ext cx="2471596" cy="1241170"/>
                <a:chOff x="1876779" y="3267160"/>
                <a:chExt cx="2718756" cy="1365287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1D07582F-365E-F44E-936E-D14360CBCF91}"/>
                    </a:ext>
                  </a:extLst>
                </p:cNvPr>
                <p:cNvSpPr/>
                <p:nvPr/>
              </p:nvSpPr>
              <p:spPr>
                <a:xfrm>
                  <a:off x="1876779" y="3267160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DCDF0C2B-3B5F-1F41-8B02-E3A568803323}"/>
                    </a:ext>
                  </a:extLst>
                </p:cNvPr>
                <p:cNvSpPr/>
                <p:nvPr/>
              </p:nvSpPr>
              <p:spPr>
                <a:xfrm>
                  <a:off x="1986629" y="3630274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51FC0C93-9DE1-544E-9B3C-408DFDBE658E}"/>
                    </a:ext>
                  </a:extLst>
                </p:cNvPr>
                <p:cNvSpPr/>
                <p:nvPr/>
              </p:nvSpPr>
              <p:spPr>
                <a:xfrm>
                  <a:off x="2112705" y="3974592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325429A-98C9-F946-A68E-5DCD28F5C3E8}"/>
                  </a:ext>
                </a:extLst>
              </p:cNvPr>
              <p:cNvGrpSpPr/>
              <p:nvPr/>
            </p:nvGrpSpPr>
            <p:grpSpPr>
              <a:xfrm>
                <a:off x="1861676" y="4756132"/>
                <a:ext cx="2748962" cy="1658709"/>
                <a:chOff x="1724228" y="4910890"/>
                <a:chExt cx="3023858" cy="1824580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07DF2CEC-F413-C94A-AF3D-E683C25FA94D}"/>
                    </a:ext>
                  </a:extLst>
                </p:cNvPr>
                <p:cNvSpPr/>
                <p:nvPr/>
              </p:nvSpPr>
              <p:spPr>
                <a:xfrm>
                  <a:off x="1724228" y="4910890"/>
                  <a:ext cx="3023858" cy="18245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R" sz="1200" dirty="0"/>
                    <a:t>Ethernet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44BC6D3-D552-894D-94B8-B6B29A237856}"/>
                    </a:ext>
                  </a:extLst>
                </p:cNvPr>
                <p:cNvSpPr/>
                <p:nvPr/>
              </p:nvSpPr>
              <p:spPr>
                <a:xfrm>
                  <a:off x="1876779" y="5254456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5701B546-C1B0-F840-A182-ADC151DEF156}"/>
                    </a:ext>
                  </a:extLst>
                </p:cNvPr>
                <p:cNvSpPr/>
                <p:nvPr/>
              </p:nvSpPr>
              <p:spPr>
                <a:xfrm>
                  <a:off x="1986629" y="5617570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656D9E27-49BB-D24F-975E-C5300D758E68}"/>
                    </a:ext>
                  </a:extLst>
                </p:cNvPr>
                <p:cNvSpPr/>
                <p:nvPr/>
              </p:nvSpPr>
              <p:spPr>
                <a:xfrm>
                  <a:off x="2112705" y="5961888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4231FF59-7B87-1C4A-9FB3-CC23D200C59D}"/>
                  </a:ext>
                </a:extLst>
              </p:cNvPr>
              <p:cNvCxnSpPr>
                <a:stCxn id="69" idx="2"/>
                <a:endCxn id="86" idx="0"/>
              </p:cNvCxnSpPr>
              <p:nvPr/>
            </p:nvCxnSpPr>
            <p:spPr>
              <a:xfrm>
                <a:off x="3236158" y="1543173"/>
                <a:ext cx="0" cy="373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A88EA72F-39ED-2F41-86EB-99A7A90C73CC}"/>
                  </a:ext>
                </a:extLst>
              </p:cNvPr>
              <p:cNvCxnSpPr>
                <a:cxnSpLocks/>
                <a:stCxn id="86" idx="2"/>
                <a:endCxn id="83" idx="0"/>
              </p:cNvCxnSpPr>
              <p:nvPr/>
            </p:nvCxnSpPr>
            <p:spPr>
              <a:xfrm flipH="1">
                <a:off x="3236157" y="2767889"/>
                <a:ext cx="1" cy="373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BD2914D9-2D82-5043-AA1E-378D4D575021}"/>
                  </a:ext>
                </a:extLst>
              </p:cNvPr>
              <p:cNvCxnSpPr>
                <a:cxnSpLocks/>
                <a:stCxn id="83" idx="2"/>
                <a:endCxn id="79" idx="0"/>
              </p:cNvCxnSpPr>
              <p:nvPr/>
            </p:nvCxnSpPr>
            <p:spPr>
              <a:xfrm>
                <a:off x="3236157" y="4382595"/>
                <a:ext cx="0" cy="3735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459AB3F6-90B4-FF45-A5AC-BF36FED8990D}"/>
                  </a:ext>
                </a:extLst>
              </p:cNvPr>
              <p:cNvGrpSpPr/>
              <p:nvPr/>
            </p:nvGrpSpPr>
            <p:grpSpPr>
              <a:xfrm>
                <a:off x="2482584" y="291393"/>
                <a:ext cx="1507144" cy="713918"/>
                <a:chOff x="2482584" y="291393"/>
                <a:chExt cx="1507144" cy="713918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896E50D-9465-E647-BBF8-18D300A4A4C1}"/>
                    </a:ext>
                  </a:extLst>
                </p:cNvPr>
                <p:cNvSpPr txBox="1"/>
                <p:nvPr/>
              </p:nvSpPr>
              <p:spPr>
                <a:xfrm>
                  <a:off x="2797575" y="291393"/>
                  <a:ext cx="782060" cy="3351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200" b="1" dirty="0"/>
                    <a:t>송신측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FA04D10-31A3-0644-8FF7-2A87EB22BA95}"/>
                    </a:ext>
                  </a:extLst>
                </p:cNvPr>
                <p:cNvSpPr txBox="1"/>
                <p:nvPr/>
              </p:nvSpPr>
              <p:spPr>
                <a:xfrm>
                  <a:off x="2482584" y="589813"/>
                  <a:ext cx="150714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ore-KR" altLang="en-US" sz="1050" dirty="0"/>
                    <a:t>계층을</a:t>
                  </a:r>
                  <a:r>
                    <a:rPr kumimoji="1" lang="ko-KR" altLang="en-US" sz="1050" dirty="0"/>
                    <a:t> 통과할 때마다</a:t>
                  </a:r>
                  <a:endParaRPr kumimoji="1" lang="en-US" altLang="ko-KR" sz="1050" dirty="0"/>
                </a:p>
                <a:p>
                  <a:pPr algn="ctr"/>
                  <a:r>
                    <a:rPr kumimoji="1" lang="ko-KR" altLang="en-US" sz="1050" dirty="0"/>
                    <a:t>헤더를 추가</a:t>
                  </a:r>
                  <a:endParaRPr kumimoji="1" lang="ko-Kore-KR" altLang="en-US" sz="1050" dirty="0"/>
                </a:p>
              </p:txBody>
            </p:sp>
          </p:grp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2E4A754-BB70-3943-A419-B475637818D0}"/>
                </a:ext>
              </a:extLst>
            </p:cNvPr>
            <p:cNvGrpSpPr/>
            <p:nvPr/>
          </p:nvGrpSpPr>
          <p:grpSpPr>
            <a:xfrm>
              <a:off x="7029695" y="291393"/>
              <a:ext cx="2748962" cy="6123448"/>
              <a:chOff x="1861676" y="291393"/>
              <a:chExt cx="2748962" cy="6123448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E037CA8-FAA7-7B45-AC42-7B73783C691F}"/>
                  </a:ext>
                </a:extLst>
              </p:cNvPr>
              <p:cNvSpPr/>
              <p:nvPr/>
            </p:nvSpPr>
            <p:spPr>
              <a:xfrm>
                <a:off x="2214837" y="1108151"/>
                <a:ext cx="2042641" cy="4350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HTTP </a:t>
                </a:r>
                <a:r>
                  <a:rPr kumimoji="1" lang="ko-KR" altLang="en-US" sz="1200" dirty="0"/>
                  <a:t>데이터</a:t>
                </a:r>
                <a:endParaRPr kumimoji="1" lang="ko-Kore-KR" altLang="en-US" sz="1200" dirty="0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B8A429B2-5A16-984C-8D20-B9B999D57FEF}"/>
                  </a:ext>
                </a:extLst>
              </p:cNvPr>
              <p:cNvGrpSpPr/>
              <p:nvPr/>
            </p:nvGrpSpPr>
            <p:grpSpPr>
              <a:xfrm>
                <a:off x="2100223" y="1916709"/>
                <a:ext cx="2271869" cy="851180"/>
                <a:chOff x="1986629" y="1642978"/>
                <a:chExt cx="2499056" cy="936298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61B794C-DC97-BF43-8508-13EAC43B1E8B}"/>
                    </a:ext>
                  </a:extLst>
                </p:cNvPr>
                <p:cNvSpPr/>
                <p:nvPr/>
              </p:nvSpPr>
              <p:spPr>
                <a:xfrm>
                  <a:off x="1986629" y="1642978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BDAB9460-2414-8841-BB2D-D9D0BD481912}"/>
                    </a:ext>
                  </a:extLst>
                </p:cNvPr>
                <p:cNvSpPr/>
                <p:nvPr/>
              </p:nvSpPr>
              <p:spPr>
                <a:xfrm>
                  <a:off x="2112705" y="1987296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98AF74A0-19C3-5345-B3B4-4BF3F935DFE7}"/>
                  </a:ext>
                </a:extLst>
              </p:cNvPr>
              <p:cNvGrpSpPr/>
              <p:nvPr/>
            </p:nvGrpSpPr>
            <p:grpSpPr>
              <a:xfrm>
                <a:off x="2000359" y="3141425"/>
                <a:ext cx="2471596" cy="1241170"/>
                <a:chOff x="1876779" y="3267160"/>
                <a:chExt cx="2718756" cy="1365287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B216AAF7-F7C3-6243-8DA5-29D5E9321323}"/>
                    </a:ext>
                  </a:extLst>
                </p:cNvPr>
                <p:cNvSpPr/>
                <p:nvPr/>
              </p:nvSpPr>
              <p:spPr>
                <a:xfrm>
                  <a:off x="1876779" y="3267160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F1D2581-9BB7-E24C-8EC3-F6D00FC64C16}"/>
                    </a:ext>
                  </a:extLst>
                </p:cNvPr>
                <p:cNvSpPr/>
                <p:nvPr/>
              </p:nvSpPr>
              <p:spPr>
                <a:xfrm>
                  <a:off x="1986629" y="3630274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6B5AF39E-0A50-1747-8B53-43659E96C1B8}"/>
                    </a:ext>
                  </a:extLst>
                </p:cNvPr>
                <p:cNvSpPr/>
                <p:nvPr/>
              </p:nvSpPr>
              <p:spPr>
                <a:xfrm>
                  <a:off x="2112705" y="3974592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42449214-AC38-4748-8836-0D5593105859}"/>
                  </a:ext>
                </a:extLst>
              </p:cNvPr>
              <p:cNvGrpSpPr/>
              <p:nvPr/>
            </p:nvGrpSpPr>
            <p:grpSpPr>
              <a:xfrm>
                <a:off x="1861676" y="4756132"/>
                <a:ext cx="2748962" cy="1658709"/>
                <a:chOff x="1724228" y="4910890"/>
                <a:chExt cx="3023858" cy="182458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16EB4785-5253-DA43-A852-68F0296F1F60}"/>
                    </a:ext>
                  </a:extLst>
                </p:cNvPr>
                <p:cNvSpPr/>
                <p:nvPr/>
              </p:nvSpPr>
              <p:spPr>
                <a:xfrm>
                  <a:off x="1724228" y="4910890"/>
                  <a:ext cx="3023858" cy="18245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R" sz="1200" dirty="0"/>
                    <a:t>Ethernet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986FADB-6728-B246-930F-518120E27914}"/>
                    </a:ext>
                  </a:extLst>
                </p:cNvPr>
                <p:cNvSpPr/>
                <p:nvPr/>
              </p:nvSpPr>
              <p:spPr>
                <a:xfrm>
                  <a:off x="1876779" y="5254456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0C5EE8C1-E985-D048-81DD-884E3468B11A}"/>
                    </a:ext>
                  </a:extLst>
                </p:cNvPr>
                <p:cNvSpPr/>
                <p:nvPr/>
              </p:nvSpPr>
              <p:spPr>
                <a:xfrm>
                  <a:off x="1986629" y="5617570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BCCF55C-90CD-C643-9EA5-74C26769938A}"/>
                    </a:ext>
                  </a:extLst>
                </p:cNvPr>
                <p:cNvSpPr/>
                <p:nvPr/>
              </p:nvSpPr>
              <p:spPr>
                <a:xfrm>
                  <a:off x="2112705" y="5961888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95FF786D-BBC0-794B-AAD8-21680EBB1CB2}"/>
                  </a:ext>
                </a:extLst>
              </p:cNvPr>
              <p:cNvCxnSpPr>
                <a:stCxn id="50" idx="2"/>
                <a:endCxn id="67" idx="0"/>
              </p:cNvCxnSpPr>
              <p:nvPr/>
            </p:nvCxnSpPr>
            <p:spPr>
              <a:xfrm>
                <a:off x="3236158" y="1543173"/>
                <a:ext cx="0" cy="373536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C8B62403-6B66-6E46-B84D-633F1CD4FD5D}"/>
                  </a:ext>
                </a:extLst>
              </p:cNvPr>
              <p:cNvCxnSpPr>
                <a:cxnSpLocks/>
                <a:stCxn id="67" idx="2"/>
                <a:endCxn id="64" idx="0"/>
              </p:cNvCxnSpPr>
              <p:nvPr/>
            </p:nvCxnSpPr>
            <p:spPr>
              <a:xfrm flipH="1">
                <a:off x="3236157" y="2767889"/>
                <a:ext cx="1" cy="373536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6DE1759-56D8-7C46-BC78-7EB1DA9B26F7}"/>
                  </a:ext>
                </a:extLst>
              </p:cNvPr>
              <p:cNvCxnSpPr>
                <a:cxnSpLocks/>
                <a:stCxn id="64" idx="2"/>
                <a:endCxn id="60" idx="0"/>
              </p:cNvCxnSpPr>
              <p:nvPr/>
            </p:nvCxnSpPr>
            <p:spPr>
              <a:xfrm>
                <a:off x="3236157" y="4382595"/>
                <a:ext cx="0" cy="373537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8281AA91-CCC0-9E49-A990-1F5DFCED084F}"/>
                  </a:ext>
                </a:extLst>
              </p:cNvPr>
              <p:cNvGrpSpPr/>
              <p:nvPr/>
            </p:nvGrpSpPr>
            <p:grpSpPr>
              <a:xfrm>
                <a:off x="2482584" y="291393"/>
                <a:ext cx="1507144" cy="713918"/>
                <a:chOff x="2482584" y="291393"/>
                <a:chExt cx="1507144" cy="713918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D47C54F-46DE-3847-834B-D64B37504F6C}"/>
                    </a:ext>
                  </a:extLst>
                </p:cNvPr>
                <p:cNvSpPr txBox="1"/>
                <p:nvPr/>
              </p:nvSpPr>
              <p:spPr>
                <a:xfrm>
                  <a:off x="2797575" y="291393"/>
                  <a:ext cx="782060" cy="3351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200" b="1" dirty="0"/>
                    <a:t>수신측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FCFD00B-9A10-7746-8602-91A19376DE6C}"/>
                    </a:ext>
                  </a:extLst>
                </p:cNvPr>
                <p:cNvSpPr txBox="1"/>
                <p:nvPr/>
              </p:nvSpPr>
              <p:spPr>
                <a:xfrm>
                  <a:off x="2482584" y="589813"/>
                  <a:ext cx="150714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ore-KR" altLang="en-US" sz="1050" dirty="0"/>
                    <a:t>계층을</a:t>
                  </a:r>
                  <a:r>
                    <a:rPr kumimoji="1" lang="ko-KR" altLang="en-US" sz="1050" dirty="0"/>
                    <a:t> 통과할 때마다</a:t>
                  </a:r>
                  <a:endParaRPr kumimoji="1" lang="en-US" altLang="ko-KR" sz="1050" dirty="0"/>
                </a:p>
                <a:p>
                  <a:pPr algn="ctr"/>
                  <a:r>
                    <a:rPr kumimoji="1" lang="ko-KR" altLang="en-US" sz="1050" dirty="0"/>
                    <a:t>헤더를 삭제</a:t>
                  </a:r>
                  <a:endParaRPr kumimoji="1" lang="ko-Kore-KR" altLang="en-US" sz="1050" dirty="0"/>
                </a:p>
              </p:txBody>
            </p:sp>
          </p:grpSp>
        </p:grp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66479F92-7F85-3C42-9D5A-27E5259300FF}"/>
                </a:ext>
              </a:extLst>
            </p:cNvPr>
            <p:cNvCxnSpPr>
              <a:stCxn id="79" idx="2"/>
              <a:endCxn id="60" idx="2"/>
            </p:cNvCxnSpPr>
            <p:nvPr/>
          </p:nvCxnSpPr>
          <p:spPr>
            <a:xfrm rot="16200000" flipH="1">
              <a:off x="5820166" y="3830831"/>
              <a:ext cx="12700" cy="5168019"/>
            </a:xfrm>
            <a:prstGeom prst="bentConnector3">
              <a:avLst>
                <a:gd name="adj1" fmla="val 1800000"/>
              </a:avLst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52DA2E-5E32-0746-BAF9-1020FC34818D}"/>
                </a:ext>
              </a:extLst>
            </p:cNvPr>
            <p:cNvSpPr txBox="1"/>
            <p:nvPr/>
          </p:nvSpPr>
          <p:spPr>
            <a:xfrm>
              <a:off x="4610637" y="1108151"/>
              <a:ext cx="1237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HTTP</a:t>
              </a:r>
              <a:r>
                <a:rPr kumimoji="1" lang="ko-KR" altLang="en-US" sz="1400" dirty="0"/>
                <a:t> 메시지</a:t>
              </a:r>
              <a:endParaRPr kumimoji="1" lang="ko-Kore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14ABB9-46E2-D847-9AA6-8B8788B672CF}"/>
                </a:ext>
              </a:extLst>
            </p:cNvPr>
            <p:cNvSpPr txBox="1"/>
            <p:nvPr/>
          </p:nvSpPr>
          <p:spPr>
            <a:xfrm>
              <a:off x="4610637" y="1916709"/>
              <a:ext cx="1308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TCP</a:t>
              </a:r>
              <a:r>
                <a:rPr kumimoji="1" lang="ko-KR" altLang="en-US" sz="1400" dirty="0"/>
                <a:t> </a:t>
              </a:r>
              <a:r>
                <a:rPr kumimoji="1" lang="ko-KR" altLang="en-US" sz="1400" dirty="0" err="1"/>
                <a:t>세그멘토</a:t>
              </a:r>
              <a:endParaRPr kumimoji="1" lang="ko-Kore-KR" alt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3D36C6-5A18-AF42-8E6C-7E75646048CB}"/>
                </a:ext>
              </a:extLst>
            </p:cNvPr>
            <p:cNvSpPr txBox="1"/>
            <p:nvPr/>
          </p:nvSpPr>
          <p:spPr>
            <a:xfrm>
              <a:off x="4604960" y="3141425"/>
              <a:ext cx="1298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IP</a:t>
              </a:r>
              <a:r>
                <a:rPr kumimoji="1" lang="ko-KR" altLang="en-US" sz="1400" dirty="0"/>
                <a:t> </a:t>
              </a:r>
              <a:r>
                <a:rPr kumimoji="1" lang="ko-KR" altLang="en-US" sz="1400" dirty="0" err="1"/>
                <a:t>데이터그램</a:t>
              </a:r>
              <a:endParaRPr kumimoji="1" lang="ko-Kore-KR" altLang="en-US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82FC01C-61B2-414D-ABD7-2522C3A733A1}"/>
                </a:ext>
              </a:extLst>
            </p:cNvPr>
            <p:cNvSpPr txBox="1"/>
            <p:nvPr/>
          </p:nvSpPr>
          <p:spPr>
            <a:xfrm>
              <a:off x="4602615" y="4747648"/>
              <a:ext cx="1491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네트워크 프레임</a:t>
              </a:r>
              <a:endParaRPr kumimoji="1" lang="ko-Kore-KR" altLang="en-US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764F59-AE4C-244A-872D-FAD023920480}"/>
                </a:ext>
              </a:extLst>
            </p:cNvPr>
            <p:cNvSpPr txBox="1"/>
            <p:nvPr/>
          </p:nvSpPr>
          <p:spPr>
            <a:xfrm>
              <a:off x="276184" y="1038459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1600" b="1" dirty="0"/>
                <a:t>어플리케이션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6215FB8-9EE3-2E49-905A-10AF689A6195}"/>
                </a:ext>
              </a:extLst>
            </p:cNvPr>
            <p:cNvSpPr txBox="1"/>
            <p:nvPr/>
          </p:nvSpPr>
          <p:spPr>
            <a:xfrm>
              <a:off x="378775" y="2016233"/>
              <a:ext cx="12105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트랜스포트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B30F3F-064C-5A4D-935C-31EFB8FA2505}"/>
                </a:ext>
              </a:extLst>
            </p:cNvPr>
            <p:cNvSpPr txBox="1"/>
            <p:nvPr/>
          </p:nvSpPr>
          <p:spPr>
            <a:xfrm>
              <a:off x="481368" y="354614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네트워크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D3B4B38-C035-0847-B796-5CBA7056CF99}"/>
                </a:ext>
              </a:extLst>
            </p:cNvPr>
            <p:cNvSpPr txBox="1"/>
            <p:nvPr/>
          </p:nvSpPr>
          <p:spPr>
            <a:xfrm>
              <a:off x="686552" y="5372382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링크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7D20D94-74F2-E846-BB8A-8083F347C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805" y="1642413"/>
            <a:ext cx="5906390" cy="33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8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1.3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99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네트워크의 기본은 </a:t>
            </a:r>
            <a:r>
              <a:rPr lang="en-US" altLang="ko-KR" sz="3600" spc="-300" dirty="0"/>
              <a:t>TCP/IP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26362" y="837859"/>
            <a:ext cx="556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1.3</a:t>
            </a:r>
            <a:r>
              <a:rPr kumimoji="1" lang="en-US" altLang="ko-KR" sz="2000" dirty="0"/>
              <a:t>.3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</a:t>
            </a:r>
            <a:r>
              <a:rPr kumimoji="1" lang="en-US" altLang="ko-KR" sz="2000" dirty="0"/>
              <a:t>TCP/IP</a:t>
            </a:r>
            <a:r>
              <a:rPr kumimoji="1" lang="ko-KR" altLang="en-US" sz="2000" dirty="0"/>
              <a:t> 통신의 흐름 </a:t>
            </a:r>
            <a:r>
              <a:rPr kumimoji="1" lang="en-US" altLang="ko-KR" sz="2000" dirty="0"/>
              <a:t>(HTTP </a:t>
            </a:r>
            <a:r>
              <a:rPr kumimoji="1" lang="ko-KR" altLang="en-US" sz="2000" dirty="0"/>
              <a:t>통신 예시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22489F-0E25-7E44-9120-83230F1CCA5A}"/>
              </a:ext>
            </a:extLst>
          </p:cNvPr>
          <p:cNvGrpSpPr/>
          <p:nvPr/>
        </p:nvGrpSpPr>
        <p:grpSpPr>
          <a:xfrm>
            <a:off x="2722880" y="2230369"/>
            <a:ext cx="6490317" cy="4186734"/>
            <a:chOff x="276184" y="291393"/>
            <a:chExt cx="9502473" cy="612979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D2AE2B3-51B2-0B40-A1BC-AAFC0FF2AE50}"/>
                </a:ext>
              </a:extLst>
            </p:cNvPr>
            <p:cNvGrpSpPr/>
            <p:nvPr/>
          </p:nvGrpSpPr>
          <p:grpSpPr>
            <a:xfrm>
              <a:off x="1861676" y="291393"/>
              <a:ext cx="2748962" cy="6123448"/>
              <a:chOff x="1861676" y="291393"/>
              <a:chExt cx="2748962" cy="6123448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0D9B2EF-BB5A-874D-97A6-0F9A71D3EF4F}"/>
                  </a:ext>
                </a:extLst>
              </p:cNvPr>
              <p:cNvSpPr/>
              <p:nvPr/>
            </p:nvSpPr>
            <p:spPr>
              <a:xfrm>
                <a:off x="2214837" y="1108151"/>
                <a:ext cx="2042641" cy="4350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HTTP </a:t>
                </a:r>
                <a:r>
                  <a:rPr kumimoji="1" lang="ko-KR" altLang="en-US" sz="1200" dirty="0"/>
                  <a:t>데이터</a:t>
                </a:r>
                <a:endParaRPr kumimoji="1" lang="ko-Kore-KR" altLang="en-US" sz="1200" dirty="0"/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E429896E-B036-0C47-AA20-BDFE32B95DD6}"/>
                  </a:ext>
                </a:extLst>
              </p:cNvPr>
              <p:cNvGrpSpPr/>
              <p:nvPr/>
            </p:nvGrpSpPr>
            <p:grpSpPr>
              <a:xfrm>
                <a:off x="2100223" y="1916709"/>
                <a:ext cx="2271869" cy="851180"/>
                <a:chOff x="1986629" y="1642978"/>
                <a:chExt cx="2499056" cy="936298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D569C15E-7FAE-BB4B-860F-BA2D8A1BE7F2}"/>
                    </a:ext>
                  </a:extLst>
                </p:cNvPr>
                <p:cNvSpPr/>
                <p:nvPr/>
              </p:nvSpPr>
              <p:spPr>
                <a:xfrm>
                  <a:off x="1986629" y="1642978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8E1872BE-1E6A-844E-8E64-3606D6BEC106}"/>
                    </a:ext>
                  </a:extLst>
                </p:cNvPr>
                <p:cNvSpPr/>
                <p:nvPr/>
              </p:nvSpPr>
              <p:spPr>
                <a:xfrm>
                  <a:off x="2112705" y="1987296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118E426-992B-074F-839E-D92E22CC7985}"/>
                  </a:ext>
                </a:extLst>
              </p:cNvPr>
              <p:cNvGrpSpPr/>
              <p:nvPr/>
            </p:nvGrpSpPr>
            <p:grpSpPr>
              <a:xfrm>
                <a:off x="2000359" y="3141425"/>
                <a:ext cx="2471596" cy="1241170"/>
                <a:chOff x="1876779" y="3267160"/>
                <a:chExt cx="2718756" cy="1365287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1D07582F-365E-F44E-936E-D14360CBCF91}"/>
                    </a:ext>
                  </a:extLst>
                </p:cNvPr>
                <p:cNvSpPr/>
                <p:nvPr/>
              </p:nvSpPr>
              <p:spPr>
                <a:xfrm>
                  <a:off x="1876779" y="3267160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DCDF0C2B-3B5F-1F41-8B02-E3A568803323}"/>
                    </a:ext>
                  </a:extLst>
                </p:cNvPr>
                <p:cNvSpPr/>
                <p:nvPr/>
              </p:nvSpPr>
              <p:spPr>
                <a:xfrm>
                  <a:off x="1986629" y="3630274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51FC0C93-9DE1-544E-9B3C-408DFDBE658E}"/>
                    </a:ext>
                  </a:extLst>
                </p:cNvPr>
                <p:cNvSpPr/>
                <p:nvPr/>
              </p:nvSpPr>
              <p:spPr>
                <a:xfrm>
                  <a:off x="2112705" y="3974592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325429A-98C9-F946-A68E-5DCD28F5C3E8}"/>
                  </a:ext>
                </a:extLst>
              </p:cNvPr>
              <p:cNvGrpSpPr/>
              <p:nvPr/>
            </p:nvGrpSpPr>
            <p:grpSpPr>
              <a:xfrm>
                <a:off x="1861676" y="4756132"/>
                <a:ext cx="2748962" cy="1658709"/>
                <a:chOff x="1724228" y="4910890"/>
                <a:chExt cx="3023858" cy="1824580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07DF2CEC-F413-C94A-AF3D-E683C25FA94D}"/>
                    </a:ext>
                  </a:extLst>
                </p:cNvPr>
                <p:cNvSpPr/>
                <p:nvPr/>
              </p:nvSpPr>
              <p:spPr>
                <a:xfrm>
                  <a:off x="1724228" y="4910890"/>
                  <a:ext cx="3023858" cy="18245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R" sz="1200" dirty="0"/>
                    <a:t>Ethernet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44BC6D3-D552-894D-94B8-B6B29A237856}"/>
                    </a:ext>
                  </a:extLst>
                </p:cNvPr>
                <p:cNvSpPr/>
                <p:nvPr/>
              </p:nvSpPr>
              <p:spPr>
                <a:xfrm>
                  <a:off x="1876779" y="5254456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5701B546-C1B0-F840-A182-ADC151DEF156}"/>
                    </a:ext>
                  </a:extLst>
                </p:cNvPr>
                <p:cNvSpPr/>
                <p:nvPr/>
              </p:nvSpPr>
              <p:spPr>
                <a:xfrm>
                  <a:off x="1986629" y="5617570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656D9E27-49BB-D24F-975E-C5300D758E68}"/>
                    </a:ext>
                  </a:extLst>
                </p:cNvPr>
                <p:cNvSpPr/>
                <p:nvPr/>
              </p:nvSpPr>
              <p:spPr>
                <a:xfrm>
                  <a:off x="2112705" y="5961888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4231FF59-7B87-1C4A-9FB3-CC23D200C59D}"/>
                  </a:ext>
                </a:extLst>
              </p:cNvPr>
              <p:cNvCxnSpPr>
                <a:stCxn id="69" idx="2"/>
                <a:endCxn id="86" idx="0"/>
              </p:cNvCxnSpPr>
              <p:nvPr/>
            </p:nvCxnSpPr>
            <p:spPr>
              <a:xfrm>
                <a:off x="3236158" y="1543173"/>
                <a:ext cx="0" cy="373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A88EA72F-39ED-2F41-86EB-99A7A90C73CC}"/>
                  </a:ext>
                </a:extLst>
              </p:cNvPr>
              <p:cNvCxnSpPr>
                <a:cxnSpLocks/>
                <a:stCxn id="86" idx="2"/>
                <a:endCxn id="83" idx="0"/>
              </p:cNvCxnSpPr>
              <p:nvPr/>
            </p:nvCxnSpPr>
            <p:spPr>
              <a:xfrm flipH="1">
                <a:off x="3236157" y="2767889"/>
                <a:ext cx="1" cy="373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BD2914D9-2D82-5043-AA1E-378D4D575021}"/>
                  </a:ext>
                </a:extLst>
              </p:cNvPr>
              <p:cNvCxnSpPr>
                <a:cxnSpLocks/>
                <a:stCxn id="83" idx="2"/>
                <a:endCxn id="79" idx="0"/>
              </p:cNvCxnSpPr>
              <p:nvPr/>
            </p:nvCxnSpPr>
            <p:spPr>
              <a:xfrm>
                <a:off x="3236157" y="4382595"/>
                <a:ext cx="0" cy="3735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459AB3F6-90B4-FF45-A5AC-BF36FED8990D}"/>
                  </a:ext>
                </a:extLst>
              </p:cNvPr>
              <p:cNvGrpSpPr/>
              <p:nvPr/>
            </p:nvGrpSpPr>
            <p:grpSpPr>
              <a:xfrm>
                <a:off x="2482584" y="291393"/>
                <a:ext cx="1507144" cy="713918"/>
                <a:chOff x="2482584" y="291393"/>
                <a:chExt cx="1507144" cy="713918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896E50D-9465-E647-BBF8-18D300A4A4C1}"/>
                    </a:ext>
                  </a:extLst>
                </p:cNvPr>
                <p:cNvSpPr txBox="1"/>
                <p:nvPr/>
              </p:nvSpPr>
              <p:spPr>
                <a:xfrm>
                  <a:off x="2797575" y="291393"/>
                  <a:ext cx="782060" cy="3351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200" b="1" dirty="0"/>
                    <a:t>송신측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FA04D10-31A3-0644-8FF7-2A87EB22BA95}"/>
                    </a:ext>
                  </a:extLst>
                </p:cNvPr>
                <p:cNvSpPr txBox="1"/>
                <p:nvPr/>
              </p:nvSpPr>
              <p:spPr>
                <a:xfrm>
                  <a:off x="2482584" y="589813"/>
                  <a:ext cx="150714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ore-KR" altLang="en-US" sz="1050" dirty="0"/>
                    <a:t>계층을</a:t>
                  </a:r>
                  <a:r>
                    <a:rPr kumimoji="1" lang="ko-KR" altLang="en-US" sz="1050" dirty="0"/>
                    <a:t> 통과할 때마다</a:t>
                  </a:r>
                  <a:endParaRPr kumimoji="1" lang="en-US" altLang="ko-KR" sz="1050" dirty="0"/>
                </a:p>
                <a:p>
                  <a:pPr algn="ctr"/>
                  <a:r>
                    <a:rPr kumimoji="1" lang="ko-KR" altLang="en-US" sz="1050" dirty="0"/>
                    <a:t>헤더를 추가</a:t>
                  </a:r>
                  <a:endParaRPr kumimoji="1" lang="ko-Kore-KR" altLang="en-US" sz="1050" dirty="0"/>
                </a:p>
              </p:txBody>
            </p:sp>
          </p:grp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2E4A754-BB70-3943-A419-B475637818D0}"/>
                </a:ext>
              </a:extLst>
            </p:cNvPr>
            <p:cNvGrpSpPr/>
            <p:nvPr/>
          </p:nvGrpSpPr>
          <p:grpSpPr>
            <a:xfrm>
              <a:off x="7029695" y="291393"/>
              <a:ext cx="2748962" cy="6123448"/>
              <a:chOff x="1861676" y="291393"/>
              <a:chExt cx="2748962" cy="6123448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E037CA8-FAA7-7B45-AC42-7B73783C691F}"/>
                  </a:ext>
                </a:extLst>
              </p:cNvPr>
              <p:cNvSpPr/>
              <p:nvPr/>
            </p:nvSpPr>
            <p:spPr>
              <a:xfrm>
                <a:off x="2214837" y="1108151"/>
                <a:ext cx="2042641" cy="4350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HTTP </a:t>
                </a:r>
                <a:r>
                  <a:rPr kumimoji="1" lang="ko-KR" altLang="en-US" sz="1200" dirty="0"/>
                  <a:t>데이터</a:t>
                </a:r>
                <a:endParaRPr kumimoji="1" lang="ko-Kore-KR" altLang="en-US" sz="1200" dirty="0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B8A429B2-5A16-984C-8D20-B9B999D57FEF}"/>
                  </a:ext>
                </a:extLst>
              </p:cNvPr>
              <p:cNvGrpSpPr/>
              <p:nvPr/>
            </p:nvGrpSpPr>
            <p:grpSpPr>
              <a:xfrm>
                <a:off x="2100223" y="1916709"/>
                <a:ext cx="2271869" cy="851180"/>
                <a:chOff x="1986629" y="1642978"/>
                <a:chExt cx="2499056" cy="936298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61B794C-DC97-BF43-8508-13EAC43B1E8B}"/>
                    </a:ext>
                  </a:extLst>
                </p:cNvPr>
                <p:cNvSpPr/>
                <p:nvPr/>
              </p:nvSpPr>
              <p:spPr>
                <a:xfrm>
                  <a:off x="1986629" y="1642978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BDAB9460-2414-8841-BB2D-D9D0BD481912}"/>
                    </a:ext>
                  </a:extLst>
                </p:cNvPr>
                <p:cNvSpPr/>
                <p:nvPr/>
              </p:nvSpPr>
              <p:spPr>
                <a:xfrm>
                  <a:off x="2112705" y="1987296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98AF74A0-19C3-5345-B3B4-4BF3F935DFE7}"/>
                  </a:ext>
                </a:extLst>
              </p:cNvPr>
              <p:cNvGrpSpPr/>
              <p:nvPr/>
            </p:nvGrpSpPr>
            <p:grpSpPr>
              <a:xfrm>
                <a:off x="2000359" y="3141425"/>
                <a:ext cx="2471596" cy="1241170"/>
                <a:chOff x="1876779" y="3267160"/>
                <a:chExt cx="2718756" cy="1365287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B216AAF7-F7C3-6243-8DA5-29D5E9321323}"/>
                    </a:ext>
                  </a:extLst>
                </p:cNvPr>
                <p:cNvSpPr/>
                <p:nvPr/>
              </p:nvSpPr>
              <p:spPr>
                <a:xfrm>
                  <a:off x="1876779" y="3267160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F1D2581-9BB7-E24C-8EC3-F6D00FC64C16}"/>
                    </a:ext>
                  </a:extLst>
                </p:cNvPr>
                <p:cNvSpPr/>
                <p:nvPr/>
              </p:nvSpPr>
              <p:spPr>
                <a:xfrm>
                  <a:off x="1986629" y="3630274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6B5AF39E-0A50-1747-8B53-43659E96C1B8}"/>
                    </a:ext>
                  </a:extLst>
                </p:cNvPr>
                <p:cNvSpPr/>
                <p:nvPr/>
              </p:nvSpPr>
              <p:spPr>
                <a:xfrm>
                  <a:off x="2112705" y="3974592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42449214-AC38-4748-8836-0D5593105859}"/>
                  </a:ext>
                </a:extLst>
              </p:cNvPr>
              <p:cNvGrpSpPr/>
              <p:nvPr/>
            </p:nvGrpSpPr>
            <p:grpSpPr>
              <a:xfrm>
                <a:off x="1861676" y="4756132"/>
                <a:ext cx="2748962" cy="1658709"/>
                <a:chOff x="1724228" y="4910890"/>
                <a:chExt cx="3023858" cy="182458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16EB4785-5253-DA43-A852-68F0296F1F60}"/>
                    </a:ext>
                  </a:extLst>
                </p:cNvPr>
                <p:cNvSpPr/>
                <p:nvPr/>
              </p:nvSpPr>
              <p:spPr>
                <a:xfrm>
                  <a:off x="1724228" y="4910890"/>
                  <a:ext cx="3023858" cy="18245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R" sz="1200" dirty="0"/>
                    <a:t>Ethernet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986FADB-6728-B246-930F-518120E27914}"/>
                    </a:ext>
                  </a:extLst>
                </p:cNvPr>
                <p:cNvSpPr/>
                <p:nvPr/>
              </p:nvSpPr>
              <p:spPr>
                <a:xfrm>
                  <a:off x="1876779" y="5254456"/>
                  <a:ext cx="2718756" cy="13652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IP </a:t>
                  </a:r>
                  <a:r>
                    <a:rPr kumimoji="1" lang="ko-KR" altLang="en-US" sz="1200" dirty="0"/>
                    <a:t>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0C5EE8C1-E985-D048-81DD-884E3468B11A}"/>
                    </a:ext>
                  </a:extLst>
                </p:cNvPr>
                <p:cNvSpPr/>
                <p:nvPr/>
              </p:nvSpPr>
              <p:spPr>
                <a:xfrm>
                  <a:off x="1986629" y="5617570"/>
                  <a:ext cx="2499056" cy="93629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200" dirty="0"/>
                    <a:t>TCP</a:t>
                  </a:r>
                  <a:r>
                    <a:rPr kumimoji="1" lang="ko-KR" altLang="en-US" sz="1200" dirty="0"/>
                    <a:t> 헤더</a:t>
                  </a:r>
                  <a:endParaRPr kumimoji="1" lang="ko-Kore-KR" altLang="en-US" sz="1200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BCCF55C-90CD-C643-9EA5-74C26769938A}"/>
                    </a:ext>
                  </a:extLst>
                </p:cNvPr>
                <p:cNvSpPr/>
                <p:nvPr/>
              </p:nvSpPr>
              <p:spPr>
                <a:xfrm>
                  <a:off x="2112705" y="5961888"/>
                  <a:ext cx="2246905" cy="4785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200" dirty="0"/>
                    <a:t>HTTP </a:t>
                  </a:r>
                  <a:r>
                    <a:rPr kumimoji="1" lang="ko-KR" altLang="en-US" sz="1200" dirty="0"/>
                    <a:t>데이터</a:t>
                  </a:r>
                  <a:endParaRPr kumimoji="1" lang="ko-Kore-KR" altLang="en-US" sz="1200" dirty="0"/>
                </a:p>
              </p:txBody>
            </p:sp>
          </p:grp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95FF786D-BBC0-794B-AAD8-21680EBB1CB2}"/>
                  </a:ext>
                </a:extLst>
              </p:cNvPr>
              <p:cNvCxnSpPr>
                <a:stCxn id="50" idx="2"/>
                <a:endCxn id="67" idx="0"/>
              </p:cNvCxnSpPr>
              <p:nvPr/>
            </p:nvCxnSpPr>
            <p:spPr>
              <a:xfrm>
                <a:off x="3236158" y="1543173"/>
                <a:ext cx="0" cy="373536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C8B62403-6B66-6E46-B84D-633F1CD4FD5D}"/>
                  </a:ext>
                </a:extLst>
              </p:cNvPr>
              <p:cNvCxnSpPr>
                <a:cxnSpLocks/>
                <a:stCxn id="67" idx="2"/>
                <a:endCxn id="64" idx="0"/>
              </p:cNvCxnSpPr>
              <p:nvPr/>
            </p:nvCxnSpPr>
            <p:spPr>
              <a:xfrm flipH="1">
                <a:off x="3236157" y="2767889"/>
                <a:ext cx="1" cy="373536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6DE1759-56D8-7C46-BC78-7EB1DA9B26F7}"/>
                  </a:ext>
                </a:extLst>
              </p:cNvPr>
              <p:cNvCxnSpPr>
                <a:cxnSpLocks/>
                <a:stCxn id="64" idx="2"/>
                <a:endCxn id="60" idx="0"/>
              </p:cNvCxnSpPr>
              <p:nvPr/>
            </p:nvCxnSpPr>
            <p:spPr>
              <a:xfrm>
                <a:off x="3236157" y="4382595"/>
                <a:ext cx="0" cy="373537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8281AA91-CCC0-9E49-A990-1F5DFCED084F}"/>
                  </a:ext>
                </a:extLst>
              </p:cNvPr>
              <p:cNvGrpSpPr/>
              <p:nvPr/>
            </p:nvGrpSpPr>
            <p:grpSpPr>
              <a:xfrm>
                <a:off x="2482584" y="291393"/>
                <a:ext cx="1507144" cy="713918"/>
                <a:chOff x="2482584" y="291393"/>
                <a:chExt cx="1507144" cy="713918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D47C54F-46DE-3847-834B-D64B37504F6C}"/>
                    </a:ext>
                  </a:extLst>
                </p:cNvPr>
                <p:cNvSpPr txBox="1"/>
                <p:nvPr/>
              </p:nvSpPr>
              <p:spPr>
                <a:xfrm>
                  <a:off x="2797575" y="291393"/>
                  <a:ext cx="782060" cy="3351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200" b="1" dirty="0"/>
                    <a:t>수신측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FCFD00B-9A10-7746-8602-91A19376DE6C}"/>
                    </a:ext>
                  </a:extLst>
                </p:cNvPr>
                <p:cNvSpPr txBox="1"/>
                <p:nvPr/>
              </p:nvSpPr>
              <p:spPr>
                <a:xfrm>
                  <a:off x="2482584" y="589813"/>
                  <a:ext cx="150714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ore-KR" altLang="en-US" sz="1050" dirty="0"/>
                    <a:t>계층을</a:t>
                  </a:r>
                  <a:r>
                    <a:rPr kumimoji="1" lang="ko-KR" altLang="en-US" sz="1050" dirty="0"/>
                    <a:t> 통과할 때마다</a:t>
                  </a:r>
                  <a:endParaRPr kumimoji="1" lang="en-US" altLang="ko-KR" sz="1050" dirty="0"/>
                </a:p>
                <a:p>
                  <a:pPr algn="ctr"/>
                  <a:r>
                    <a:rPr kumimoji="1" lang="ko-KR" altLang="en-US" sz="1050" dirty="0"/>
                    <a:t>헤더를 삭제</a:t>
                  </a:r>
                  <a:endParaRPr kumimoji="1" lang="ko-Kore-KR" altLang="en-US" sz="1050" dirty="0"/>
                </a:p>
              </p:txBody>
            </p:sp>
          </p:grpSp>
        </p:grp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66479F92-7F85-3C42-9D5A-27E5259300FF}"/>
                </a:ext>
              </a:extLst>
            </p:cNvPr>
            <p:cNvCxnSpPr>
              <a:stCxn id="79" idx="2"/>
              <a:endCxn id="60" idx="2"/>
            </p:cNvCxnSpPr>
            <p:nvPr/>
          </p:nvCxnSpPr>
          <p:spPr>
            <a:xfrm rot="16200000" flipH="1">
              <a:off x="5820166" y="3830831"/>
              <a:ext cx="12700" cy="5168019"/>
            </a:xfrm>
            <a:prstGeom prst="bentConnector3">
              <a:avLst>
                <a:gd name="adj1" fmla="val 1800000"/>
              </a:avLst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52DA2E-5E32-0746-BAF9-1020FC34818D}"/>
                </a:ext>
              </a:extLst>
            </p:cNvPr>
            <p:cNvSpPr txBox="1"/>
            <p:nvPr/>
          </p:nvSpPr>
          <p:spPr>
            <a:xfrm>
              <a:off x="4610637" y="1108151"/>
              <a:ext cx="1237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HTTP</a:t>
              </a:r>
              <a:r>
                <a:rPr kumimoji="1" lang="ko-KR" altLang="en-US" sz="1400" dirty="0"/>
                <a:t> 메시지</a:t>
              </a:r>
              <a:endParaRPr kumimoji="1" lang="ko-Kore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14ABB9-46E2-D847-9AA6-8B8788B672CF}"/>
                </a:ext>
              </a:extLst>
            </p:cNvPr>
            <p:cNvSpPr txBox="1"/>
            <p:nvPr/>
          </p:nvSpPr>
          <p:spPr>
            <a:xfrm>
              <a:off x="4610637" y="1916709"/>
              <a:ext cx="1308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TCP</a:t>
              </a:r>
              <a:r>
                <a:rPr kumimoji="1" lang="ko-KR" altLang="en-US" sz="1400" dirty="0"/>
                <a:t> </a:t>
              </a:r>
              <a:r>
                <a:rPr kumimoji="1" lang="ko-KR" altLang="en-US" sz="1400" dirty="0" err="1"/>
                <a:t>세그멘토</a:t>
              </a:r>
              <a:endParaRPr kumimoji="1" lang="ko-Kore-KR" alt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3D36C6-5A18-AF42-8E6C-7E75646048CB}"/>
                </a:ext>
              </a:extLst>
            </p:cNvPr>
            <p:cNvSpPr txBox="1"/>
            <p:nvPr/>
          </p:nvSpPr>
          <p:spPr>
            <a:xfrm>
              <a:off x="4604960" y="3141425"/>
              <a:ext cx="1298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IP</a:t>
              </a:r>
              <a:r>
                <a:rPr kumimoji="1" lang="ko-KR" altLang="en-US" sz="1400" dirty="0"/>
                <a:t> </a:t>
              </a:r>
              <a:r>
                <a:rPr kumimoji="1" lang="ko-KR" altLang="en-US" sz="1400" dirty="0" err="1"/>
                <a:t>데이터그램</a:t>
              </a:r>
              <a:endParaRPr kumimoji="1" lang="ko-Kore-KR" altLang="en-US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82FC01C-61B2-414D-ABD7-2522C3A733A1}"/>
                </a:ext>
              </a:extLst>
            </p:cNvPr>
            <p:cNvSpPr txBox="1"/>
            <p:nvPr/>
          </p:nvSpPr>
          <p:spPr>
            <a:xfrm>
              <a:off x="4602615" y="4747648"/>
              <a:ext cx="1491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네트워크 프레임</a:t>
              </a:r>
              <a:endParaRPr kumimoji="1" lang="ko-Kore-KR" altLang="en-US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764F59-AE4C-244A-872D-FAD023920480}"/>
                </a:ext>
              </a:extLst>
            </p:cNvPr>
            <p:cNvSpPr txBox="1"/>
            <p:nvPr/>
          </p:nvSpPr>
          <p:spPr>
            <a:xfrm>
              <a:off x="276184" y="1038459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1600" b="1" dirty="0"/>
                <a:t>어플리케이션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6215FB8-9EE3-2E49-905A-10AF689A6195}"/>
                </a:ext>
              </a:extLst>
            </p:cNvPr>
            <p:cNvSpPr txBox="1"/>
            <p:nvPr/>
          </p:nvSpPr>
          <p:spPr>
            <a:xfrm>
              <a:off x="378775" y="2016233"/>
              <a:ext cx="12105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트랜스포트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B30F3F-064C-5A4D-935C-31EFB8FA2505}"/>
                </a:ext>
              </a:extLst>
            </p:cNvPr>
            <p:cNvSpPr txBox="1"/>
            <p:nvPr/>
          </p:nvSpPr>
          <p:spPr>
            <a:xfrm>
              <a:off x="481368" y="354614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네트워크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D3B4B38-C035-0847-B796-5CBA7056CF99}"/>
                </a:ext>
              </a:extLst>
            </p:cNvPr>
            <p:cNvSpPr txBox="1"/>
            <p:nvPr/>
          </p:nvSpPr>
          <p:spPr>
            <a:xfrm>
              <a:off x="686552" y="5372382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링크</a:t>
              </a:r>
              <a:endParaRPr kumimoji="1" lang="en-US" altLang="ko-Kore-KR" sz="1600" b="1" dirty="0"/>
            </a:p>
            <a:p>
              <a:pPr algn="ctr"/>
              <a:r>
                <a:rPr kumimoji="1" lang="ko-Kore-KR" altLang="en-US" sz="1600" b="1" dirty="0"/>
                <a:t>계층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4625BFC-6DD2-1546-8855-78229EFC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377" y="1594749"/>
            <a:ext cx="6261246" cy="2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1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1.4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845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HTTP</a:t>
            </a:r>
            <a:r>
              <a:rPr lang="ko-KR" altLang="en-US" sz="3600" spc="-300" dirty="0"/>
              <a:t>와 관계가 깊은 프로토콜은 </a:t>
            </a:r>
            <a:r>
              <a:rPr lang="en-US" altLang="ko-KR" sz="3600" spc="-300" dirty="0"/>
              <a:t>IP/TCP/DNS</a:t>
            </a:r>
            <a:endParaRPr lang="ko-KR" altLang="en-US" sz="3600" spc="-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899BDA-A731-9242-871A-5D8BA018A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143" y="3238166"/>
            <a:ext cx="7277714" cy="3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5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740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웹과 네트워크의 기본에 대해 알아보자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389D38-A915-C34E-809E-F538F221D93F}"/>
              </a:ext>
            </a:extLst>
          </p:cNvPr>
          <p:cNvSpPr txBox="1"/>
          <p:nvPr/>
        </p:nvSpPr>
        <p:spPr>
          <a:xfrm>
            <a:off x="1425488" y="1504146"/>
            <a:ext cx="934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웹이 어떤 기술로 구성되어 있는지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HTTP</a:t>
            </a:r>
            <a:r>
              <a:rPr kumimoji="1" lang="ko-KR" altLang="en-US" dirty="0"/>
              <a:t>는 어떻게 탄생했고 성장했는지 알아보자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F6A2DC-4739-DA4F-A665-28D89B2CBCBE}"/>
              </a:ext>
            </a:extLst>
          </p:cNvPr>
          <p:cNvSpPr txBox="1"/>
          <p:nvPr/>
        </p:nvSpPr>
        <p:spPr>
          <a:xfrm>
            <a:off x="4506459" y="2290799"/>
            <a:ext cx="3179075" cy="4126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웹의 통신 방법</a:t>
            </a:r>
            <a:endParaRPr kumimoji="1"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HTTP</a:t>
            </a:r>
            <a:r>
              <a:rPr kumimoji="1" lang="ko-KR" altLang="en-US" dirty="0"/>
              <a:t>의 탄생 및 통신 과정</a:t>
            </a:r>
            <a:endParaRPr kumimoji="1"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TCP/IP </a:t>
            </a:r>
            <a:r>
              <a:rPr kumimoji="1" lang="ko-KR" altLang="en-US" dirty="0"/>
              <a:t>통신</a:t>
            </a:r>
            <a:endParaRPr kumimoji="1"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IP, TCP, DNS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URI &amp; URL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10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1.4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845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HTTP</a:t>
            </a:r>
            <a:r>
              <a:rPr lang="ko-KR" altLang="en-US" sz="3600" spc="-300" dirty="0"/>
              <a:t>와 관계가 깊은 프로토콜은 </a:t>
            </a:r>
            <a:r>
              <a:rPr lang="en-US" altLang="ko-KR" sz="3600" spc="-300" dirty="0"/>
              <a:t>IP/TCP/DNS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26362" y="837859"/>
            <a:ext cx="3284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1.4.1 </a:t>
            </a:r>
            <a:r>
              <a:rPr kumimoji="1" lang="ko-KR" altLang="en-US" sz="2000" dirty="0"/>
              <a:t>    배송을 담당하는 </a:t>
            </a:r>
            <a:r>
              <a:rPr kumimoji="1" lang="en-US" altLang="ko-KR" sz="2000" dirty="0"/>
              <a:t>IP</a:t>
            </a:r>
            <a:endParaRPr kumimoji="1" lang="ko-Kore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689D8D-72DC-904F-8F49-802433F34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23" y="2547915"/>
            <a:ext cx="9160030" cy="17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4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1.4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845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HTTP</a:t>
            </a:r>
            <a:r>
              <a:rPr lang="ko-KR" altLang="en-US" sz="3600" spc="-300" dirty="0"/>
              <a:t>와 관계가 깊은 프로토콜은 </a:t>
            </a:r>
            <a:r>
              <a:rPr lang="en-US" altLang="ko-KR" sz="3600" spc="-300" dirty="0"/>
              <a:t>IP/TCP/DNS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26362" y="837859"/>
            <a:ext cx="3284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1.4.1 </a:t>
            </a:r>
            <a:r>
              <a:rPr kumimoji="1" lang="ko-KR" altLang="en-US" sz="2000" dirty="0"/>
              <a:t>    배송을 담당하는 </a:t>
            </a:r>
            <a:r>
              <a:rPr kumimoji="1" lang="en-US" altLang="ko-KR" sz="2000" dirty="0"/>
              <a:t>IP</a:t>
            </a:r>
            <a:endParaRPr kumimoji="1" lang="ko-Kore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1455804-5BF2-784C-94D7-326DC1E16505}"/>
              </a:ext>
            </a:extLst>
          </p:cNvPr>
          <p:cNvSpPr txBox="1"/>
          <p:nvPr/>
        </p:nvSpPr>
        <p:spPr>
          <a:xfrm>
            <a:off x="1031577" y="1615833"/>
            <a:ext cx="5179623" cy="12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IP </a:t>
            </a:r>
            <a:r>
              <a:rPr kumimoji="1" lang="ko-Kore-KR" altLang="en-US" b="1" dirty="0"/>
              <a:t>주소</a:t>
            </a:r>
            <a:endParaRPr kumimoji="1" lang="en-US" altLang="ko-Kore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각 노드에 부여된 주소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임시적으로 다른 주체에 의해 할당되는 것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5417AF-D776-6242-805F-2F9F37F9F2A5}"/>
              </a:ext>
            </a:extLst>
          </p:cNvPr>
          <p:cNvSpPr txBox="1"/>
          <p:nvPr/>
        </p:nvSpPr>
        <p:spPr>
          <a:xfrm>
            <a:off x="1031577" y="2954707"/>
            <a:ext cx="6923690" cy="12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MAC</a:t>
            </a:r>
            <a:r>
              <a:rPr kumimoji="1" lang="ko-KR" altLang="en-US" b="1" dirty="0"/>
              <a:t> 주소</a:t>
            </a:r>
            <a:endParaRPr kumimoji="1"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각 네트워크 카드에 할당된 고유의 주소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통신기기의 하드웨어 자체에 부여된 고유한 식별번호 이다</a:t>
            </a:r>
            <a:r>
              <a:rPr kumimoji="1"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E1D95-BD3E-A740-9079-054873676CCF}"/>
              </a:ext>
            </a:extLst>
          </p:cNvPr>
          <p:cNvSpPr txBox="1"/>
          <p:nvPr/>
        </p:nvSpPr>
        <p:spPr>
          <a:xfrm>
            <a:off x="1884044" y="5049684"/>
            <a:ext cx="7381188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IP</a:t>
            </a:r>
            <a:r>
              <a:rPr kumimoji="1" lang="ko-KR" altLang="en-US" dirty="0"/>
              <a:t> 주소는 변경 가능하지만 기본적으로 </a:t>
            </a:r>
            <a:r>
              <a:rPr kumimoji="1" lang="en-US" altLang="ko-KR" dirty="0"/>
              <a:t>MAC</a:t>
            </a:r>
            <a:r>
              <a:rPr kumimoji="1" lang="ko-KR" altLang="en-US" dirty="0"/>
              <a:t> 주소는 변경할 수 없다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36618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1.4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845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HTTP</a:t>
            </a:r>
            <a:r>
              <a:rPr lang="ko-KR" altLang="en-US" sz="3600" spc="-300" dirty="0"/>
              <a:t>와 관계가 깊은 프로토콜은 </a:t>
            </a:r>
            <a:r>
              <a:rPr lang="en-US" altLang="ko-KR" sz="3600" spc="-300" dirty="0"/>
              <a:t>IP/TCP/DNS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26362" y="837859"/>
            <a:ext cx="3284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1.4.1 </a:t>
            </a:r>
            <a:r>
              <a:rPr kumimoji="1" lang="ko-KR" altLang="en-US" sz="2000" dirty="0"/>
              <a:t>    배송을 담당하는 </a:t>
            </a:r>
            <a:r>
              <a:rPr kumimoji="1" lang="en-US" altLang="ko-KR" sz="2000" dirty="0"/>
              <a:t>IP</a:t>
            </a:r>
            <a:endParaRPr kumimoji="1" lang="ko-Kore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7D9E0D-2D80-0B48-A602-374804547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50" y="2379625"/>
            <a:ext cx="8327300" cy="20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26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1.4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845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HTTP</a:t>
            </a:r>
            <a:r>
              <a:rPr lang="ko-KR" altLang="en-US" sz="3600" spc="-300" dirty="0"/>
              <a:t>와 관계가 깊은 프로토콜은 </a:t>
            </a:r>
            <a:r>
              <a:rPr lang="en-US" altLang="ko-KR" sz="3600" spc="-300" dirty="0"/>
              <a:t>IP/TCP/DNS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26362" y="837859"/>
            <a:ext cx="3284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1.4.1 </a:t>
            </a:r>
            <a:r>
              <a:rPr kumimoji="1" lang="ko-KR" altLang="en-US" sz="2000" dirty="0"/>
              <a:t>    배송을 담당하는 </a:t>
            </a:r>
            <a:r>
              <a:rPr kumimoji="1" lang="en-US" altLang="ko-KR" sz="2000" dirty="0"/>
              <a:t>IP</a:t>
            </a:r>
            <a:endParaRPr kumimoji="1" lang="ko-Kore-KR" altLang="en-US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9AE54D-8195-814F-8731-9C0E0215FD1E}"/>
              </a:ext>
            </a:extLst>
          </p:cNvPr>
          <p:cNvGrpSpPr/>
          <p:nvPr/>
        </p:nvGrpSpPr>
        <p:grpSpPr>
          <a:xfrm>
            <a:off x="698734" y="1851239"/>
            <a:ext cx="10853719" cy="4259617"/>
            <a:chOff x="871987" y="1339876"/>
            <a:chExt cx="10853719" cy="4685579"/>
          </a:xfrm>
        </p:grpSpPr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264261DD-8D02-F348-B561-ADEA9D7188C4}"/>
                </a:ext>
              </a:extLst>
            </p:cNvPr>
            <p:cNvSpPr/>
            <p:nvPr/>
          </p:nvSpPr>
          <p:spPr>
            <a:xfrm>
              <a:off x="2973023" y="1765658"/>
              <a:ext cx="1629072" cy="101977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송신측</a:t>
              </a:r>
              <a:endParaRPr kumimoji="1" lang="ko-Kore-KR" altLang="en-US" dirty="0"/>
            </a:p>
          </p:txBody>
        </p:sp>
        <p:sp>
          <p:nvSpPr>
            <p:cNvPr id="10" name="오른쪽 화살표[R] 9">
              <a:extLst>
                <a:ext uri="{FF2B5EF4-FFF2-40B4-BE49-F238E27FC236}">
                  <a16:creationId xmlns:a16="http://schemas.microsoft.com/office/drawing/2014/main" id="{C3A633F2-84D0-D746-8DC0-6394CF819891}"/>
                </a:ext>
              </a:extLst>
            </p:cNvPr>
            <p:cNvSpPr/>
            <p:nvPr/>
          </p:nvSpPr>
          <p:spPr>
            <a:xfrm rot="778066">
              <a:off x="4916756" y="2698982"/>
              <a:ext cx="2989777" cy="37435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704533A0-902E-4D48-8F8A-4CD52993BA1F}"/>
                </a:ext>
              </a:extLst>
            </p:cNvPr>
            <p:cNvSpPr/>
            <p:nvPr/>
          </p:nvSpPr>
          <p:spPr>
            <a:xfrm>
              <a:off x="8096318" y="2835950"/>
              <a:ext cx="1629072" cy="101977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라우터</a:t>
              </a:r>
              <a:endParaRPr kumimoji="1" lang="ko-Kore-KR" altLang="en-US" dirty="0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1E8A885C-B856-BE41-BB44-6856064EAD47}"/>
                </a:ext>
              </a:extLst>
            </p:cNvPr>
            <p:cNvSpPr/>
            <p:nvPr/>
          </p:nvSpPr>
          <p:spPr>
            <a:xfrm>
              <a:off x="2973023" y="4631720"/>
              <a:ext cx="1629072" cy="101977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라우터</a:t>
              </a:r>
              <a:endParaRPr kumimoji="1" lang="ko-Kore-KR" altLang="en-US" dirty="0"/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AD8FC173-5C42-DF45-8DF6-117A05B7A820}"/>
                </a:ext>
              </a:extLst>
            </p:cNvPr>
            <p:cNvSpPr/>
            <p:nvPr/>
          </p:nvSpPr>
          <p:spPr>
            <a:xfrm>
              <a:off x="8096318" y="5005685"/>
              <a:ext cx="1629072" cy="101977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수신측</a:t>
              </a:r>
              <a:endParaRPr kumimoji="1" lang="ko-Kore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FBD545-7078-1941-B50D-FB7A2C898D0B}"/>
                </a:ext>
              </a:extLst>
            </p:cNvPr>
            <p:cNvSpPr txBox="1"/>
            <p:nvPr/>
          </p:nvSpPr>
          <p:spPr>
            <a:xfrm>
              <a:off x="9875520" y="2990235"/>
              <a:ext cx="1850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MAC</a:t>
              </a:r>
              <a:r>
                <a:rPr kumimoji="1" lang="ko-KR" altLang="en-US" sz="1400" dirty="0"/>
                <a:t> 주소</a:t>
              </a:r>
              <a:endParaRPr kumimoji="1" lang="en-US" altLang="ko-KR" sz="1400" dirty="0"/>
            </a:p>
            <a:p>
              <a:r>
                <a:rPr kumimoji="1" lang="en-US" altLang="ko-KR" sz="1400" dirty="0"/>
                <a:t>00-XX-C6-6B-XX-XX</a:t>
              </a:r>
              <a:endParaRPr kumimoji="1" lang="ko-Kore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F4D4A3-ECCB-DA4F-811D-D55D2CFE6D14}"/>
                </a:ext>
              </a:extLst>
            </p:cNvPr>
            <p:cNvSpPr txBox="1"/>
            <p:nvPr/>
          </p:nvSpPr>
          <p:spPr>
            <a:xfrm>
              <a:off x="871987" y="4950222"/>
              <a:ext cx="1840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MAC</a:t>
              </a:r>
              <a:r>
                <a:rPr kumimoji="1" lang="ko-KR" altLang="en-US" sz="1400" dirty="0"/>
                <a:t> 주소</a:t>
              </a:r>
              <a:endParaRPr kumimoji="1" lang="en-US" altLang="ko-KR" sz="1400" dirty="0"/>
            </a:p>
            <a:p>
              <a:r>
                <a:rPr kumimoji="1" lang="en-US" altLang="ko-KR" sz="1400" dirty="0"/>
                <a:t>00-XX-B5-A5-XX-XX</a:t>
              </a:r>
              <a:endParaRPr kumimoji="1" lang="ko-Kore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E301FB-8B2C-E64D-B7D6-EEC198D06578}"/>
                </a:ext>
              </a:extLst>
            </p:cNvPr>
            <p:cNvSpPr txBox="1"/>
            <p:nvPr/>
          </p:nvSpPr>
          <p:spPr>
            <a:xfrm>
              <a:off x="9875520" y="5141605"/>
              <a:ext cx="185018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IP</a:t>
              </a:r>
              <a:r>
                <a:rPr kumimoji="1" lang="ko-KR" altLang="en-US" sz="1400" dirty="0"/>
                <a:t> 주소 </a:t>
              </a:r>
              <a:r>
                <a:rPr kumimoji="1" lang="en-US" altLang="ko-KR" sz="1400" dirty="0"/>
                <a:t>: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/>
                <a:t>192.0.43.10</a:t>
              </a:r>
              <a:endParaRPr kumimoji="1" lang="en-US" altLang="ko-Kore-KR" sz="1400" dirty="0"/>
            </a:p>
            <a:p>
              <a:r>
                <a:rPr kumimoji="1" lang="en-US" altLang="ko-Kore-KR" sz="1400" dirty="0"/>
                <a:t>MAC</a:t>
              </a:r>
              <a:r>
                <a:rPr kumimoji="1" lang="ko-KR" altLang="en-US" sz="1400" dirty="0"/>
                <a:t> 주소</a:t>
              </a:r>
              <a:endParaRPr kumimoji="1" lang="en-US" altLang="ko-KR" sz="1400" dirty="0"/>
            </a:p>
            <a:p>
              <a:r>
                <a:rPr kumimoji="1" lang="en-US" altLang="ko-KR" sz="1400" dirty="0"/>
                <a:t>00-XX-A6-6B-XX-XX</a:t>
              </a:r>
              <a:endParaRPr kumimoji="1" lang="ko-Kore-KR" alt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A71CA9-7EED-A54B-BF2C-181E7C23C08B}"/>
                </a:ext>
              </a:extLst>
            </p:cNvPr>
            <p:cNvSpPr txBox="1"/>
            <p:nvPr/>
          </p:nvSpPr>
          <p:spPr>
            <a:xfrm>
              <a:off x="2003288" y="1339876"/>
              <a:ext cx="3568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192.0.43.10 IP</a:t>
              </a:r>
              <a:r>
                <a:rPr kumimoji="1" lang="ko-KR" altLang="en-US" sz="1400" dirty="0"/>
                <a:t> 주소에 패킷을 보내고 싶어</a:t>
              </a:r>
              <a:r>
                <a:rPr kumimoji="1" lang="en-US" altLang="ko-KR" sz="1400" dirty="0"/>
                <a:t>!</a:t>
              </a:r>
              <a:endParaRPr kumimoji="1" lang="ko-Kore-KR" alt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1493F4-E428-304C-8ED5-2087C763C63E}"/>
                </a:ext>
              </a:extLst>
            </p:cNvPr>
            <p:cNvSpPr txBox="1"/>
            <p:nvPr/>
          </p:nvSpPr>
          <p:spPr>
            <a:xfrm rot="792583">
              <a:off x="4996000" y="2122425"/>
              <a:ext cx="30764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(ARP</a:t>
              </a:r>
              <a:r>
                <a:rPr kumimoji="1" lang="ko-KR" altLang="en-US" sz="1400" dirty="0" err="1"/>
                <a:t>를</a:t>
              </a:r>
              <a:r>
                <a:rPr kumimoji="1" lang="ko-KR" altLang="en-US" sz="1400" dirty="0"/>
                <a:t> 사용해서 조사한 결과</a:t>
              </a:r>
              <a:r>
                <a:rPr kumimoji="1" lang="en-US" altLang="ko-KR" sz="1400" dirty="0"/>
                <a:t>)</a:t>
              </a:r>
            </a:p>
            <a:p>
              <a:r>
                <a:rPr kumimoji="1" lang="ko-KR" altLang="en-US" sz="1400" dirty="0"/>
                <a:t>우선 </a:t>
              </a:r>
              <a:r>
                <a:rPr kumimoji="1" lang="en-US" altLang="ko-KR" sz="1400" dirty="0"/>
                <a:t>00-XX-C6-6B-XX-XX</a:t>
              </a:r>
              <a:r>
                <a:rPr kumimoji="1" lang="ko-KR" altLang="en-US" sz="1400" dirty="0"/>
                <a:t>에 보내자</a:t>
              </a:r>
              <a:r>
                <a:rPr kumimoji="1" lang="en-US" altLang="ko-KR" sz="1400" dirty="0"/>
                <a:t>!</a:t>
              </a:r>
              <a:endParaRPr kumimoji="1" lang="ko-Kore-KR" altLang="en-US" sz="1400" dirty="0"/>
            </a:p>
          </p:txBody>
        </p:sp>
        <p:sp>
          <p:nvSpPr>
            <p:cNvPr id="19" name="오른쪽 화살표[R] 18">
              <a:extLst>
                <a:ext uri="{FF2B5EF4-FFF2-40B4-BE49-F238E27FC236}">
                  <a16:creationId xmlns:a16="http://schemas.microsoft.com/office/drawing/2014/main" id="{E256577E-20A4-0140-B618-99BB81BA1A86}"/>
                </a:ext>
              </a:extLst>
            </p:cNvPr>
            <p:cNvSpPr/>
            <p:nvPr/>
          </p:nvSpPr>
          <p:spPr>
            <a:xfrm rot="9965980">
              <a:off x="4790580" y="3978816"/>
              <a:ext cx="2989777" cy="37435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51F835-2E1B-0F40-BE48-8693E8C36D72}"/>
                </a:ext>
              </a:extLst>
            </p:cNvPr>
            <p:cNvSpPr txBox="1"/>
            <p:nvPr/>
          </p:nvSpPr>
          <p:spPr>
            <a:xfrm rot="20845279">
              <a:off x="4986670" y="3707053"/>
              <a:ext cx="2478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00-XX-B5-A5-XX-XX</a:t>
              </a:r>
              <a:r>
                <a:rPr kumimoji="1" lang="ko-KR" altLang="en-US" sz="1400" dirty="0"/>
                <a:t> 로 전송</a:t>
              </a:r>
              <a:endParaRPr kumimoji="1" lang="ko-Kore-KR" altLang="en-US" sz="1400" dirty="0"/>
            </a:p>
          </p:txBody>
        </p:sp>
        <p:sp>
          <p:nvSpPr>
            <p:cNvPr id="25" name="오른쪽 화살표[R] 24">
              <a:extLst>
                <a:ext uri="{FF2B5EF4-FFF2-40B4-BE49-F238E27FC236}">
                  <a16:creationId xmlns:a16="http://schemas.microsoft.com/office/drawing/2014/main" id="{91EB1E21-875D-3E42-BEF5-145AA9524D87}"/>
                </a:ext>
              </a:extLst>
            </p:cNvPr>
            <p:cNvSpPr/>
            <p:nvPr/>
          </p:nvSpPr>
          <p:spPr>
            <a:xfrm rot="569245">
              <a:off x="4872969" y="5210217"/>
              <a:ext cx="2989777" cy="37435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B83FC4-C1A4-1544-BA08-FA79B90EB13E}"/>
                </a:ext>
              </a:extLst>
            </p:cNvPr>
            <p:cNvSpPr txBox="1"/>
            <p:nvPr/>
          </p:nvSpPr>
          <p:spPr>
            <a:xfrm rot="506157">
              <a:off x="4986088" y="5611650"/>
              <a:ext cx="2478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00-XX-A6-6B-XX-XX</a:t>
              </a:r>
              <a:r>
                <a:rPr kumimoji="1" lang="ko-KR" altLang="en-US" sz="1400" dirty="0"/>
                <a:t> 로 전송</a:t>
              </a:r>
              <a:endParaRPr kumimoji="1" lang="ko-Kore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6943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1.4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845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HTTP</a:t>
            </a:r>
            <a:r>
              <a:rPr lang="ko-KR" altLang="en-US" sz="3600" spc="-300" dirty="0"/>
              <a:t>와 관계가 깊은 프로토콜은 </a:t>
            </a:r>
            <a:r>
              <a:rPr lang="en-US" altLang="ko-KR" sz="3600" spc="-300" dirty="0"/>
              <a:t>IP/TCP/DNS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26362" y="837859"/>
            <a:ext cx="3284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1.4.1 </a:t>
            </a:r>
            <a:r>
              <a:rPr kumimoji="1" lang="ko-KR" altLang="en-US" sz="2000" dirty="0"/>
              <a:t>    배송을 담당하는 </a:t>
            </a:r>
            <a:r>
              <a:rPr kumimoji="1" lang="en-US" altLang="ko-KR" sz="2000" dirty="0"/>
              <a:t>IP</a:t>
            </a:r>
            <a:endParaRPr kumimoji="1" lang="ko-Kore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DF2B32-CE45-4C4F-BF9A-BBCCDEBE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5" y="2769312"/>
            <a:ext cx="9160030" cy="13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38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1.4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845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HTTP</a:t>
            </a:r>
            <a:r>
              <a:rPr lang="ko-KR" altLang="en-US" sz="3600" spc="-300" dirty="0"/>
              <a:t>와 관계가 깊은 프로토콜은 </a:t>
            </a:r>
            <a:r>
              <a:rPr lang="en-US" altLang="ko-KR" sz="3600" spc="-300" dirty="0"/>
              <a:t>IP/TCP/DNS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26362" y="837859"/>
            <a:ext cx="380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1.4.</a:t>
            </a:r>
            <a:r>
              <a:rPr kumimoji="1" lang="en-US" altLang="ko-KR" sz="2000" dirty="0"/>
              <a:t>2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신뢰성을 담당하는 </a:t>
            </a:r>
            <a:r>
              <a:rPr kumimoji="1" lang="en-US" altLang="ko-KR" sz="2000" dirty="0"/>
              <a:t>TCP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D7DE42-CCC3-F946-973B-D1B8EB766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5" y="2438914"/>
            <a:ext cx="9160030" cy="198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56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1.4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845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HTTP</a:t>
            </a:r>
            <a:r>
              <a:rPr lang="ko-KR" altLang="en-US" sz="3600" spc="-300" dirty="0"/>
              <a:t>와 관계가 깊은 프로토콜은 </a:t>
            </a:r>
            <a:r>
              <a:rPr lang="en-US" altLang="ko-KR" sz="3600" spc="-300" dirty="0"/>
              <a:t>IP/TCP/DNS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26362" y="837859"/>
            <a:ext cx="380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1.4.</a:t>
            </a:r>
            <a:r>
              <a:rPr kumimoji="1" lang="en-US" altLang="ko-KR" sz="2000" dirty="0"/>
              <a:t>2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신뢰성을 담당하는 </a:t>
            </a:r>
            <a:r>
              <a:rPr kumimoji="1" lang="en-US" altLang="ko-KR" sz="2000" dirty="0"/>
              <a:t>TCP</a:t>
            </a:r>
            <a:endParaRPr kumimoji="1" lang="ko-Kore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A096BA-DF6B-C646-B719-E493D0182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5" y="2323238"/>
            <a:ext cx="9160030" cy="22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8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1.4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845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HTTP</a:t>
            </a:r>
            <a:r>
              <a:rPr lang="ko-KR" altLang="en-US" sz="3600" spc="-300" dirty="0"/>
              <a:t>와 관계가 깊은 프로토콜은 </a:t>
            </a:r>
            <a:r>
              <a:rPr lang="en-US" altLang="ko-KR" sz="3600" spc="-300" dirty="0"/>
              <a:t>IP/TCP/DNS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26362" y="837859"/>
            <a:ext cx="380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1.4.</a:t>
            </a:r>
            <a:r>
              <a:rPr kumimoji="1" lang="en-US" altLang="ko-KR" sz="2000" dirty="0"/>
              <a:t>2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신뢰성을 담당하는 </a:t>
            </a:r>
            <a:r>
              <a:rPr kumimoji="1" lang="en-US" altLang="ko-KR" sz="2000" dirty="0"/>
              <a:t>TCP</a:t>
            </a:r>
            <a:endParaRPr kumimoji="1" lang="ko-Kore-KR" altLang="en-US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EDD7BA-56CA-1D4F-9C38-AAD0579E276D}"/>
              </a:ext>
            </a:extLst>
          </p:cNvPr>
          <p:cNvGrpSpPr/>
          <p:nvPr/>
        </p:nvGrpSpPr>
        <p:grpSpPr>
          <a:xfrm>
            <a:off x="2312725" y="1627163"/>
            <a:ext cx="7566549" cy="4682836"/>
            <a:chOff x="2117939" y="853440"/>
            <a:chExt cx="7566549" cy="5151120"/>
          </a:xfrm>
        </p:grpSpPr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749E4E56-3FD7-464A-B298-F53D49FF18E3}"/>
                </a:ext>
              </a:extLst>
            </p:cNvPr>
            <p:cNvSpPr/>
            <p:nvPr/>
          </p:nvSpPr>
          <p:spPr>
            <a:xfrm>
              <a:off x="2117939" y="2919115"/>
              <a:ext cx="1629072" cy="101977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송신측</a:t>
              </a:r>
              <a:endParaRPr kumimoji="1" lang="ko-Kore-KR" altLang="en-US" dirty="0"/>
            </a:p>
          </p:txBody>
        </p:sp>
        <p:sp>
          <p:nvSpPr>
            <p:cNvPr id="11" name="오른쪽 화살표[R] 10">
              <a:extLst>
                <a:ext uri="{FF2B5EF4-FFF2-40B4-BE49-F238E27FC236}">
                  <a16:creationId xmlns:a16="http://schemas.microsoft.com/office/drawing/2014/main" id="{7F1FDAB8-3C51-6048-A85F-32DCFD7C156B}"/>
                </a:ext>
              </a:extLst>
            </p:cNvPr>
            <p:cNvSpPr/>
            <p:nvPr/>
          </p:nvSpPr>
          <p:spPr>
            <a:xfrm rot="778066">
              <a:off x="4413836" y="2089382"/>
              <a:ext cx="2989777" cy="37435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1CE8958D-BB24-BD4C-BB54-407D8484BBC2}"/>
                </a:ext>
              </a:extLst>
            </p:cNvPr>
            <p:cNvSpPr/>
            <p:nvPr/>
          </p:nvSpPr>
          <p:spPr>
            <a:xfrm>
              <a:off x="8055416" y="2919115"/>
              <a:ext cx="1629072" cy="101977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수신측</a:t>
              </a:r>
              <a:endParaRPr kumimoji="1" lang="ko-Kore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97C1C3-3FA0-BE46-B844-7C3FE6DC8C04}"/>
                </a:ext>
              </a:extLst>
            </p:cNvPr>
            <p:cNvSpPr txBox="1"/>
            <p:nvPr/>
          </p:nvSpPr>
          <p:spPr>
            <a:xfrm rot="792583">
              <a:off x="5014186" y="1620546"/>
              <a:ext cx="2034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‘SYN’</a:t>
              </a:r>
              <a:r>
                <a:rPr kumimoji="1" lang="ko-KR" altLang="en-US" sz="1400" dirty="0"/>
                <a:t> 패킷을 보냅니다</a:t>
              </a:r>
              <a:r>
                <a:rPr kumimoji="1" lang="en-US" altLang="ko-KR" sz="1400" dirty="0"/>
                <a:t>.</a:t>
              </a:r>
              <a:endParaRPr kumimoji="1" lang="ko-Kore-KR" altLang="en-US" sz="1400" dirty="0"/>
            </a:p>
          </p:txBody>
        </p:sp>
        <p:sp>
          <p:nvSpPr>
            <p:cNvPr id="14" name="오른쪽 화살표[R] 13">
              <a:extLst>
                <a:ext uri="{FF2B5EF4-FFF2-40B4-BE49-F238E27FC236}">
                  <a16:creationId xmlns:a16="http://schemas.microsoft.com/office/drawing/2014/main" id="{757F9233-F312-6C45-8DBF-00113EDA7132}"/>
                </a:ext>
              </a:extLst>
            </p:cNvPr>
            <p:cNvSpPr/>
            <p:nvPr/>
          </p:nvSpPr>
          <p:spPr>
            <a:xfrm rot="9965980">
              <a:off x="4287660" y="3369216"/>
              <a:ext cx="2989777" cy="37435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6B8A5C-311B-0A4E-90BD-6C32083F913E}"/>
                </a:ext>
              </a:extLst>
            </p:cNvPr>
            <p:cNvSpPr txBox="1"/>
            <p:nvPr/>
          </p:nvSpPr>
          <p:spPr>
            <a:xfrm rot="20845279">
              <a:off x="4854393" y="2869608"/>
              <a:ext cx="17361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/>
                <a:t>‘SYN/ACK’</a:t>
              </a:r>
              <a:r>
                <a:rPr kumimoji="1" lang="ko-KR" altLang="en-US" sz="1400" dirty="0"/>
                <a:t> 오케이</a:t>
              </a:r>
              <a:r>
                <a:rPr kumimoji="1" lang="en-US" altLang="ko-KR" sz="1400" dirty="0"/>
                <a:t>!</a:t>
              </a:r>
              <a:r>
                <a:rPr kumimoji="1" lang="ko-KR" altLang="en-US" sz="1400" dirty="0"/>
                <a:t> </a:t>
              </a:r>
              <a:endParaRPr kumimoji="1" lang="en-US" altLang="ko-KR" sz="1400" dirty="0"/>
            </a:p>
            <a:p>
              <a:pPr algn="ctr"/>
              <a:r>
                <a:rPr kumimoji="1" lang="ko-KR" altLang="en-US" sz="1400" dirty="0"/>
                <a:t>패킷 받았습니다</a:t>
              </a:r>
              <a:r>
                <a:rPr kumimoji="1" lang="en-US" altLang="ko-KR" sz="1400" dirty="0"/>
                <a:t>!</a:t>
              </a:r>
              <a:endParaRPr kumimoji="1" lang="ko-Kore-KR" altLang="en-US" sz="1400" dirty="0"/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5148C3EE-C264-7047-9A97-2555E738D6F5}"/>
                </a:ext>
              </a:extLst>
            </p:cNvPr>
            <p:cNvSpPr/>
            <p:nvPr/>
          </p:nvSpPr>
          <p:spPr>
            <a:xfrm rot="569245">
              <a:off x="4370049" y="4600617"/>
              <a:ext cx="2989777" cy="37435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225B5C-B1CD-D44B-84C5-39616954B492}"/>
                </a:ext>
              </a:extLst>
            </p:cNvPr>
            <p:cNvSpPr txBox="1"/>
            <p:nvPr/>
          </p:nvSpPr>
          <p:spPr>
            <a:xfrm rot="506157">
              <a:off x="5089233" y="5002050"/>
              <a:ext cx="1266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‘ACK’ </a:t>
              </a:r>
              <a:r>
                <a:rPr kumimoji="1" lang="ko-KR" altLang="en-US" sz="1400" dirty="0"/>
                <a:t>오케이</a:t>
              </a:r>
              <a:r>
                <a:rPr kumimoji="1" lang="en-US" altLang="ko-KR" sz="1400" dirty="0"/>
                <a:t>!</a:t>
              </a:r>
              <a:endParaRPr kumimoji="1" lang="ko-Kore-KR" altLang="en-US" sz="1400" dirty="0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E58C7F1C-43C8-7241-B661-DA98AACE73D5}"/>
                </a:ext>
              </a:extLst>
            </p:cNvPr>
            <p:cNvCxnSpPr/>
            <p:nvPr/>
          </p:nvCxnSpPr>
          <p:spPr>
            <a:xfrm>
              <a:off x="4130040" y="853440"/>
              <a:ext cx="0" cy="51511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AD6D7D11-9AD9-D44A-8C3A-DE63D43B2656}"/>
                </a:ext>
              </a:extLst>
            </p:cNvPr>
            <p:cNvCxnSpPr/>
            <p:nvPr/>
          </p:nvCxnSpPr>
          <p:spPr>
            <a:xfrm>
              <a:off x="7588644" y="853440"/>
              <a:ext cx="0" cy="51511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6162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1.5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512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이름 해결을 담당하는 </a:t>
            </a:r>
            <a:r>
              <a:rPr lang="en-US" altLang="ko-KR" sz="3600" spc="-300" dirty="0"/>
              <a:t>DNS</a:t>
            </a:r>
            <a:endParaRPr lang="ko-KR" altLang="en-US" sz="3600" spc="-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99E37A-6C50-3A4B-ADD6-63A41590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5" y="2272812"/>
            <a:ext cx="9160030" cy="23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0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1.5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512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이름 해결을 담당하는 </a:t>
            </a:r>
            <a:r>
              <a:rPr lang="en-US" altLang="ko-KR" sz="3600" spc="-300" dirty="0"/>
              <a:t>DNS</a:t>
            </a:r>
            <a:endParaRPr lang="ko-KR" altLang="en-US" sz="36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1B4982-6C61-6F48-97E1-EC4B285C767C}"/>
              </a:ext>
            </a:extLst>
          </p:cNvPr>
          <p:cNvGrpSpPr/>
          <p:nvPr/>
        </p:nvGrpSpPr>
        <p:grpSpPr>
          <a:xfrm>
            <a:off x="2526413" y="1655427"/>
            <a:ext cx="7139173" cy="3855155"/>
            <a:chOff x="2424530" y="2338041"/>
            <a:chExt cx="7139173" cy="3855155"/>
          </a:xfrm>
        </p:grpSpPr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FDFA315F-EAC2-6A40-87D5-B397193391A0}"/>
                </a:ext>
              </a:extLst>
            </p:cNvPr>
            <p:cNvSpPr/>
            <p:nvPr/>
          </p:nvSpPr>
          <p:spPr>
            <a:xfrm>
              <a:off x="2529419" y="2919115"/>
              <a:ext cx="1629072" cy="101977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송신측</a:t>
              </a:r>
              <a:endParaRPr kumimoji="1" lang="ko-Kore-KR" altLang="en-US" dirty="0"/>
            </a:p>
          </p:txBody>
        </p:sp>
        <p:sp>
          <p:nvSpPr>
            <p:cNvPr id="10" name="오른쪽 화살표[R] 9">
              <a:extLst>
                <a:ext uri="{FF2B5EF4-FFF2-40B4-BE49-F238E27FC236}">
                  <a16:creationId xmlns:a16="http://schemas.microsoft.com/office/drawing/2014/main" id="{8FDDDDAB-ED9A-AE4F-9BEC-53D535149A96}"/>
                </a:ext>
              </a:extLst>
            </p:cNvPr>
            <p:cNvSpPr/>
            <p:nvPr/>
          </p:nvSpPr>
          <p:spPr>
            <a:xfrm>
              <a:off x="4551674" y="2919115"/>
              <a:ext cx="2989777" cy="37435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592E60E2-CC49-204D-BF32-04133594C839}"/>
                </a:ext>
              </a:extLst>
            </p:cNvPr>
            <p:cNvSpPr/>
            <p:nvPr/>
          </p:nvSpPr>
          <p:spPr>
            <a:xfrm>
              <a:off x="7934631" y="2919115"/>
              <a:ext cx="1629072" cy="101977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DNS</a:t>
              </a:r>
              <a:endParaRPr kumimoji="1" lang="ko-Kore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35FE52-DB40-8544-92D4-96C51ADCEEAE}"/>
                </a:ext>
              </a:extLst>
            </p:cNvPr>
            <p:cNvSpPr txBox="1"/>
            <p:nvPr/>
          </p:nvSpPr>
          <p:spPr>
            <a:xfrm>
              <a:off x="5372370" y="2611338"/>
              <a:ext cx="1348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IP</a:t>
              </a:r>
              <a:r>
                <a:rPr kumimoji="1" lang="ko-KR" altLang="en-US" sz="1400" dirty="0"/>
                <a:t> 주소 알려줘</a:t>
              </a:r>
              <a:endParaRPr kumimoji="1" lang="ko-Kore-KR" altLang="en-US" sz="1400" dirty="0"/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497AC40B-4774-BE4F-AF6B-E6572738FE80}"/>
                </a:ext>
              </a:extLst>
            </p:cNvPr>
            <p:cNvSpPr/>
            <p:nvPr/>
          </p:nvSpPr>
          <p:spPr>
            <a:xfrm>
              <a:off x="6720752" y="5173426"/>
              <a:ext cx="2623638" cy="101977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www . </a:t>
              </a:r>
              <a:r>
                <a:rPr kumimoji="1" lang="en-US" altLang="ko-Kore-KR" dirty="0" err="1"/>
                <a:t>naver</a:t>
              </a:r>
              <a:r>
                <a:rPr kumimoji="1" lang="en-US" altLang="ko-Kore-KR" dirty="0"/>
                <a:t> . com</a:t>
              </a:r>
            </a:p>
            <a:p>
              <a:pPr algn="ctr"/>
              <a:r>
                <a:rPr kumimoji="1" lang="ko-Kore-KR" altLang="en-US" dirty="0"/>
                <a:t>웹서버</a:t>
              </a:r>
            </a:p>
          </p:txBody>
        </p:sp>
        <p:sp>
          <p:nvSpPr>
            <p:cNvPr id="14" name="오른쪽 화살표[R] 13">
              <a:extLst>
                <a:ext uri="{FF2B5EF4-FFF2-40B4-BE49-F238E27FC236}">
                  <a16:creationId xmlns:a16="http://schemas.microsoft.com/office/drawing/2014/main" id="{1F2BEB93-C248-7B42-B477-C809DC485324}"/>
                </a:ext>
              </a:extLst>
            </p:cNvPr>
            <p:cNvSpPr/>
            <p:nvPr/>
          </p:nvSpPr>
          <p:spPr>
            <a:xfrm rot="10800000">
              <a:off x="4551673" y="3564374"/>
              <a:ext cx="2989777" cy="37435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F40DBB-248C-E947-9032-525A955FA977}"/>
                </a:ext>
              </a:extLst>
            </p:cNvPr>
            <p:cNvSpPr txBox="1"/>
            <p:nvPr/>
          </p:nvSpPr>
          <p:spPr>
            <a:xfrm>
              <a:off x="2424530" y="2338041"/>
              <a:ext cx="1877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400" dirty="0"/>
                <a:t>www. </a:t>
              </a:r>
              <a:r>
                <a:rPr kumimoji="1" lang="en-US" altLang="ko-Kore-KR" sz="1400" dirty="0" err="1"/>
                <a:t>naver</a:t>
              </a:r>
              <a:r>
                <a:rPr kumimoji="1" lang="en-US" altLang="ko-Kore-KR" sz="1400" dirty="0"/>
                <a:t> . com  </a:t>
              </a:r>
              <a:r>
                <a:rPr kumimoji="1" lang="ko-KR" altLang="en-US" sz="1400" dirty="0"/>
                <a:t>에</a:t>
              </a:r>
              <a:endParaRPr kumimoji="1" lang="en-US" altLang="ko-KR" sz="1400" dirty="0"/>
            </a:p>
            <a:p>
              <a:pPr algn="ctr"/>
              <a:r>
                <a:rPr kumimoji="1" lang="ko-KR" altLang="en-US" sz="1400" dirty="0"/>
                <a:t>접속하고 싶어</a:t>
              </a:r>
              <a:r>
                <a:rPr kumimoji="1" lang="en-US" altLang="ko-KR" sz="1400" dirty="0"/>
                <a:t>!</a:t>
              </a:r>
              <a:endParaRPr kumimoji="1" lang="ko-Kore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E4079B-705B-394A-9E17-A26F7EB48018}"/>
                </a:ext>
              </a:extLst>
            </p:cNvPr>
            <p:cNvSpPr txBox="1"/>
            <p:nvPr/>
          </p:nvSpPr>
          <p:spPr>
            <a:xfrm>
              <a:off x="4928434" y="3938726"/>
              <a:ext cx="22362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400" dirty="0"/>
                <a:t>www. </a:t>
              </a:r>
              <a:r>
                <a:rPr kumimoji="1" lang="en-US" altLang="ko-Kore-KR" sz="1400" dirty="0" err="1"/>
                <a:t>naver</a:t>
              </a:r>
              <a:r>
                <a:rPr kumimoji="1" lang="en-US" altLang="ko-Kore-KR" sz="1400" dirty="0"/>
                <a:t> . com  </a:t>
              </a:r>
              <a:r>
                <a:rPr kumimoji="1" lang="ko-KR" altLang="en-US" sz="1400" dirty="0"/>
                <a:t>주소는</a:t>
              </a:r>
              <a:endParaRPr kumimoji="1" lang="en-US" altLang="ko-KR" sz="1400" dirty="0"/>
            </a:p>
            <a:p>
              <a:pPr algn="ctr"/>
              <a:r>
                <a:rPr kumimoji="1" lang="en-US" altLang="ko-KR" sz="1400" dirty="0"/>
                <a:t>20X.189.105.112</a:t>
              </a:r>
              <a:r>
                <a:rPr kumimoji="1" lang="ko-KR" altLang="en-US" sz="1400" dirty="0"/>
                <a:t> 야</a:t>
              </a:r>
              <a:endParaRPr kumimoji="1" lang="ko-Kore-KR" altLang="en-US" sz="1400" dirty="0"/>
            </a:p>
          </p:txBody>
        </p:sp>
        <p:sp>
          <p:nvSpPr>
            <p:cNvPr id="17" name="오른쪽 화살표[R] 16">
              <a:extLst>
                <a:ext uri="{FF2B5EF4-FFF2-40B4-BE49-F238E27FC236}">
                  <a16:creationId xmlns:a16="http://schemas.microsoft.com/office/drawing/2014/main" id="{4636C3B9-4B1D-0146-910F-52FEC69E5E71}"/>
                </a:ext>
              </a:extLst>
            </p:cNvPr>
            <p:cNvSpPr/>
            <p:nvPr/>
          </p:nvSpPr>
          <p:spPr>
            <a:xfrm rot="1337115">
              <a:off x="3526285" y="4865987"/>
              <a:ext cx="2989777" cy="37435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8EF19A-C0DA-E345-800A-ABA9E2C25CF6}"/>
                </a:ext>
              </a:extLst>
            </p:cNvPr>
            <p:cNvSpPr txBox="1"/>
            <p:nvPr/>
          </p:nvSpPr>
          <p:spPr>
            <a:xfrm rot="1350773">
              <a:off x="3354366" y="5081898"/>
              <a:ext cx="27472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/>
                <a:t>IP</a:t>
              </a:r>
              <a:r>
                <a:rPr kumimoji="1" lang="ko-KR" altLang="en-US" sz="1400" dirty="0"/>
                <a:t> 주소 </a:t>
              </a:r>
              <a:r>
                <a:rPr kumimoji="1" lang="en-US" altLang="ko-KR" sz="1400" dirty="0"/>
                <a:t>20X.189.105.112</a:t>
              </a:r>
              <a:r>
                <a:rPr kumimoji="1" lang="ko-KR" altLang="en-US" sz="1400" dirty="0"/>
                <a:t>에 송신</a:t>
              </a:r>
              <a:endParaRPr kumimoji="1" lang="ko-Kore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91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D849A1D6-EA7E-104E-BB7F-99FF79BE5E56}"/>
              </a:ext>
            </a:extLst>
          </p:cNvPr>
          <p:cNvGrpSpPr/>
          <p:nvPr/>
        </p:nvGrpSpPr>
        <p:grpSpPr>
          <a:xfrm>
            <a:off x="1419203" y="2042680"/>
            <a:ext cx="9414449" cy="1954711"/>
            <a:chOff x="1484111" y="2220811"/>
            <a:chExt cx="9414449" cy="1954711"/>
          </a:xfrm>
        </p:grpSpPr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45E95AB4-4E19-D242-9F97-151D6B34A29C}"/>
                </a:ext>
              </a:extLst>
            </p:cNvPr>
            <p:cNvSpPr/>
            <p:nvPr/>
          </p:nvSpPr>
          <p:spPr>
            <a:xfrm>
              <a:off x="1484111" y="2682477"/>
              <a:ext cx="2385125" cy="1493045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</a:t>
              </a:r>
              <a:endParaRPr kumimoji="1" lang="en-US" altLang="ko-KR" dirty="0"/>
            </a:p>
            <a:p>
              <a:pPr algn="ctr"/>
              <a:r>
                <a:rPr kumimoji="1" lang="en-US" altLang="ko-KR" dirty="0"/>
                <a:t>(</a:t>
              </a:r>
              <a:r>
                <a:rPr kumimoji="1" lang="ko-KR" altLang="en-US" dirty="0"/>
                <a:t>웹 브라우저</a:t>
              </a:r>
              <a:r>
                <a:rPr kumimoji="1" lang="en-US" altLang="ko-KR" dirty="0"/>
                <a:t>)</a:t>
              </a:r>
              <a:endParaRPr kumimoji="1" lang="ko-Kore-KR" altLang="en-US" dirty="0"/>
            </a:p>
          </p:txBody>
        </p:sp>
        <p:sp>
          <p:nvSpPr>
            <p:cNvPr id="10" name="오른쪽 화살표[R] 9">
              <a:extLst>
                <a:ext uri="{FF2B5EF4-FFF2-40B4-BE49-F238E27FC236}">
                  <a16:creationId xmlns:a16="http://schemas.microsoft.com/office/drawing/2014/main" id="{10BFED00-0FCB-904D-8EA2-2C02755CDB8F}"/>
                </a:ext>
              </a:extLst>
            </p:cNvPr>
            <p:cNvSpPr/>
            <p:nvPr/>
          </p:nvSpPr>
          <p:spPr>
            <a:xfrm>
              <a:off x="4201638" y="2682476"/>
              <a:ext cx="3979394" cy="37435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CE017-94D3-FB4F-89B5-DDC6A75F7A28}"/>
                </a:ext>
              </a:extLst>
            </p:cNvPr>
            <p:cNvSpPr txBox="1"/>
            <p:nvPr/>
          </p:nvSpPr>
          <p:spPr>
            <a:xfrm>
              <a:off x="4455924" y="2220811"/>
              <a:ext cx="3470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1200" dirty="0"/>
                <a:t>주소로</a:t>
              </a:r>
              <a:r>
                <a:rPr kumimoji="1" lang="ko-KR" altLang="en-US" sz="1200" dirty="0"/>
                <a:t> 지정한 서버의 리소스</a:t>
              </a:r>
              <a:r>
                <a:rPr kumimoji="1" lang="en-US" altLang="ko-KR" sz="1200" dirty="0"/>
                <a:t>(</a:t>
              </a:r>
              <a:r>
                <a:rPr kumimoji="1" lang="ko-KR" altLang="en-US" sz="1200" dirty="0"/>
                <a:t>파일 등의 정보</a:t>
              </a:r>
              <a:r>
                <a:rPr kumimoji="1" lang="en-US" altLang="ko-KR" sz="1200" dirty="0"/>
                <a:t>)</a:t>
              </a:r>
              <a:r>
                <a:rPr kumimoji="1" lang="ko-KR" altLang="en-US" sz="1200" dirty="0" err="1"/>
                <a:t>를</a:t>
              </a:r>
              <a:r>
                <a:rPr kumimoji="1" lang="ko-KR" altLang="en-US" sz="1200" dirty="0"/>
                <a:t> </a:t>
              </a:r>
              <a:endParaRPr kumimoji="1" lang="en-US" altLang="ko-KR" sz="1200" dirty="0"/>
            </a:p>
            <a:p>
              <a:pPr algn="ctr"/>
              <a:r>
                <a:rPr kumimoji="1" lang="ko-KR" altLang="en-US" sz="1200" dirty="0"/>
                <a:t>가지러 간다</a:t>
              </a:r>
              <a:r>
                <a:rPr kumimoji="1" lang="en-US" altLang="ko-KR" sz="1200" dirty="0"/>
                <a:t>(</a:t>
              </a:r>
              <a:r>
                <a:rPr kumimoji="1" lang="ko-KR" altLang="en-US" sz="1200" dirty="0"/>
                <a:t>건네는 경우도 있다</a:t>
              </a:r>
              <a:r>
                <a:rPr kumimoji="1" lang="en-US" altLang="ko-KR" sz="1200" dirty="0"/>
                <a:t>).</a:t>
              </a:r>
              <a:endParaRPr kumimoji="1" lang="ko-Kore-KR" altLang="en-US" sz="1200" dirty="0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23DF9BA8-3512-2242-9E8B-524E5F5C181F}"/>
                </a:ext>
              </a:extLst>
            </p:cNvPr>
            <p:cNvSpPr/>
            <p:nvPr/>
          </p:nvSpPr>
          <p:spPr>
            <a:xfrm>
              <a:off x="8513435" y="2682476"/>
              <a:ext cx="2385125" cy="1493045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서버</a:t>
              </a:r>
              <a:endParaRPr kumimoji="1" lang="en-US" altLang="ko-KR" dirty="0"/>
            </a:p>
            <a:p>
              <a:pPr algn="ctr"/>
              <a:r>
                <a:rPr kumimoji="1" lang="en-US" altLang="ko-KR" dirty="0"/>
                <a:t>(</a:t>
              </a:r>
              <a:r>
                <a:rPr kumimoji="1" lang="ko-KR" altLang="en-US" dirty="0"/>
                <a:t>웹 서버</a:t>
              </a:r>
              <a:r>
                <a:rPr kumimoji="1" lang="en-US" altLang="ko-KR" dirty="0"/>
                <a:t>)</a:t>
              </a:r>
              <a:endParaRPr kumimoji="1" lang="ko-Kore-KR" altLang="en-US" dirty="0"/>
            </a:p>
          </p:txBody>
        </p:sp>
        <p:sp>
          <p:nvSpPr>
            <p:cNvPr id="17" name="오른쪽 화살표[R] 16">
              <a:extLst>
                <a:ext uri="{FF2B5EF4-FFF2-40B4-BE49-F238E27FC236}">
                  <a16:creationId xmlns:a16="http://schemas.microsoft.com/office/drawing/2014/main" id="{FA24C3DE-2D30-4849-B5CF-B80D9DF7FC52}"/>
                </a:ext>
              </a:extLst>
            </p:cNvPr>
            <p:cNvSpPr/>
            <p:nvPr/>
          </p:nvSpPr>
          <p:spPr>
            <a:xfrm rot="10800000">
              <a:off x="4201638" y="3518493"/>
              <a:ext cx="3979394" cy="37435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7E3897-99E5-2845-A0D4-2389E1D8FC5D}"/>
                </a:ext>
              </a:extLst>
            </p:cNvPr>
            <p:cNvSpPr txBox="1"/>
            <p:nvPr/>
          </p:nvSpPr>
          <p:spPr>
            <a:xfrm>
              <a:off x="5392879" y="3892845"/>
              <a:ext cx="15969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200" dirty="0"/>
                <a:t>HTTP</a:t>
              </a:r>
              <a:r>
                <a:rPr kumimoji="1" lang="ko-KR" altLang="en-US" sz="1200" dirty="0" err="1"/>
                <a:t>를</a:t>
              </a:r>
              <a:r>
                <a:rPr kumimoji="1" lang="ko-KR" altLang="en-US" sz="1200" dirty="0"/>
                <a:t> 사용한 통신</a:t>
              </a:r>
              <a:endParaRPr kumimoji="1" lang="ko-Kore-KR" altLang="en-US" sz="1200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1.1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웹은 </a:t>
            </a:r>
            <a:r>
              <a:rPr lang="en-US" altLang="ko-KR" sz="3600" spc="-300" dirty="0"/>
              <a:t>HTTP</a:t>
            </a:r>
            <a:r>
              <a:rPr lang="ko-KR" altLang="en-US" sz="3600" spc="-300" dirty="0"/>
              <a:t>로 나타낸다</a:t>
            </a:r>
          </a:p>
        </p:txBody>
      </p:sp>
    </p:spTree>
    <p:extLst>
      <p:ext uri="{BB962C8B-B14F-4D97-AF65-F5344CB8AC3E}">
        <p14:creationId xmlns:p14="http://schemas.microsoft.com/office/powerpoint/2010/main" val="3933236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1.6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각각과 </a:t>
            </a:r>
            <a:r>
              <a:rPr lang="en-US" altLang="ko-KR" sz="3600" spc="-300" dirty="0"/>
              <a:t>HTTP</a:t>
            </a:r>
            <a:r>
              <a:rPr lang="ko-KR" altLang="en-US" sz="3600" spc="-300" dirty="0" err="1"/>
              <a:t>와의</a:t>
            </a:r>
            <a:r>
              <a:rPr lang="ko-KR" altLang="en-US" sz="3600" spc="-300" dirty="0"/>
              <a:t> 관계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9473ED-CD78-9E48-B933-85DD5830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66" y="1172817"/>
            <a:ext cx="6884217" cy="43371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D61DF9D1-2227-2149-9E80-18C97827D29F}"/>
              </a:ext>
            </a:extLst>
          </p:cNvPr>
          <p:cNvGrpSpPr/>
          <p:nvPr/>
        </p:nvGrpSpPr>
        <p:grpSpPr>
          <a:xfrm>
            <a:off x="1936346" y="3414567"/>
            <a:ext cx="7997304" cy="1145397"/>
            <a:chOff x="1272201" y="2117302"/>
            <a:chExt cx="7997304" cy="1145397"/>
          </a:xfrm>
        </p:grpSpPr>
        <p:sp>
          <p:nvSpPr>
            <p:cNvPr id="24" name="정육면체 23">
              <a:extLst>
                <a:ext uri="{FF2B5EF4-FFF2-40B4-BE49-F238E27FC236}">
                  <a16:creationId xmlns:a16="http://schemas.microsoft.com/office/drawing/2014/main" id="{AF7E1CAA-EC86-7B48-A92D-70E99D52EE5D}"/>
                </a:ext>
              </a:extLst>
            </p:cNvPr>
            <p:cNvSpPr/>
            <p:nvPr/>
          </p:nvSpPr>
          <p:spPr>
            <a:xfrm>
              <a:off x="2725270" y="2535578"/>
              <a:ext cx="1201271" cy="588623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Client</a:t>
              </a:r>
              <a:endParaRPr kumimoji="1" lang="ko-Kore-KR" altLang="en-US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5E6AD39-E6E1-DC4A-8FAC-D035BC82854E}"/>
                </a:ext>
              </a:extLst>
            </p:cNvPr>
            <p:cNvCxnSpPr/>
            <p:nvPr/>
          </p:nvCxnSpPr>
          <p:spPr>
            <a:xfrm>
              <a:off x="4081230" y="2652119"/>
              <a:ext cx="38592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A81FD01-D761-AE44-B495-C295A87108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1229" y="2956920"/>
              <a:ext cx="38592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정육면체 26">
              <a:extLst>
                <a:ext uri="{FF2B5EF4-FFF2-40B4-BE49-F238E27FC236}">
                  <a16:creationId xmlns:a16="http://schemas.microsoft.com/office/drawing/2014/main" id="{1B1BB512-0872-754B-97CB-DBBDC77A6074}"/>
                </a:ext>
              </a:extLst>
            </p:cNvPr>
            <p:cNvSpPr/>
            <p:nvPr/>
          </p:nvSpPr>
          <p:spPr>
            <a:xfrm>
              <a:off x="8068234" y="2535577"/>
              <a:ext cx="1201271" cy="588623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DNS</a:t>
              </a:r>
              <a:endParaRPr kumimoji="1" lang="ko-Kore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15519B-91DF-D043-9F84-DAF7F77188D0}"/>
                </a:ext>
              </a:extLst>
            </p:cNvPr>
            <p:cNvSpPr txBox="1"/>
            <p:nvPr/>
          </p:nvSpPr>
          <p:spPr>
            <a:xfrm>
              <a:off x="1272201" y="2117302"/>
              <a:ext cx="1919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hlinkClick r:id="rId4"/>
                </a:rPr>
                <a:t>http://www.naver.com/xss</a:t>
              </a:r>
              <a:endParaRPr kumimoji="1" lang="en-US" altLang="ko-Kore-KR" sz="1200" dirty="0"/>
            </a:p>
            <a:p>
              <a:r>
                <a:rPr kumimoji="1" lang="ko-KR" altLang="en-US" sz="1200" dirty="0" err="1"/>
                <a:t>웹페이지를</a:t>
              </a:r>
              <a:r>
                <a:rPr kumimoji="1" lang="ko-KR" altLang="en-US" sz="1200" dirty="0"/>
                <a:t> 보고싶어</a:t>
              </a:r>
              <a:endParaRPr kumimoji="1" lang="ko-Kore-KR" altLang="en-US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6241E1-95B5-CB41-A57A-F4ABD4DC69CC}"/>
                </a:ext>
              </a:extLst>
            </p:cNvPr>
            <p:cNvSpPr txBox="1"/>
            <p:nvPr/>
          </p:nvSpPr>
          <p:spPr>
            <a:xfrm>
              <a:off x="4655230" y="2348135"/>
              <a:ext cx="2962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200" dirty="0">
                  <a:hlinkClick r:id="rId4"/>
                </a:rPr>
                <a:t>http://www.naver.com/xss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dirty="0"/>
                <a:t>IP </a:t>
              </a:r>
              <a:r>
                <a:rPr kumimoji="1" lang="ko-KR" altLang="en-US" sz="1200" dirty="0"/>
                <a:t>주소 알려줘</a:t>
              </a:r>
              <a:endParaRPr kumimoji="1" lang="ko-Kore-KR" alt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E8426F-62E0-2143-B9F4-048AC4CB283F}"/>
                </a:ext>
              </a:extLst>
            </p:cNvPr>
            <p:cNvSpPr txBox="1"/>
            <p:nvPr/>
          </p:nvSpPr>
          <p:spPr>
            <a:xfrm>
              <a:off x="4085570" y="2985700"/>
              <a:ext cx="3918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hlinkClick r:id="rId4"/>
                </a:rPr>
                <a:t>http://www.naver.com/xss</a:t>
              </a:r>
              <a:r>
                <a:rPr kumimoji="1" lang="ko-KR" altLang="en-US" sz="1200" dirty="0"/>
                <a:t> 주소는 </a:t>
              </a:r>
              <a:r>
                <a:rPr kumimoji="1" lang="en-US" altLang="ko-KR" sz="1200" dirty="0"/>
                <a:t>“22X.235.64.78”</a:t>
              </a:r>
              <a:r>
                <a:rPr kumimoji="1" lang="ko-KR" altLang="en-US" sz="1200" dirty="0"/>
                <a:t> 이야</a:t>
              </a:r>
              <a:endParaRPr kumimoji="1" lang="ko-Kore-KR" altLang="en-US" sz="1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443C93F-2189-E14A-9C10-8759F6F12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784" y="2697136"/>
            <a:ext cx="5326433" cy="4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78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1.6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각각과 </a:t>
            </a:r>
            <a:r>
              <a:rPr lang="en-US" altLang="ko-KR" sz="3600" spc="-300" dirty="0"/>
              <a:t>HTTP</a:t>
            </a:r>
            <a:r>
              <a:rPr lang="ko-KR" altLang="en-US" sz="3600" spc="-300" dirty="0" err="1"/>
              <a:t>와의</a:t>
            </a:r>
            <a:r>
              <a:rPr lang="ko-KR" altLang="en-US" sz="3600" spc="-300" dirty="0"/>
              <a:t> 관계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9473ED-CD78-9E48-B933-85DD5830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66" y="1172817"/>
            <a:ext cx="6884217" cy="4337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39DB85-F2E9-664F-898B-7600E1130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471" y="3216314"/>
            <a:ext cx="3916626" cy="425371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6BCC423-2272-4549-8D4C-EF3F0A631DE9}"/>
              </a:ext>
            </a:extLst>
          </p:cNvPr>
          <p:cNvGrpSpPr/>
          <p:nvPr/>
        </p:nvGrpSpPr>
        <p:grpSpPr>
          <a:xfrm>
            <a:off x="6096000" y="2693799"/>
            <a:ext cx="5360894" cy="1990166"/>
            <a:chOff x="3415553" y="1783975"/>
            <a:chExt cx="5360894" cy="199016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3911ABF-F414-F142-85B7-3DCDEC30B704}"/>
                </a:ext>
              </a:extLst>
            </p:cNvPr>
            <p:cNvSpPr/>
            <p:nvPr/>
          </p:nvSpPr>
          <p:spPr>
            <a:xfrm>
              <a:off x="3415553" y="2850776"/>
              <a:ext cx="5360894" cy="9233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http://</a:t>
              </a:r>
              <a:r>
                <a:rPr kumimoji="1" lang="en-US" altLang="ko-Kore-KR" dirty="0" err="1"/>
                <a:t>www.naver.com</a:t>
              </a:r>
              <a:r>
                <a:rPr kumimoji="1" lang="en-US" altLang="ko-KR" dirty="0"/>
                <a:t>/</a:t>
              </a:r>
              <a:r>
                <a:rPr kumimoji="1" lang="en-US" altLang="ko-KR" dirty="0" err="1"/>
                <a:t>xss</a:t>
              </a:r>
              <a:r>
                <a:rPr kumimoji="1" lang="en-US" altLang="ko-KR" dirty="0"/>
                <a:t> </a:t>
              </a:r>
              <a:r>
                <a:rPr kumimoji="1" lang="ko-KR" altLang="en-US" dirty="0"/>
                <a:t>의 리소스를 주세요</a:t>
              </a:r>
              <a:endParaRPr kumimoji="1" lang="ko-Kore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5761CA-DB13-8D41-8601-A89F42389990}"/>
                </a:ext>
              </a:extLst>
            </p:cNvPr>
            <p:cNvSpPr txBox="1"/>
            <p:nvPr/>
          </p:nvSpPr>
          <p:spPr>
            <a:xfrm>
              <a:off x="3427593" y="1783975"/>
              <a:ext cx="3931525" cy="871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b="1" dirty="0"/>
                <a:t>HTTP</a:t>
              </a:r>
              <a:r>
                <a:rPr kumimoji="1" lang="ko-KR" altLang="en-US" b="1" dirty="0"/>
                <a:t> 담당</a:t>
              </a:r>
              <a:endParaRPr kumimoji="1" lang="en-US" altLang="ko-KR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dirty="0"/>
                <a:t>웹 서버에 보낼 </a:t>
              </a:r>
              <a:r>
                <a:rPr kumimoji="1" lang="en-US" altLang="ko-KR" dirty="0"/>
                <a:t>HTTP</a:t>
              </a:r>
              <a:r>
                <a:rPr kumimoji="1" lang="ko-KR" altLang="en-US" dirty="0"/>
                <a:t> 메시지 작성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132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1.6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각각과 </a:t>
            </a:r>
            <a:r>
              <a:rPr lang="en-US" altLang="ko-KR" sz="3600" spc="-300" dirty="0"/>
              <a:t>HTTP</a:t>
            </a:r>
            <a:r>
              <a:rPr lang="ko-KR" altLang="en-US" sz="3600" spc="-300" dirty="0" err="1"/>
              <a:t>와의</a:t>
            </a:r>
            <a:r>
              <a:rPr lang="ko-KR" altLang="en-US" sz="3600" spc="-300" dirty="0"/>
              <a:t> 관계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9473ED-CD78-9E48-B933-85DD5830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66" y="1172817"/>
            <a:ext cx="6884217" cy="4337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D1DD77-CF59-DD4A-8CA1-84C048613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773" y="1821829"/>
            <a:ext cx="5376615" cy="43012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F6AE72-BC1E-C849-BC5F-A9F113671EE1}"/>
              </a:ext>
            </a:extLst>
          </p:cNvPr>
          <p:cNvSpPr/>
          <p:nvPr/>
        </p:nvSpPr>
        <p:spPr>
          <a:xfrm>
            <a:off x="7094696" y="3552676"/>
            <a:ext cx="598696" cy="76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2C134E-D45F-3A43-AA0B-011C6256B794}"/>
              </a:ext>
            </a:extLst>
          </p:cNvPr>
          <p:cNvSpPr txBox="1"/>
          <p:nvPr/>
        </p:nvSpPr>
        <p:spPr>
          <a:xfrm>
            <a:off x="572798" y="2897386"/>
            <a:ext cx="4779963" cy="531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/>
              <a:t>TCP </a:t>
            </a:r>
            <a:r>
              <a:rPr kumimoji="1" lang="ko-KR" altLang="en-US" sz="1600" b="1" dirty="0"/>
              <a:t>담당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통신하기 쉽도록 </a:t>
            </a:r>
            <a:r>
              <a:rPr kumimoji="1" lang="en-US" altLang="ko-KR" sz="1600" dirty="0"/>
              <a:t>HTTP</a:t>
            </a:r>
            <a:r>
              <a:rPr kumimoji="1" lang="ko-KR" altLang="en-US" sz="1600" dirty="0"/>
              <a:t> 메시지를 패킷으로 분해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95D691-6A4F-0A4A-81B3-753617A31D28}"/>
              </a:ext>
            </a:extLst>
          </p:cNvPr>
          <p:cNvSpPr/>
          <p:nvPr/>
        </p:nvSpPr>
        <p:spPr>
          <a:xfrm>
            <a:off x="572798" y="3556774"/>
            <a:ext cx="4873540" cy="76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http://</a:t>
            </a:r>
            <a:r>
              <a:rPr kumimoji="1" lang="en-US" altLang="ko-Kore-KR" sz="1600" dirty="0" err="1"/>
              <a:t>www.naver.com</a:t>
            </a:r>
            <a:r>
              <a:rPr kumimoji="1" lang="en-US" altLang="ko-KR" sz="1600" dirty="0"/>
              <a:t>/</a:t>
            </a:r>
            <a:r>
              <a:rPr kumimoji="1" lang="en-US" altLang="ko-KR" sz="1600" dirty="0" err="1"/>
              <a:t>xss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의 리소스를 주세요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E544BD-5D0C-584D-ACBF-D08EDB201265}"/>
              </a:ext>
            </a:extLst>
          </p:cNvPr>
          <p:cNvSpPr/>
          <p:nvPr/>
        </p:nvSpPr>
        <p:spPr>
          <a:xfrm>
            <a:off x="7807290" y="3552677"/>
            <a:ext cx="598696" cy="76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3287E6-1C36-EA41-8745-C3E5F4715D97}"/>
              </a:ext>
            </a:extLst>
          </p:cNvPr>
          <p:cNvSpPr/>
          <p:nvPr/>
        </p:nvSpPr>
        <p:spPr>
          <a:xfrm>
            <a:off x="8519883" y="3552677"/>
            <a:ext cx="598696" cy="76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BE0DEA-F0D6-0843-945A-D81167937586}"/>
              </a:ext>
            </a:extLst>
          </p:cNvPr>
          <p:cNvSpPr/>
          <p:nvPr/>
        </p:nvSpPr>
        <p:spPr>
          <a:xfrm>
            <a:off x="9232477" y="3552677"/>
            <a:ext cx="598696" cy="76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DD0140-B4C0-BE41-A157-5ED45D2E5A98}"/>
              </a:ext>
            </a:extLst>
          </p:cNvPr>
          <p:cNvSpPr/>
          <p:nvPr/>
        </p:nvSpPr>
        <p:spPr>
          <a:xfrm>
            <a:off x="9945070" y="3552677"/>
            <a:ext cx="598696" cy="76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E51448-BC6A-EC46-B778-531E27A2B7E4}"/>
              </a:ext>
            </a:extLst>
          </p:cNvPr>
          <p:cNvSpPr/>
          <p:nvPr/>
        </p:nvSpPr>
        <p:spPr>
          <a:xfrm>
            <a:off x="10657664" y="3552677"/>
            <a:ext cx="598696" cy="76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7E69E8-C5FB-1646-97D1-0AE413ED9740}"/>
              </a:ext>
            </a:extLst>
          </p:cNvPr>
          <p:cNvSpPr/>
          <p:nvPr/>
        </p:nvSpPr>
        <p:spPr>
          <a:xfrm>
            <a:off x="11370256" y="3552677"/>
            <a:ext cx="598696" cy="76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8" name="아래쪽 화살표[D] 27">
            <a:extLst>
              <a:ext uri="{FF2B5EF4-FFF2-40B4-BE49-F238E27FC236}">
                <a16:creationId xmlns:a16="http://schemas.microsoft.com/office/drawing/2014/main" id="{C6D418E4-E080-C84F-B22F-4EA0BE6CACE9}"/>
              </a:ext>
            </a:extLst>
          </p:cNvPr>
          <p:cNvSpPr/>
          <p:nvPr/>
        </p:nvSpPr>
        <p:spPr>
          <a:xfrm rot="16200000">
            <a:off x="5960827" y="3701246"/>
            <a:ext cx="619380" cy="4741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29217C-2FA1-164F-B888-1F502A37B3EB}"/>
              </a:ext>
            </a:extLst>
          </p:cNvPr>
          <p:cNvSpPr txBox="1"/>
          <p:nvPr/>
        </p:nvSpPr>
        <p:spPr>
          <a:xfrm>
            <a:off x="5243212" y="4465712"/>
            <a:ext cx="1963999" cy="25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/>
              <a:t>조각내서</a:t>
            </a:r>
            <a:r>
              <a:rPr kumimoji="1" lang="ko-KR" altLang="en-US" sz="1200" dirty="0"/>
              <a:t> 일련번호를 부여</a:t>
            </a:r>
            <a:endParaRPr kumimoji="1" lang="ko-Kore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CB635D-6C1D-D94F-97ED-460F275098F5}"/>
              </a:ext>
            </a:extLst>
          </p:cNvPr>
          <p:cNvSpPr/>
          <p:nvPr/>
        </p:nvSpPr>
        <p:spPr>
          <a:xfrm>
            <a:off x="7907319" y="5377291"/>
            <a:ext cx="598696" cy="76311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D1E2907-1237-764C-BB61-BEB5239D348C}"/>
              </a:ext>
            </a:extLst>
          </p:cNvPr>
          <p:cNvCxnSpPr>
            <a:cxnSpLocks/>
          </p:cNvCxnSpPr>
          <p:nvPr/>
        </p:nvCxnSpPr>
        <p:spPr>
          <a:xfrm>
            <a:off x="8705334" y="5506945"/>
            <a:ext cx="2052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1CA6F9-C8F1-5240-8350-B3059F0E0E0C}"/>
              </a:ext>
            </a:extLst>
          </p:cNvPr>
          <p:cNvCxnSpPr>
            <a:cxnSpLocks/>
          </p:cNvCxnSpPr>
          <p:nvPr/>
        </p:nvCxnSpPr>
        <p:spPr>
          <a:xfrm flipH="1">
            <a:off x="8705334" y="5751438"/>
            <a:ext cx="2052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FAC9015-ADDB-C943-8AFC-C27637E65885}"/>
              </a:ext>
            </a:extLst>
          </p:cNvPr>
          <p:cNvCxnSpPr>
            <a:cxnSpLocks/>
          </p:cNvCxnSpPr>
          <p:nvPr/>
        </p:nvCxnSpPr>
        <p:spPr>
          <a:xfrm>
            <a:off x="8705334" y="6018157"/>
            <a:ext cx="2052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60A0DD9-1E4F-944F-A8CA-80FC431AF909}"/>
              </a:ext>
            </a:extLst>
          </p:cNvPr>
          <p:cNvSpPr/>
          <p:nvPr/>
        </p:nvSpPr>
        <p:spPr>
          <a:xfrm>
            <a:off x="10957012" y="5377291"/>
            <a:ext cx="598696" cy="76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5BD6EC-7BDC-E64F-82D9-43237CF4118B}"/>
              </a:ext>
            </a:extLst>
          </p:cNvPr>
          <p:cNvSpPr txBox="1"/>
          <p:nvPr/>
        </p:nvSpPr>
        <p:spPr>
          <a:xfrm>
            <a:off x="8540045" y="4914115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dirty="0"/>
              <a:t>상대방에게</a:t>
            </a:r>
            <a:r>
              <a:rPr kumimoji="1" lang="ko-KR" altLang="en-US" sz="1600" dirty="0"/>
              <a:t> 패킷을 보냄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98285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1.6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각각과 </a:t>
            </a:r>
            <a:r>
              <a:rPr lang="en-US" altLang="ko-KR" sz="3600" spc="-300" dirty="0"/>
              <a:t>HTTP</a:t>
            </a:r>
            <a:r>
              <a:rPr lang="ko-KR" altLang="en-US" sz="3600" spc="-300" dirty="0" err="1"/>
              <a:t>와의</a:t>
            </a:r>
            <a:r>
              <a:rPr lang="ko-KR" altLang="en-US" sz="3600" spc="-300" dirty="0"/>
              <a:t> 관계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9473ED-CD78-9E48-B933-85DD5830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66" y="1172817"/>
            <a:ext cx="6884217" cy="4337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59602F-FC82-0348-81C2-DC1A0A2C3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519" y="1894404"/>
            <a:ext cx="5971626" cy="336934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5F319521-3A68-5249-92B0-2C1C05BD6900}"/>
              </a:ext>
            </a:extLst>
          </p:cNvPr>
          <p:cNvGrpSpPr/>
          <p:nvPr/>
        </p:nvGrpSpPr>
        <p:grpSpPr>
          <a:xfrm>
            <a:off x="3542561" y="2714348"/>
            <a:ext cx="5109313" cy="3366024"/>
            <a:chOff x="2773336" y="1809532"/>
            <a:chExt cx="6182269" cy="407288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9A3244E-E5EB-1D4D-9315-A846E5A04A31}"/>
                </a:ext>
              </a:extLst>
            </p:cNvPr>
            <p:cNvSpPr/>
            <p:nvPr/>
          </p:nvSpPr>
          <p:spPr>
            <a:xfrm>
              <a:off x="3793550" y="1809532"/>
              <a:ext cx="658566" cy="923365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84E3C24-53CF-424C-83DB-6A3AC41A9774}"/>
                </a:ext>
              </a:extLst>
            </p:cNvPr>
            <p:cNvCxnSpPr>
              <a:cxnSpLocks/>
            </p:cNvCxnSpPr>
            <p:nvPr/>
          </p:nvCxnSpPr>
          <p:spPr>
            <a:xfrm>
              <a:off x="4738218" y="2253285"/>
              <a:ext cx="2392066" cy="7678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E5B0074-B2FC-3A48-8ADA-8CDF80C5FB2E}"/>
                </a:ext>
              </a:extLst>
            </p:cNvPr>
            <p:cNvSpPr/>
            <p:nvPr/>
          </p:nvSpPr>
          <p:spPr>
            <a:xfrm>
              <a:off x="7337951" y="4959056"/>
              <a:ext cx="658566" cy="9233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AD1472E-6C90-7F44-A2F3-6DAFADB21E06}"/>
                </a:ext>
              </a:extLst>
            </p:cNvPr>
            <p:cNvSpPr/>
            <p:nvPr/>
          </p:nvSpPr>
          <p:spPr>
            <a:xfrm>
              <a:off x="7337951" y="2801236"/>
              <a:ext cx="658566" cy="923365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FF2C6B5-2C4E-B144-89F6-1810B483BD6A}"/>
                </a:ext>
              </a:extLst>
            </p:cNvPr>
            <p:cNvSpPr/>
            <p:nvPr/>
          </p:nvSpPr>
          <p:spPr>
            <a:xfrm>
              <a:off x="3836129" y="3895165"/>
              <a:ext cx="658566" cy="923365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44236F5-24FA-C64E-A714-08FF606106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0290" y="3547347"/>
              <a:ext cx="2392066" cy="7678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02D8D61-D1A9-AC47-BAF4-1F2D72A676A4}"/>
                </a:ext>
              </a:extLst>
            </p:cNvPr>
            <p:cNvCxnSpPr>
              <a:cxnSpLocks/>
            </p:cNvCxnSpPr>
            <p:nvPr/>
          </p:nvCxnSpPr>
          <p:spPr>
            <a:xfrm>
              <a:off x="4738218" y="4539286"/>
              <a:ext cx="2392066" cy="7678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D70D1A-A041-D548-9BAF-F4F49179D08A}"/>
                </a:ext>
              </a:extLst>
            </p:cNvPr>
            <p:cNvSpPr txBox="1"/>
            <p:nvPr/>
          </p:nvSpPr>
          <p:spPr>
            <a:xfrm>
              <a:off x="2773336" y="2068618"/>
              <a:ext cx="875163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400" dirty="0"/>
                <a:t>송신측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A3CE79-602D-2347-B9F9-8347191C5AAA}"/>
                </a:ext>
              </a:extLst>
            </p:cNvPr>
            <p:cNvSpPr txBox="1"/>
            <p:nvPr/>
          </p:nvSpPr>
          <p:spPr>
            <a:xfrm>
              <a:off x="8080442" y="3078038"/>
              <a:ext cx="875163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400" dirty="0"/>
                <a:t>라우터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6D7C9E-2923-9D40-940E-2D7FAAA9E38B}"/>
                </a:ext>
              </a:extLst>
            </p:cNvPr>
            <p:cNvSpPr txBox="1"/>
            <p:nvPr/>
          </p:nvSpPr>
          <p:spPr>
            <a:xfrm>
              <a:off x="2846168" y="4130502"/>
              <a:ext cx="875163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400" dirty="0"/>
                <a:t>라우터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265B14-9465-5040-AE4D-90F63BE1BFFB}"/>
                </a:ext>
              </a:extLst>
            </p:cNvPr>
            <p:cNvSpPr txBox="1"/>
            <p:nvPr/>
          </p:nvSpPr>
          <p:spPr>
            <a:xfrm>
              <a:off x="8080442" y="5236072"/>
              <a:ext cx="875163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400" dirty="0"/>
                <a:t>수신측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476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1.6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각각과 </a:t>
            </a:r>
            <a:r>
              <a:rPr lang="en-US" altLang="ko-KR" sz="3600" spc="-300" dirty="0"/>
              <a:t>HTTP</a:t>
            </a:r>
            <a:r>
              <a:rPr lang="ko-KR" altLang="en-US" sz="3600" spc="-300" dirty="0" err="1"/>
              <a:t>와의</a:t>
            </a:r>
            <a:r>
              <a:rPr lang="ko-KR" altLang="en-US" sz="3600" spc="-300" dirty="0"/>
              <a:t> 관계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9473ED-CD78-9E48-B933-85DD5830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66" y="1172817"/>
            <a:ext cx="6884217" cy="43371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7699F82-761C-1F4F-ABF3-19D718616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519" y="1799203"/>
            <a:ext cx="3326332" cy="38711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1993BB-3D26-6B48-A062-D4B5219BE202}"/>
              </a:ext>
            </a:extLst>
          </p:cNvPr>
          <p:cNvGrpSpPr/>
          <p:nvPr/>
        </p:nvGrpSpPr>
        <p:grpSpPr>
          <a:xfrm>
            <a:off x="3655873" y="2609300"/>
            <a:ext cx="4880254" cy="3454636"/>
            <a:chOff x="2708670" y="1762277"/>
            <a:chExt cx="4880254" cy="345463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CB26428-51BB-1445-BE5C-060EF5D4598A}"/>
                </a:ext>
              </a:extLst>
            </p:cNvPr>
            <p:cNvGrpSpPr/>
            <p:nvPr/>
          </p:nvGrpSpPr>
          <p:grpSpPr>
            <a:xfrm>
              <a:off x="3142183" y="1762277"/>
              <a:ext cx="4013229" cy="923365"/>
              <a:chOff x="3623222" y="1366809"/>
              <a:chExt cx="4013229" cy="92336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42DA679-CE54-8C4D-9C3A-E59730823B44}"/>
                  </a:ext>
                </a:extLst>
              </p:cNvPr>
              <p:cNvSpPr/>
              <p:nvPr/>
            </p:nvSpPr>
            <p:spPr>
              <a:xfrm>
                <a:off x="3623222" y="1366809"/>
                <a:ext cx="658566" cy="923365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A9675AA2-9AEE-7844-AB21-0AE9CE604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1039" y="1523691"/>
                <a:ext cx="22575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A6A1A6D3-CADF-A945-9324-361D8AA94E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1039" y="1819527"/>
                <a:ext cx="22575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D0B0C9E1-45DD-FE4A-8DD9-ACB1E554F1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1039" y="2142257"/>
                <a:ext cx="22575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307B321-625E-6448-948B-05EE4EDD145B}"/>
                  </a:ext>
                </a:extLst>
              </p:cNvPr>
              <p:cNvSpPr/>
              <p:nvPr/>
            </p:nvSpPr>
            <p:spPr>
              <a:xfrm>
                <a:off x="6977885" y="1366809"/>
                <a:ext cx="658566" cy="9233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07FCFDA-AF7C-6E4E-864F-F1AADB10B95C}"/>
                </a:ext>
              </a:extLst>
            </p:cNvPr>
            <p:cNvGrpSpPr/>
            <p:nvPr/>
          </p:nvGrpSpPr>
          <p:grpSpPr>
            <a:xfrm>
              <a:off x="2708670" y="3293947"/>
              <a:ext cx="4880254" cy="1922966"/>
              <a:chOff x="2204527" y="3284982"/>
              <a:chExt cx="4880254" cy="192296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65ABAD1C-5601-7E42-A89B-DE0841CC5619}"/>
                  </a:ext>
                </a:extLst>
              </p:cNvPr>
              <p:cNvGrpSpPr/>
              <p:nvPr/>
            </p:nvGrpSpPr>
            <p:grpSpPr>
              <a:xfrm>
                <a:off x="2204527" y="3792377"/>
                <a:ext cx="4880254" cy="923366"/>
                <a:chOff x="2204527" y="3792377"/>
                <a:chExt cx="4880254" cy="923366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4EB5A8A7-C8FC-C14D-91A6-B7DF66CAB1CE}"/>
                    </a:ext>
                  </a:extLst>
                </p:cNvPr>
                <p:cNvSpPr/>
                <p:nvPr/>
              </p:nvSpPr>
              <p:spPr>
                <a:xfrm>
                  <a:off x="2204527" y="3792377"/>
                  <a:ext cx="658566" cy="92336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398F22D-27E2-D741-BD98-B711186EDB2A}"/>
                    </a:ext>
                  </a:extLst>
                </p:cNvPr>
                <p:cNvSpPr/>
                <p:nvPr/>
              </p:nvSpPr>
              <p:spPr>
                <a:xfrm>
                  <a:off x="2908142" y="3792378"/>
                  <a:ext cx="658566" cy="92336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D80F939E-D50E-F14F-9052-A450F9C56DC0}"/>
                    </a:ext>
                  </a:extLst>
                </p:cNvPr>
                <p:cNvSpPr/>
                <p:nvPr/>
              </p:nvSpPr>
              <p:spPr>
                <a:xfrm>
                  <a:off x="3611757" y="3792378"/>
                  <a:ext cx="658566" cy="92336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87F9855-5586-9246-B92D-7CC4684387FB}"/>
                    </a:ext>
                  </a:extLst>
                </p:cNvPr>
                <p:cNvSpPr/>
                <p:nvPr/>
              </p:nvSpPr>
              <p:spPr>
                <a:xfrm>
                  <a:off x="4315372" y="3792378"/>
                  <a:ext cx="658566" cy="92336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E40518AD-D6AF-BD4F-B36D-254036C5B41F}"/>
                    </a:ext>
                  </a:extLst>
                </p:cNvPr>
                <p:cNvSpPr/>
                <p:nvPr/>
              </p:nvSpPr>
              <p:spPr>
                <a:xfrm>
                  <a:off x="5018987" y="3792378"/>
                  <a:ext cx="658566" cy="92336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E7732502-48F8-7640-8D9C-72677DE1B5D5}"/>
                    </a:ext>
                  </a:extLst>
                </p:cNvPr>
                <p:cNvSpPr/>
                <p:nvPr/>
              </p:nvSpPr>
              <p:spPr>
                <a:xfrm>
                  <a:off x="5722602" y="3792378"/>
                  <a:ext cx="658566" cy="92336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5CF96A7-ADD9-9449-B622-2291A995C766}"/>
                    </a:ext>
                  </a:extLst>
                </p:cNvPr>
                <p:cNvSpPr/>
                <p:nvPr/>
              </p:nvSpPr>
              <p:spPr>
                <a:xfrm>
                  <a:off x="6426215" y="3792377"/>
                  <a:ext cx="658566" cy="92336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913C41-A7AC-8D42-929F-67FB6136C065}"/>
                  </a:ext>
                </a:extLst>
              </p:cNvPr>
              <p:cNvSpPr txBox="1"/>
              <p:nvPr/>
            </p:nvSpPr>
            <p:spPr>
              <a:xfrm>
                <a:off x="3564871" y="3284982"/>
                <a:ext cx="2159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도착한 패킷을 조립</a:t>
                </a:r>
                <a:endParaRPr kumimoji="1" lang="ko-Kore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75F0BE-D3A9-BC4A-A22C-CBB87959FD24}"/>
                  </a:ext>
                </a:extLst>
              </p:cNvPr>
              <p:cNvSpPr txBox="1"/>
              <p:nvPr/>
            </p:nvSpPr>
            <p:spPr>
              <a:xfrm>
                <a:off x="3550444" y="4900171"/>
                <a:ext cx="2188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1400" dirty="0"/>
                  <a:t>일련번호를 보고 조립</a:t>
                </a:r>
                <a:endParaRPr kumimoji="1" lang="ko-Kore-KR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0844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1.6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각각과 </a:t>
            </a:r>
            <a:r>
              <a:rPr lang="en-US" altLang="ko-KR" sz="3600" spc="-300" dirty="0"/>
              <a:t>HTTP</a:t>
            </a:r>
            <a:r>
              <a:rPr lang="ko-KR" altLang="en-US" sz="3600" spc="-300" dirty="0" err="1"/>
              <a:t>와의</a:t>
            </a:r>
            <a:r>
              <a:rPr lang="ko-KR" altLang="en-US" sz="3600" spc="-300" dirty="0"/>
              <a:t> 관계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9473ED-CD78-9E48-B933-85DD5830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66" y="1172817"/>
            <a:ext cx="6884217" cy="4337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6C838CB-E51D-A141-8C33-D57110871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558" y="1796018"/>
            <a:ext cx="3789936" cy="342707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307BFA22-AEC2-694C-BAB2-AC1CFEFB405C}"/>
              </a:ext>
            </a:extLst>
          </p:cNvPr>
          <p:cNvGrpSpPr/>
          <p:nvPr/>
        </p:nvGrpSpPr>
        <p:grpSpPr>
          <a:xfrm>
            <a:off x="2861043" y="3067665"/>
            <a:ext cx="6469913" cy="1651611"/>
            <a:chOff x="2861042" y="2814917"/>
            <a:chExt cx="6469913" cy="165161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9BE46EB-F8F1-BE47-BF38-50331B00B342}"/>
                </a:ext>
              </a:extLst>
            </p:cNvPr>
            <p:cNvSpPr/>
            <p:nvPr/>
          </p:nvSpPr>
          <p:spPr>
            <a:xfrm>
              <a:off x="3415551" y="2814917"/>
              <a:ext cx="5360894" cy="9233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http://</a:t>
              </a:r>
              <a:r>
                <a:rPr kumimoji="1" lang="en-US" altLang="ko-Kore-KR" dirty="0" err="1"/>
                <a:t>www.naver.com</a:t>
              </a:r>
              <a:r>
                <a:rPr kumimoji="1" lang="en-US" altLang="ko-KR" dirty="0"/>
                <a:t>/</a:t>
              </a:r>
              <a:r>
                <a:rPr kumimoji="1" lang="en-US" altLang="ko-KR" dirty="0" err="1"/>
                <a:t>xss</a:t>
              </a:r>
              <a:r>
                <a:rPr kumimoji="1" lang="en-US" altLang="ko-KR" dirty="0"/>
                <a:t> </a:t>
              </a:r>
              <a:r>
                <a:rPr kumimoji="1" lang="ko-KR" altLang="en-US" dirty="0"/>
                <a:t>의 리소스를 원함</a:t>
              </a:r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834397-5CDE-6940-B3AC-B491DDABF7E3}"/>
                </a:ext>
              </a:extLst>
            </p:cNvPr>
            <p:cNvSpPr txBox="1"/>
            <p:nvPr/>
          </p:nvSpPr>
          <p:spPr>
            <a:xfrm>
              <a:off x="2861042" y="4158751"/>
              <a:ext cx="646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 err="1"/>
                <a:t>리퀘스트</a:t>
              </a:r>
              <a:r>
                <a:rPr kumimoji="1" lang="ko-KR" altLang="en-US" sz="1400" dirty="0"/>
                <a:t> 처리 결과도 마찬가지로 </a:t>
              </a:r>
              <a:r>
                <a:rPr kumimoji="1" lang="en-US" altLang="ko-KR" sz="1400" dirty="0"/>
                <a:t>TCP/IP</a:t>
              </a:r>
              <a:r>
                <a:rPr kumimoji="1" lang="ko-KR" altLang="en-US" sz="1400" dirty="0"/>
                <a:t> 통신 순서대로 클라이언트에 반환</a:t>
              </a:r>
              <a:endParaRPr kumimoji="1" lang="ko-Kore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6581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1.7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URI </a:t>
            </a:r>
            <a:r>
              <a:rPr lang="ko-KR" altLang="en-US" sz="3600" spc="-300" dirty="0"/>
              <a:t>와 </a:t>
            </a:r>
            <a:r>
              <a:rPr lang="en-US" altLang="ko-KR" sz="3600" spc="-300" dirty="0"/>
              <a:t>URL</a:t>
            </a:r>
            <a:endParaRPr lang="ko-KR" altLang="en-US" sz="3600" spc="-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486063-ADD3-DE48-ABC8-C6E421BC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943" y="2873847"/>
            <a:ext cx="6974114" cy="11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8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1.7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URI </a:t>
            </a:r>
            <a:r>
              <a:rPr lang="ko-KR" altLang="en-US" sz="3600" spc="-300" dirty="0"/>
              <a:t>와 </a:t>
            </a:r>
            <a:r>
              <a:rPr lang="en-US" altLang="ko-KR" sz="3600" spc="-300" dirty="0"/>
              <a:t>URL</a:t>
            </a:r>
            <a:endParaRPr lang="ko-KR" altLang="en-US" sz="3600" spc="-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21B20-FA04-CC48-B544-81BAE465C639}"/>
              </a:ext>
            </a:extLst>
          </p:cNvPr>
          <p:cNvSpPr txBox="1"/>
          <p:nvPr/>
        </p:nvSpPr>
        <p:spPr>
          <a:xfrm>
            <a:off x="826362" y="914861"/>
            <a:ext cx="348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1.7.</a:t>
            </a:r>
            <a:r>
              <a:rPr kumimoji="1" lang="en-US" altLang="ko-KR" sz="2000" dirty="0"/>
              <a:t>1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</a:t>
            </a:r>
            <a:r>
              <a:rPr kumimoji="1" lang="en-US" altLang="ko-KR" sz="2000" dirty="0"/>
              <a:t>URI</a:t>
            </a:r>
            <a:r>
              <a:rPr kumimoji="1" lang="ko-KR" altLang="en-US" sz="2000" dirty="0"/>
              <a:t>는 리소스 </a:t>
            </a:r>
            <a:r>
              <a:rPr kumimoji="1" lang="ko-KR" altLang="en-US" sz="2000" dirty="0" err="1"/>
              <a:t>식별자</a:t>
            </a:r>
            <a:endParaRPr kumimoji="1" lang="ko-Kore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4CBD21-EF12-3A49-ADDD-492CE34F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87" y="2072660"/>
            <a:ext cx="4384450" cy="27126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D19D14-FD0C-E244-A0CD-FFB8B5C7E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226" y="2719288"/>
            <a:ext cx="5692042" cy="14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90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1.7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URI </a:t>
            </a:r>
            <a:r>
              <a:rPr lang="ko-KR" altLang="en-US" sz="3600" spc="-300" dirty="0"/>
              <a:t>와 </a:t>
            </a:r>
            <a:r>
              <a:rPr lang="en-US" altLang="ko-KR" sz="3600" spc="-300" dirty="0"/>
              <a:t>URL</a:t>
            </a:r>
            <a:endParaRPr lang="ko-KR" altLang="en-US" sz="3600" spc="-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21B20-FA04-CC48-B544-81BAE465C639}"/>
              </a:ext>
            </a:extLst>
          </p:cNvPr>
          <p:cNvSpPr txBox="1"/>
          <p:nvPr/>
        </p:nvSpPr>
        <p:spPr>
          <a:xfrm>
            <a:off x="826362" y="914861"/>
            <a:ext cx="226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1.7.</a:t>
            </a:r>
            <a:r>
              <a:rPr kumimoji="1" lang="en-US" altLang="ko-KR" sz="2000" dirty="0"/>
              <a:t>2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</a:t>
            </a:r>
            <a:r>
              <a:rPr kumimoji="1" lang="en-US" altLang="ko-KR" sz="2000" dirty="0"/>
              <a:t>URL</a:t>
            </a:r>
            <a:r>
              <a:rPr kumimoji="1" lang="ko-KR" altLang="en-US" sz="2000" dirty="0"/>
              <a:t> 포맷</a:t>
            </a:r>
            <a:endParaRPr kumimoji="1" lang="ko-Kore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4F1052-1B52-6846-ACF0-9B777D9B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71" y="1553468"/>
            <a:ext cx="2570739" cy="5362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2DACB1-C960-1244-A967-E1579C158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171" y="2645880"/>
            <a:ext cx="5687658" cy="7458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4749D6-DC46-7147-A33A-A2E1509D2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185" y="4194742"/>
            <a:ext cx="5003631" cy="8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17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1.7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URI </a:t>
            </a:r>
            <a:r>
              <a:rPr lang="ko-KR" altLang="en-US" sz="3600" spc="-300" dirty="0"/>
              <a:t>와 </a:t>
            </a:r>
            <a:r>
              <a:rPr lang="en-US" altLang="ko-KR" sz="3600" spc="-300" dirty="0"/>
              <a:t>URL</a:t>
            </a:r>
            <a:endParaRPr lang="ko-KR" altLang="en-US" sz="3600" spc="-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21B20-FA04-CC48-B544-81BAE465C639}"/>
              </a:ext>
            </a:extLst>
          </p:cNvPr>
          <p:cNvSpPr txBox="1"/>
          <p:nvPr/>
        </p:nvSpPr>
        <p:spPr>
          <a:xfrm>
            <a:off x="826362" y="914861"/>
            <a:ext cx="226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1.7.</a:t>
            </a:r>
            <a:r>
              <a:rPr kumimoji="1" lang="en-US" altLang="ko-KR" sz="2000" dirty="0"/>
              <a:t>2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</a:t>
            </a:r>
            <a:r>
              <a:rPr kumimoji="1" lang="en-US" altLang="ko-KR" sz="2000" dirty="0"/>
              <a:t>URL</a:t>
            </a:r>
            <a:r>
              <a:rPr kumimoji="1" lang="ko-KR" altLang="en-US" sz="2000" dirty="0"/>
              <a:t> 포맷</a:t>
            </a:r>
            <a:endParaRPr kumimoji="1" lang="ko-Kore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4F1052-1B52-6846-ACF0-9B777D9B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71" y="1553468"/>
            <a:ext cx="2570739" cy="5362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2DACB1-C960-1244-A967-E1579C158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171" y="2645880"/>
            <a:ext cx="5687658" cy="7458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8C75917-2860-4D4C-B4C6-AA14BDD3F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728" y="4254890"/>
            <a:ext cx="4700544" cy="79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8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1.2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658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HTTP</a:t>
            </a:r>
            <a:r>
              <a:rPr lang="ko-KR" altLang="en-US" sz="3600" spc="-300" dirty="0"/>
              <a:t>는 이렇게 태어났고 성장했다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74487" y="1059241"/>
            <a:ext cx="497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</a:t>
            </a:r>
            <a:r>
              <a:rPr kumimoji="1" lang="en-US" altLang="ko-KR" sz="2000" dirty="0"/>
              <a:t>2.1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웹은 지식 공유를 위해 고안되었다</a:t>
            </a:r>
            <a:endParaRPr kumimoji="1" lang="ko-Kore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A8E171-C5F4-BE4E-83D3-7FAB21FDE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58" y="2470143"/>
            <a:ext cx="8327300" cy="19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30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1.7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URI </a:t>
            </a:r>
            <a:r>
              <a:rPr lang="ko-KR" altLang="en-US" sz="3600" spc="-300" dirty="0"/>
              <a:t>와 </a:t>
            </a:r>
            <a:r>
              <a:rPr lang="en-US" altLang="ko-KR" sz="3600" spc="-300" dirty="0"/>
              <a:t>URL</a:t>
            </a:r>
            <a:endParaRPr lang="ko-KR" altLang="en-US" sz="3600" spc="-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21B20-FA04-CC48-B544-81BAE465C639}"/>
              </a:ext>
            </a:extLst>
          </p:cNvPr>
          <p:cNvSpPr txBox="1"/>
          <p:nvPr/>
        </p:nvSpPr>
        <p:spPr>
          <a:xfrm>
            <a:off x="826362" y="914861"/>
            <a:ext cx="226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1.7.</a:t>
            </a:r>
            <a:r>
              <a:rPr kumimoji="1" lang="en-US" altLang="ko-KR" sz="2000" dirty="0"/>
              <a:t>2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</a:t>
            </a:r>
            <a:r>
              <a:rPr kumimoji="1" lang="en-US" altLang="ko-KR" sz="2000" dirty="0"/>
              <a:t>URL</a:t>
            </a:r>
            <a:r>
              <a:rPr kumimoji="1" lang="ko-KR" altLang="en-US" sz="2000" dirty="0"/>
              <a:t> 포맷</a:t>
            </a:r>
            <a:endParaRPr kumimoji="1" lang="ko-Kore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4F1052-1B52-6846-ACF0-9B777D9B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71" y="1553468"/>
            <a:ext cx="2570739" cy="5362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2DACB1-C960-1244-A967-E1579C158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171" y="2645880"/>
            <a:ext cx="5687658" cy="7458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FDADF4A-70F7-304C-BF1F-1FFDA14C4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035" y="4329342"/>
            <a:ext cx="3807930" cy="4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8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1.7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URI </a:t>
            </a:r>
            <a:r>
              <a:rPr lang="ko-KR" altLang="en-US" sz="3600" spc="-300" dirty="0"/>
              <a:t>와 </a:t>
            </a:r>
            <a:r>
              <a:rPr lang="en-US" altLang="ko-KR" sz="3600" spc="-300" dirty="0"/>
              <a:t>URL</a:t>
            </a:r>
            <a:endParaRPr lang="ko-KR" altLang="en-US" sz="3600" spc="-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21B20-FA04-CC48-B544-81BAE465C639}"/>
              </a:ext>
            </a:extLst>
          </p:cNvPr>
          <p:cNvSpPr txBox="1"/>
          <p:nvPr/>
        </p:nvSpPr>
        <p:spPr>
          <a:xfrm>
            <a:off x="826362" y="914861"/>
            <a:ext cx="226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1.7.</a:t>
            </a:r>
            <a:r>
              <a:rPr kumimoji="1" lang="en-US" altLang="ko-KR" sz="2000" dirty="0"/>
              <a:t>2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</a:t>
            </a:r>
            <a:r>
              <a:rPr kumimoji="1" lang="en-US" altLang="ko-KR" sz="2000" dirty="0"/>
              <a:t>URL</a:t>
            </a:r>
            <a:r>
              <a:rPr kumimoji="1" lang="ko-KR" altLang="en-US" sz="2000" dirty="0"/>
              <a:t> 포맷</a:t>
            </a:r>
            <a:endParaRPr kumimoji="1" lang="ko-Kore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4F1052-1B52-6846-ACF0-9B777D9B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71" y="1553468"/>
            <a:ext cx="2570739" cy="5362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2DACB1-C960-1244-A967-E1579C158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171" y="2645880"/>
            <a:ext cx="5687658" cy="7458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ABBF344-1AF4-5147-ADD5-171C3FE3E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253" y="4296226"/>
            <a:ext cx="3899493" cy="47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07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1.7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URI </a:t>
            </a:r>
            <a:r>
              <a:rPr lang="ko-KR" altLang="en-US" sz="3600" spc="-300" dirty="0"/>
              <a:t>와 </a:t>
            </a:r>
            <a:r>
              <a:rPr lang="en-US" altLang="ko-KR" sz="3600" spc="-300" dirty="0"/>
              <a:t>URL</a:t>
            </a:r>
            <a:endParaRPr lang="ko-KR" altLang="en-US" sz="3600" spc="-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21B20-FA04-CC48-B544-81BAE465C639}"/>
              </a:ext>
            </a:extLst>
          </p:cNvPr>
          <p:cNvSpPr txBox="1"/>
          <p:nvPr/>
        </p:nvSpPr>
        <p:spPr>
          <a:xfrm>
            <a:off x="826362" y="914861"/>
            <a:ext cx="226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1.7.</a:t>
            </a:r>
            <a:r>
              <a:rPr kumimoji="1" lang="en-US" altLang="ko-KR" sz="2000" dirty="0"/>
              <a:t>2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</a:t>
            </a:r>
            <a:r>
              <a:rPr kumimoji="1" lang="en-US" altLang="ko-KR" sz="2000" dirty="0"/>
              <a:t>URL</a:t>
            </a:r>
            <a:r>
              <a:rPr kumimoji="1" lang="ko-KR" altLang="en-US" sz="2000" dirty="0"/>
              <a:t> 포맷</a:t>
            </a:r>
            <a:endParaRPr kumimoji="1" lang="ko-Kore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4F1052-1B52-6846-ACF0-9B777D9B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71" y="1553468"/>
            <a:ext cx="2570739" cy="5362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2DACB1-C960-1244-A967-E1579C158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171" y="2645880"/>
            <a:ext cx="5687658" cy="7458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3C5FD16-7FCA-684A-92C0-45E208400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430" y="4274457"/>
            <a:ext cx="4313141" cy="73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78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1.7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URI </a:t>
            </a:r>
            <a:r>
              <a:rPr lang="ko-KR" altLang="en-US" sz="3600" spc="-300" dirty="0"/>
              <a:t>와 </a:t>
            </a:r>
            <a:r>
              <a:rPr lang="en-US" altLang="ko-KR" sz="3600" spc="-300" dirty="0"/>
              <a:t>URL</a:t>
            </a:r>
            <a:endParaRPr lang="ko-KR" altLang="en-US" sz="3600" spc="-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21B20-FA04-CC48-B544-81BAE465C639}"/>
              </a:ext>
            </a:extLst>
          </p:cNvPr>
          <p:cNvSpPr txBox="1"/>
          <p:nvPr/>
        </p:nvSpPr>
        <p:spPr>
          <a:xfrm>
            <a:off x="826362" y="914861"/>
            <a:ext cx="226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1.7.</a:t>
            </a:r>
            <a:r>
              <a:rPr kumimoji="1" lang="en-US" altLang="ko-KR" sz="2000" dirty="0"/>
              <a:t>2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</a:t>
            </a:r>
            <a:r>
              <a:rPr kumimoji="1" lang="en-US" altLang="ko-KR" sz="2000" dirty="0"/>
              <a:t>URL</a:t>
            </a:r>
            <a:r>
              <a:rPr kumimoji="1" lang="ko-KR" altLang="en-US" sz="2000" dirty="0"/>
              <a:t> 포맷</a:t>
            </a:r>
            <a:endParaRPr kumimoji="1" lang="ko-Kore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4F1052-1B52-6846-ACF0-9B777D9B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71" y="1553468"/>
            <a:ext cx="2570739" cy="5362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2DACB1-C960-1244-A967-E1579C158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171" y="2645880"/>
            <a:ext cx="5687658" cy="7458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88782AB-D0DE-AC45-97D8-F2F328DFE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371" y="3918602"/>
            <a:ext cx="4761259" cy="6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29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간단한 프로토콜 </a:t>
            </a:r>
            <a:r>
              <a:rPr lang="en-US" altLang="ko-KR" sz="3600" spc="-300" dirty="0"/>
              <a:t>HTTP</a:t>
            </a:r>
            <a:endParaRPr lang="ko-KR" altLang="en-US" sz="3600" spc="-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389D38-A915-C34E-809E-F538F221D93F}"/>
              </a:ext>
            </a:extLst>
          </p:cNvPr>
          <p:cNvSpPr txBox="1"/>
          <p:nvPr/>
        </p:nvSpPr>
        <p:spPr>
          <a:xfrm>
            <a:off x="1244279" y="1172817"/>
            <a:ext cx="404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 </a:t>
            </a:r>
            <a:r>
              <a:rPr kumimoji="1" lang="ko-KR" altLang="en-US" dirty="0"/>
              <a:t>프로토콜 구조에 대해 살펴보자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F6A2DC-4739-DA4F-A665-28D89B2CBCBE}"/>
              </a:ext>
            </a:extLst>
          </p:cNvPr>
          <p:cNvSpPr txBox="1"/>
          <p:nvPr/>
        </p:nvSpPr>
        <p:spPr>
          <a:xfrm>
            <a:off x="4506459" y="1727021"/>
            <a:ext cx="4333238" cy="481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HTTP</a:t>
            </a:r>
            <a:r>
              <a:rPr kumimoji="1" lang="ko-KR" altLang="en-US" dirty="0"/>
              <a:t> 통신 방법</a:t>
            </a:r>
            <a:endParaRPr kumimoji="1"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리퀘스트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리스폰스</a:t>
            </a:r>
            <a:endParaRPr kumimoji="1"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HTTP</a:t>
            </a:r>
            <a:r>
              <a:rPr kumimoji="1" lang="ko-KR" altLang="en-US" dirty="0"/>
              <a:t> 통신 데이터 예시</a:t>
            </a:r>
            <a:endParaRPr kumimoji="1"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HTTP </a:t>
            </a:r>
            <a:r>
              <a:rPr kumimoji="1" lang="ko-KR" altLang="en-US" dirty="0" err="1"/>
              <a:t>메소드</a:t>
            </a:r>
            <a:endParaRPr kumimoji="1"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연결 방법 </a:t>
            </a:r>
            <a:r>
              <a:rPr kumimoji="1" lang="en-US" altLang="ko-KR" dirty="0"/>
              <a:t>(</a:t>
            </a:r>
            <a:r>
              <a:rPr kumimoji="1" lang="ko-KR" altLang="en-US" dirty="0"/>
              <a:t>지속 연결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파이프라인화</a:t>
            </a:r>
            <a:r>
              <a:rPr kumimoji="1" lang="en-US" altLang="ko-KR" dirty="0"/>
              <a:t>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쿠키</a:t>
            </a:r>
            <a:endParaRPr kumimoji="1"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49899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2.1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845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HTTP</a:t>
            </a:r>
            <a:r>
              <a:rPr lang="ko-KR" altLang="en-US" sz="3600" spc="-300" dirty="0"/>
              <a:t>는 클라이언트와 서버 간에 통신을 한다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EEE606-9CE3-3749-BF39-6CBF63CBFC7C}"/>
              </a:ext>
            </a:extLst>
          </p:cNvPr>
          <p:cNvGrpSpPr/>
          <p:nvPr/>
        </p:nvGrpSpPr>
        <p:grpSpPr>
          <a:xfrm>
            <a:off x="1484111" y="2682476"/>
            <a:ext cx="9414449" cy="1493046"/>
            <a:chOff x="1484111" y="2682476"/>
            <a:chExt cx="9414449" cy="1493046"/>
          </a:xfrm>
        </p:grpSpPr>
        <p:sp>
          <p:nvSpPr>
            <p:cNvPr id="19" name="정육면체 18">
              <a:extLst>
                <a:ext uri="{FF2B5EF4-FFF2-40B4-BE49-F238E27FC236}">
                  <a16:creationId xmlns:a16="http://schemas.microsoft.com/office/drawing/2014/main" id="{91D370DB-A105-3049-8C33-9FD5E81AE5D0}"/>
                </a:ext>
              </a:extLst>
            </p:cNvPr>
            <p:cNvSpPr/>
            <p:nvPr/>
          </p:nvSpPr>
          <p:spPr>
            <a:xfrm>
              <a:off x="1484111" y="2682477"/>
              <a:ext cx="2385125" cy="1493045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</a:t>
              </a:r>
              <a:endParaRPr kumimoji="1" lang="ko-Kore-KR" altLang="en-US" dirty="0"/>
            </a:p>
          </p:txBody>
        </p:sp>
        <p:sp>
          <p:nvSpPr>
            <p:cNvPr id="24" name="오른쪽 화살표[R] 23">
              <a:extLst>
                <a:ext uri="{FF2B5EF4-FFF2-40B4-BE49-F238E27FC236}">
                  <a16:creationId xmlns:a16="http://schemas.microsoft.com/office/drawing/2014/main" id="{EB93D32D-69AF-D341-902A-896A6D7D28B3}"/>
                </a:ext>
              </a:extLst>
            </p:cNvPr>
            <p:cNvSpPr/>
            <p:nvPr/>
          </p:nvSpPr>
          <p:spPr>
            <a:xfrm>
              <a:off x="4201638" y="2682476"/>
              <a:ext cx="3979394" cy="37435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정육면체 24">
              <a:extLst>
                <a:ext uri="{FF2B5EF4-FFF2-40B4-BE49-F238E27FC236}">
                  <a16:creationId xmlns:a16="http://schemas.microsoft.com/office/drawing/2014/main" id="{86281E5C-DCC0-0C40-8643-C2C9DD10C4A9}"/>
                </a:ext>
              </a:extLst>
            </p:cNvPr>
            <p:cNvSpPr/>
            <p:nvPr/>
          </p:nvSpPr>
          <p:spPr>
            <a:xfrm>
              <a:off x="8513435" y="2682476"/>
              <a:ext cx="2385125" cy="1493045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서버</a:t>
              </a:r>
              <a:endParaRPr kumimoji="1" lang="ko-Kore-KR" altLang="en-US" dirty="0"/>
            </a:p>
          </p:txBody>
        </p:sp>
        <p:sp>
          <p:nvSpPr>
            <p:cNvPr id="26" name="오른쪽 화살표[R] 25">
              <a:extLst>
                <a:ext uri="{FF2B5EF4-FFF2-40B4-BE49-F238E27FC236}">
                  <a16:creationId xmlns:a16="http://schemas.microsoft.com/office/drawing/2014/main" id="{0294FE61-36AD-984A-B0D0-1EB2FDF1939B}"/>
                </a:ext>
              </a:extLst>
            </p:cNvPr>
            <p:cNvSpPr/>
            <p:nvPr/>
          </p:nvSpPr>
          <p:spPr>
            <a:xfrm rot="10800000">
              <a:off x="4201638" y="3518493"/>
              <a:ext cx="3979394" cy="37435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F14BEB-659E-A244-A37E-1894A5D55719}"/>
                </a:ext>
              </a:extLst>
            </p:cNvPr>
            <p:cNvSpPr txBox="1"/>
            <p:nvPr/>
          </p:nvSpPr>
          <p:spPr>
            <a:xfrm>
              <a:off x="5392879" y="3151999"/>
              <a:ext cx="15969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200" dirty="0"/>
                <a:t>HTTP</a:t>
              </a:r>
              <a:r>
                <a:rPr kumimoji="1" lang="ko-KR" altLang="en-US" sz="1200" dirty="0" err="1"/>
                <a:t>를</a:t>
              </a:r>
              <a:r>
                <a:rPr kumimoji="1" lang="ko-KR" altLang="en-US" sz="1200" dirty="0"/>
                <a:t> 사용한 통신</a:t>
              </a:r>
              <a:endParaRPr kumimoji="1" lang="ko-Kore-KR" altLang="en-US" sz="1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9BE74A0-BD27-B140-89BF-F0FB9B0D3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10" y="4654017"/>
            <a:ext cx="5706380" cy="7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90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2.2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/>
              <a:t>리퀘스트와</a:t>
            </a:r>
            <a:r>
              <a:rPr lang="ko-KR" altLang="en-US" sz="3600" spc="-300" dirty="0"/>
              <a:t> </a:t>
            </a:r>
            <a:r>
              <a:rPr lang="ko-KR" altLang="en-US" sz="3600" spc="-300" dirty="0" err="1"/>
              <a:t>리스폰스를</a:t>
            </a:r>
            <a:r>
              <a:rPr lang="ko-KR" altLang="en-US" sz="3600" spc="-300" dirty="0"/>
              <a:t> 교환하여 성립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02579B-0C91-B54E-8DBF-7085AD7BAFD2}"/>
              </a:ext>
            </a:extLst>
          </p:cNvPr>
          <p:cNvGrpSpPr/>
          <p:nvPr/>
        </p:nvGrpSpPr>
        <p:grpSpPr>
          <a:xfrm>
            <a:off x="1515456" y="1779112"/>
            <a:ext cx="9414449" cy="2375753"/>
            <a:chOff x="1484111" y="2241124"/>
            <a:chExt cx="9414449" cy="2375753"/>
          </a:xfrm>
        </p:grpSpPr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9BAEE30C-EB46-3B42-9417-9B45021D1B92}"/>
                </a:ext>
              </a:extLst>
            </p:cNvPr>
            <p:cNvSpPr/>
            <p:nvPr/>
          </p:nvSpPr>
          <p:spPr>
            <a:xfrm>
              <a:off x="1484111" y="2682477"/>
              <a:ext cx="2385125" cy="1493045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</a:t>
              </a:r>
              <a:endParaRPr kumimoji="1" lang="ko-Kore-KR" altLang="en-US" dirty="0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2CABD67E-FC28-F044-BAB9-7A266FAABF3B}"/>
                </a:ext>
              </a:extLst>
            </p:cNvPr>
            <p:cNvSpPr/>
            <p:nvPr/>
          </p:nvSpPr>
          <p:spPr>
            <a:xfrm>
              <a:off x="8513435" y="2682476"/>
              <a:ext cx="2385125" cy="1493045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서버</a:t>
              </a:r>
              <a:endParaRPr kumimoji="1" lang="ko-Kore-KR" altLang="en-US" dirty="0"/>
            </a:p>
          </p:txBody>
        </p:sp>
        <p:sp>
          <p:nvSpPr>
            <p:cNvPr id="17" name="오른쪽 화살표[R] 16">
              <a:extLst>
                <a:ext uri="{FF2B5EF4-FFF2-40B4-BE49-F238E27FC236}">
                  <a16:creationId xmlns:a16="http://schemas.microsoft.com/office/drawing/2014/main" id="{9F0E5E4D-C96E-FB4E-8AFC-2A2A4430131A}"/>
                </a:ext>
              </a:extLst>
            </p:cNvPr>
            <p:cNvSpPr/>
            <p:nvPr/>
          </p:nvSpPr>
          <p:spPr>
            <a:xfrm rot="10800000" flipV="1">
              <a:off x="4201638" y="3734173"/>
              <a:ext cx="3979394" cy="882704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리스폰스</a:t>
              </a:r>
              <a:r>
                <a:rPr kumimoji="1" lang="ko-KR" altLang="en-US" dirty="0"/>
                <a:t> 송신</a:t>
              </a:r>
              <a:endParaRPr kumimoji="1" lang="ko-Kore-KR" altLang="en-US" dirty="0"/>
            </a:p>
          </p:txBody>
        </p:sp>
        <p:sp>
          <p:nvSpPr>
            <p:cNvPr id="18" name="오른쪽 화살표[R] 17">
              <a:extLst>
                <a:ext uri="{FF2B5EF4-FFF2-40B4-BE49-F238E27FC236}">
                  <a16:creationId xmlns:a16="http://schemas.microsoft.com/office/drawing/2014/main" id="{D1B7326D-832C-9F4C-8170-F088E78B7C57}"/>
                </a:ext>
              </a:extLst>
            </p:cNvPr>
            <p:cNvSpPr/>
            <p:nvPr/>
          </p:nvSpPr>
          <p:spPr>
            <a:xfrm rot="10800000" flipH="1" flipV="1">
              <a:off x="4201638" y="2241124"/>
              <a:ext cx="3979394" cy="882704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리퀘스트</a:t>
              </a:r>
              <a:r>
                <a:rPr kumimoji="1" lang="ko-KR" altLang="en-US" dirty="0"/>
                <a:t> 송신</a:t>
              </a:r>
              <a:endParaRPr kumimoji="1" lang="ko-Kore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19F70E8-A6B0-F24A-82C1-B0A2F69D6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063" y="4442207"/>
            <a:ext cx="6355875" cy="76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1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2.2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/>
              <a:t>리퀘스트와</a:t>
            </a:r>
            <a:r>
              <a:rPr lang="ko-KR" altLang="en-US" sz="3600" spc="-300" dirty="0"/>
              <a:t> </a:t>
            </a:r>
            <a:r>
              <a:rPr lang="ko-KR" altLang="en-US" sz="3600" spc="-300" dirty="0" err="1"/>
              <a:t>리스폰스를</a:t>
            </a:r>
            <a:r>
              <a:rPr lang="ko-KR" altLang="en-US" sz="3600" spc="-300" dirty="0"/>
              <a:t> 교환하여 성립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AB0B69D-C8EB-5445-8882-CA319F1CF51B}"/>
              </a:ext>
            </a:extLst>
          </p:cNvPr>
          <p:cNvGrpSpPr/>
          <p:nvPr/>
        </p:nvGrpSpPr>
        <p:grpSpPr>
          <a:xfrm>
            <a:off x="2544965" y="1012107"/>
            <a:ext cx="7814337" cy="3039614"/>
            <a:chOff x="1186859" y="1423861"/>
            <a:chExt cx="9455349" cy="3677936"/>
          </a:xfrm>
        </p:grpSpPr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C0705387-62DB-AF46-9D01-9A140A4B0DA2}"/>
                </a:ext>
              </a:extLst>
            </p:cNvPr>
            <p:cNvSpPr/>
            <p:nvPr/>
          </p:nvSpPr>
          <p:spPr>
            <a:xfrm>
              <a:off x="1484111" y="3608752"/>
              <a:ext cx="2385125" cy="1493045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클라이언트</a:t>
              </a:r>
              <a:endParaRPr kumimoji="1" lang="ko-Kore-KR" altLang="en-US" sz="1400" dirty="0"/>
            </a:p>
          </p:txBody>
        </p:sp>
        <p:sp>
          <p:nvSpPr>
            <p:cNvPr id="19" name="정육면체 18">
              <a:extLst>
                <a:ext uri="{FF2B5EF4-FFF2-40B4-BE49-F238E27FC236}">
                  <a16:creationId xmlns:a16="http://schemas.microsoft.com/office/drawing/2014/main" id="{39F609CD-8720-454C-9C6B-98316D3BC961}"/>
                </a:ext>
              </a:extLst>
            </p:cNvPr>
            <p:cNvSpPr/>
            <p:nvPr/>
          </p:nvSpPr>
          <p:spPr>
            <a:xfrm>
              <a:off x="7268409" y="3608751"/>
              <a:ext cx="2385126" cy="1493045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서버</a:t>
              </a:r>
              <a:endParaRPr kumimoji="1" lang="ko-Kore-KR" altLang="en-US" sz="1400" dirty="0"/>
            </a:p>
          </p:txBody>
        </p:sp>
        <p:sp>
          <p:nvSpPr>
            <p:cNvPr id="24" name="오른쪽 화살표[R] 23">
              <a:extLst>
                <a:ext uri="{FF2B5EF4-FFF2-40B4-BE49-F238E27FC236}">
                  <a16:creationId xmlns:a16="http://schemas.microsoft.com/office/drawing/2014/main" id="{9927037E-A1B7-E841-8078-8EDCB0FC0DC8}"/>
                </a:ext>
              </a:extLst>
            </p:cNvPr>
            <p:cNvSpPr/>
            <p:nvPr/>
          </p:nvSpPr>
          <p:spPr>
            <a:xfrm rot="10800000" flipV="1">
              <a:off x="4210507" y="4712744"/>
              <a:ext cx="2470890" cy="37435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/>
            </a:p>
          </p:txBody>
        </p:sp>
        <p:sp>
          <p:nvSpPr>
            <p:cNvPr id="25" name="오른쪽 화살표[R] 24">
              <a:extLst>
                <a:ext uri="{FF2B5EF4-FFF2-40B4-BE49-F238E27FC236}">
                  <a16:creationId xmlns:a16="http://schemas.microsoft.com/office/drawing/2014/main" id="{B1655030-9CC7-7B40-BC23-1967B1832B04}"/>
                </a:ext>
              </a:extLst>
            </p:cNvPr>
            <p:cNvSpPr/>
            <p:nvPr/>
          </p:nvSpPr>
          <p:spPr>
            <a:xfrm rot="10800000" flipH="1" flipV="1">
              <a:off x="4210507" y="3837211"/>
              <a:ext cx="2470890" cy="37435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2AA33B3-D9FF-4F44-8B40-017FD4BCC340}"/>
                </a:ext>
              </a:extLst>
            </p:cNvPr>
            <p:cNvSpPr/>
            <p:nvPr/>
          </p:nvSpPr>
          <p:spPr>
            <a:xfrm>
              <a:off x="1186859" y="2559166"/>
              <a:ext cx="2979627" cy="7295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ko-Kore-KR" sz="1400" dirty="0">
                  <a:solidFill>
                    <a:sysClr val="windowText" lastClr="000000"/>
                  </a:solidFill>
                </a:rPr>
                <a:t>GET /</a:t>
              </a:r>
              <a:r>
                <a:rPr kumimoji="1" lang="en-US" altLang="ko-Kore-KR" sz="1400" dirty="0" err="1">
                  <a:solidFill>
                    <a:sysClr val="windowText" lastClr="000000"/>
                  </a:solidFill>
                </a:rPr>
                <a:t>index.html</a:t>
              </a:r>
              <a:r>
                <a:rPr kumimoji="1" lang="en-US" altLang="ko-Kore-KR" sz="1400" dirty="0">
                  <a:solidFill>
                    <a:sysClr val="windowText" lastClr="000000"/>
                  </a:solidFill>
                </a:rPr>
                <a:t> HTTP /1.1</a:t>
              </a:r>
            </a:p>
            <a:p>
              <a:r>
                <a:rPr kumimoji="1" lang="en-US" altLang="ko-Kore-KR" sz="1400" dirty="0">
                  <a:solidFill>
                    <a:sysClr val="windowText" lastClr="000000"/>
                  </a:solidFill>
                </a:rPr>
                <a:t>Host: </a:t>
              </a:r>
              <a:r>
                <a:rPr kumimoji="1" lang="en-US" altLang="ko-Kore-KR" sz="1400" dirty="0" err="1">
                  <a:solidFill>
                    <a:sysClr val="windowText" lastClr="000000"/>
                  </a:solidFill>
                </a:rPr>
                <a:t>www.naver.com</a:t>
              </a:r>
              <a:endParaRPr kumimoji="1" lang="ko-Kore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E23244-706A-B647-8CB2-42C67E1D8EC5}"/>
                </a:ext>
              </a:extLst>
            </p:cNvPr>
            <p:cNvSpPr txBox="1"/>
            <p:nvPr/>
          </p:nvSpPr>
          <p:spPr>
            <a:xfrm>
              <a:off x="1686657" y="2063143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(1) </a:t>
              </a:r>
              <a:r>
                <a:rPr kumimoji="1" lang="ko-KR" altLang="en-US" sz="1400" dirty="0" err="1"/>
                <a:t>리퀘스트</a:t>
              </a:r>
              <a:r>
                <a:rPr kumimoji="1" lang="ko-KR" altLang="en-US" sz="1400" dirty="0"/>
                <a:t> 송신</a:t>
              </a:r>
              <a:endParaRPr kumimoji="1" lang="ko-Kore-KR" altLang="en-US" sz="14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31E734-08C0-424C-810C-75E0CC0D619C}"/>
                </a:ext>
              </a:extLst>
            </p:cNvPr>
            <p:cNvSpPr/>
            <p:nvPr/>
          </p:nvSpPr>
          <p:spPr>
            <a:xfrm>
              <a:off x="6279734" y="1887057"/>
              <a:ext cx="4362474" cy="142160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ko-Kore-KR" sz="1400" dirty="0">
                  <a:solidFill>
                    <a:sysClr val="windowText" lastClr="000000"/>
                  </a:solidFill>
                </a:rPr>
                <a:t>HTTP/1.1 200 OK</a:t>
              </a:r>
            </a:p>
            <a:p>
              <a:r>
                <a:rPr kumimoji="1" lang="en-US" altLang="ko-Kore-KR" sz="1400" dirty="0">
                  <a:solidFill>
                    <a:sysClr val="windowText" lastClr="000000"/>
                  </a:solidFill>
                </a:rPr>
                <a:t>Date: Tue, 10 Jul 2012 06:50:15 GMT</a:t>
              </a:r>
            </a:p>
            <a:p>
              <a:r>
                <a:rPr kumimoji="1" lang="en-US" altLang="ko-Kore-KR" sz="1400" dirty="0">
                  <a:solidFill>
                    <a:sysClr val="windowText" lastClr="000000"/>
                  </a:solidFill>
                </a:rPr>
                <a:t>Content-Length: 362</a:t>
              </a:r>
            </a:p>
            <a:p>
              <a:r>
                <a:rPr kumimoji="1" lang="en-US" altLang="ko-Kore-KR" sz="1400" dirty="0">
                  <a:solidFill>
                    <a:sysClr val="windowText" lastClr="000000"/>
                  </a:solidFill>
                </a:rPr>
                <a:t>Content-Type: text/html</a:t>
              </a:r>
            </a:p>
            <a:p>
              <a:r>
                <a:rPr kumimoji="1" lang="en-US" altLang="ko-Kore-KR" sz="1400" dirty="0">
                  <a:solidFill>
                    <a:sysClr val="windowText" lastClr="000000"/>
                  </a:solidFill>
                </a:rPr>
                <a:t>&lt;html&gt; 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F1EDE9-4F46-8747-8828-197B71639AC3}"/>
                </a:ext>
              </a:extLst>
            </p:cNvPr>
            <p:cNvSpPr txBox="1"/>
            <p:nvPr/>
          </p:nvSpPr>
          <p:spPr>
            <a:xfrm>
              <a:off x="7470957" y="1423861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(2) </a:t>
              </a:r>
              <a:r>
                <a:rPr kumimoji="1" lang="ko-KR" altLang="en-US" sz="1400" dirty="0" err="1"/>
                <a:t>리스폰스</a:t>
              </a:r>
              <a:r>
                <a:rPr kumimoji="1" lang="ko-KR" altLang="en-US" sz="1400" dirty="0"/>
                <a:t> 송신</a:t>
              </a:r>
              <a:endParaRPr kumimoji="1" lang="ko-Kore-KR" altLang="en-US" sz="14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89D86A7-5E3B-A04C-B071-A2A3B4E2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054" y="4510238"/>
            <a:ext cx="5291892" cy="166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31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2.2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/>
              <a:t>리퀘스트와</a:t>
            </a:r>
            <a:r>
              <a:rPr lang="ko-KR" altLang="en-US" sz="3600" spc="-300" dirty="0"/>
              <a:t> </a:t>
            </a:r>
            <a:r>
              <a:rPr lang="ko-KR" altLang="en-US" sz="3600" spc="-300" dirty="0" err="1"/>
              <a:t>리스폰스를</a:t>
            </a:r>
            <a:r>
              <a:rPr lang="ko-KR" altLang="en-US" sz="3600" spc="-300" dirty="0"/>
              <a:t> 교환하여 성립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F6C07-3F22-7948-B5AD-E91B41FF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977" y="1887345"/>
            <a:ext cx="6482046" cy="30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75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2.2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/>
              <a:t>리퀘스트와</a:t>
            </a:r>
            <a:r>
              <a:rPr lang="ko-KR" altLang="en-US" sz="3600" spc="-300" dirty="0"/>
              <a:t> </a:t>
            </a:r>
            <a:r>
              <a:rPr lang="ko-KR" altLang="en-US" sz="3600" spc="-300" dirty="0" err="1"/>
              <a:t>리스폰스를</a:t>
            </a:r>
            <a:r>
              <a:rPr lang="ko-KR" altLang="en-US" sz="3600" spc="-300" dirty="0"/>
              <a:t> 교환하여 성립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ABA0F9-81F3-F740-ACBE-09642DA9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875" y="2113522"/>
            <a:ext cx="5828250" cy="263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4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1.2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658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HTTP</a:t>
            </a:r>
            <a:r>
              <a:rPr lang="ko-KR" altLang="en-US" sz="3600" spc="-300" dirty="0"/>
              <a:t>는 이렇게 태어났고 성장했다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74487" y="1059241"/>
            <a:ext cx="497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</a:t>
            </a:r>
            <a:r>
              <a:rPr kumimoji="1" lang="en-US" altLang="ko-KR" sz="2000" dirty="0"/>
              <a:t>2.1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웹은 지식 공유를 위해 고안되었다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0BCBB5-6B25-F24A-8D24-9FABB2867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5" y="2251380"/>
            <a:ext cx="9160030" cy="27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67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2.3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HTTP</a:t>
            </a:r>
            <a:r>
              <a:rPr lang="ko-KR" altLang="en-US" sz="3600" spc="-300" dirty="0"/>
              <a:t>는 상태를 유지하지 않는 프로토콜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3FC51E-4DBD-5549-BB21-8634E9F3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269" y="2795779"/>
            <a:ext cx="6991463" cy="12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99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2.3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HTTP</a:t>
            </a:r>
            <a:r>
              <a:rPr lang="ko-KR" altLang="en-US" sz="3600" spc="-300" dirty="0"/>
              <a:t>는 상태를 유지하지 않는 프로토콜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165537-417B-354A-A70B-895015854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467" y="2737227"/>
            <a:ext cx="7681067" cy="138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155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2.4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578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/>
              <a:t>리퀘스트</a:t>
            </a:r>
            <a:r>
              <a:rPr lang="ko-KR" altLang="en-US" sz="3600" spc="-300" dirty="0"/>
              <a:t> </a:t>
            </a:r>
            <a:r>
              <a:rPr lang="en-US" altLang="ko-KR" sz="3600" spc="-300" dirty="0"/>
              <a:t>URI</a:t>
            </a:r>
            <a:r>
              <a:rPr lang="ko-KR" altLang="en-US" sz="3600" spc="-300" dirty="0"/>
              <a:t>로 리소스를 식별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5219F0-66D5-6549-ABD4-6DCE8EEC463C}"/>
              </a:ext>
            </a:extLst>
          </p:cNvPr>
          <p:cNvGrpSpPr/>
          <p:nvPr/>
        </p:nvGrpSpPr>
        <p:grpSpPr>
          <a:xfrm>
            <a:off x="2556362" y="2004761"/>
            <a:ext cx="7079275" cy="3637055"/>
            <a:chOff x="533794" y="843148"/>
            <a:chExt cx="10364766" cy="5325012"/>
          </a:xfrm>
        </p:grpSpPr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7DEDBE9F-D91D-6646-9CEB-D314023B5656}"/>
                </a:ext>
              </a:extLst>
            </p:cNvPr>
            <p:cNvSpPr/>
            <p:nvPr/>
          </p:nvSpPr>
          <p:spPr>
            <a:xfrm>
              <a:off x="533794" y="2682477"/>
              <a:ext cx="2385125" cy="1493045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클라이언트</a:t>
              </a:r>
              <a:endParaRPr kumimoji="1" lang="ko-Kore-KR" altLang="en-US" sz="1400" dirty="0"/>
            </a:p>
          </p:txBody>
        </p:sp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BD4B296D-389F-4E43-A58D-7145729ED2AF}"/>
                </a:ext>
              </a:extLst>
            </p:cNvPr>
            <p:cNvSpPr/>
            <p:nvPr/>
          </p:nvSpPr>
          <p:spPr>
            <a:xfrm rot="20573189">
              <a:off x="3308644" y="1572379"/>
              <a:ext cx="4815066" cy="72950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URI http://</a:t>
              </a:r>
              <a:r>
                <a:rPr kumimoji="1" lang="en-US" altLang="ko-Kore-KR" sz="1400" dirty="0" err="1"/>
                <a:t>www.naver.com</a:t>
              </a:r>
              <a:r>
                <a:rPr kumimoji="1" lang="en-US" altLang="ko-Kore-KR" sz="1400" dirty="0"/>
                <a:t>/</a:t>
              </a:r>
              <a:r>
                <a:rPr kumimoji="1" lang="en-US" altLang="ko-Kore-KR" sz="1400" dirty="0" err="1"/>
                <a:t>index.html</a:t>
              </a:r>
              <a:endParaRPr kumimoji="1" lang="ko-Kore-KR" altLang="en-US" sz="1400" dirty="0"/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67C92A3F-F47E-A94B-92BA-2CF93CE37948}"/>
                </a:ext>
              </a:extLst>
            </p:cNvPr>
            <p:cNvSpPr/>
            <p:nvPr/>
          </p:nvSpPr>
          <p:spPr>
            <a:xfrm>
              <a:off x="8513435" y="843148"/>
              <a:ext cx="2385125" cy="874181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웹 서버</a:t>
              </a:r>
              <a:endParaRPr kumimoji="1" lang="ko-Kore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FA2263-96B7-4442-9B3C-87F8D4DBF671}"/>
                </a:ext>
              </a:extLst>
            </p:cNvPr>
            <p:cNvSpPr txBox="1"/>
            <p:nvPr/>
          </p:nvSpPr>
          <p:spPr>
            <a:xfrm>
              <a:off x="8969430" y="1717329"/>
              <a:ext cx="12593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200" dirty="0" err="1"/>
                <a:t>www.naver.com</a:t>
              </a:r>
              <a:endParaRPr kumimoji="1" lang="ko-Kore-KR" altLang="en-US" sz="1200" dirty="0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40DB1CE1-2EFA-0247-BDEA-E6DBB9316C62}"/>
                </a:ext>
              </a:extLst>
            </p:cNvPr>
            <p:cNvSpPr/>
            <p:nvPr/>
          </p:nvSpPr>
          <p:spPr>
            <a:xfrm>
              <a:off x="8513435" y="2930064"/>
              <a:ext cx="2385125" cy="874181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웹 서버</a:t>
              </a:r>
              <a:endParaRPr kumimoji="1" lang="ko-Kore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059785-EBFA-DC4D-AAEA-FC170A3923F0}"/>
                </a:ext>
              </a:extLst>
            </p:cNvPr>
            <p:cNvSpPr txBox="1"/>
            <p:nvPr/>
          </p:nvSpPr>
          <p:spPr>
            <a:xfrm>
              <a:off x="8927529" y="3804245"/>
              <a:ext cx="1343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200" dirty="0" err="1"/>
                <a:t>www.google.com</a:t>
              </a:r>
              <a:endParaRPr kumimoji="1" lang="ko-Kore-KR" altLang="en-US" sz="1200" dirty="0"/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92423449-76B4-C54D-A14D-7F68404BE593}"/>
                </a:ext>
              </a:extLst>
            </p:cNvPr>
            <p:cNvSpPr/>
            <p:nvPr/>
          </p:nvSpPr>
          <p:spPr>
            <a:xfrm>
              <a:off x="8513435" y="5016980"/>
              <a:ext cx="2385125" cy="874181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웹 서버</a:t>
              </a:r>
              <a:endParaRPr kumimoji="1" lang="ko-Kore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4998C8-5DAB-0E46-B0A8-672B8567BAEF}"/>
                </a:ext>
              </a:extLst>
            </p:cNvPr>
            <p:cNvSpPr txBox="1"/>
            <p:nvPr/>
          </p:nvSpPr>
          <p:spPr>
            <a:xfrm>
              <a:off x="9003671" y="5891161"/>
              <a:ext cx="11909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200" dirty="0" err="1"/>
                <a:t>www.daum.net</a:t>
              </a:r>
              <a:endParaRPr kumimoji="1" lang="ko-Kore-KR" altLang="en-US" sz="1200" dirty="0"/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7BF8A0E6-ABE5-EE41-A020-7189EBB3F5FF}"/>
                </a:ext>
              </a:extLst>
            </p:cNvPr>
            <p:cNvSpPr/>
            <p:nvPr/>
          </p:nvSpPr>
          <p:spPr>
            <a:xfrm>
              <a:off x="3418228" y="3074738"/>
              <a:ext cx="4815066" cy="72950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URI http://</a:t>
              </a:r>
              <a:r>
                <a:rPr kumimoji="1" lang="en-US" altLang="ko-Kore-KR" sz="1400" dirty="0" err="1"/>
                <a:t>www.google.com</a:t>
              </a:r>
              <a:r>
                <a:rPr kumimoji="1" lang="en-US" altLang="ko-Kore-KR" sz="1400" dirty="0"/>
                <a:t>/</a:t>
              </a:r>
              <a:r>
                <a:rPr kumimoji="1" lang="en-US" altLang="ko-Kore-KR" sz="1400" dirty="0" err="1"/>
                <a:t>style.css</a:t>
              </a:r>
              <a:endParaRPr kumimoji="1" lang="ko-Kore-KR" altLang="en-US" sz="1400" dirty="0"/>
            </a:p>
          </p:txBody>
        </p:sp>
        <p:sp>
          <p:nvSpPr>
            <p:cNvPr id="17" name="오른쪽 화살표[R] 16">
              <a:extLst>
                <a:ext uri="{FF2B5EF4-FFF2-40B4-BE49-F238E27FC236}">
                  <a16:creationId xmlns:a16="http://schemas.microsoft.com/office/drawing/2014/main" id="{1B9A010C-1853-2F42-A793-B68DDE898E14}"/>
                </a:ext>
              </a:extLst>
            </p:cNvPr>
            <p:cNvSpPr/>
            <p:nvPr/>
          </p:nvSpPr>
          <p:spPr>
            <a:xfrm rot="892941">
              <a:off x="3296461" y="4579624"/>
              <a:ext cx="4815066" cy="72950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URI http://</a:t>
              </a:r>
              <a:r>
                <a:rPr kumimoji="1" lang="en-US" altLang="ko-Kore-KR" sz="1400" dirty="0" err="1"/>
                <a:t>www.daum.net</a:t>
              </a:r>
              <a:r>
                <a:rPr kumimoji="1" lang="en-US" altLang="ko-Kore-KR" sz="1400" dirty="0"/>
                <a:t>/</a:t>
              </a:r>
              <a:r>
                <a:rPr kumimoji="1" lang="en-US" altLang="ko-Kore-KR" sz="1400" dirty="0" err="1"/>
                <a:t>index.html</a:t>
              </a:r>
              <a:endParaRPr kumimoji="1" lang="ko-Kore-KR" altLang="en-US" sz="14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BD12483-C003-5349-91B0-548A9700A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281" y="1413717"/>
            <a:ext cx="6507438" cy="2767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F496BD-9B75-424B-9057-23B1AE388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805" y="5750665"/>
            <a:ext cx="5630391" cy="3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0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2.4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578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/>
              <a:t>리퀘스트</a:t>
            </a:r>
            <a:r>
              <a:rPr lang="ko-KR" altLang="en-US" sz="3600" spc="-300" dirty="0"/>
              <a:t> </a:t>
            </a:r>
            <a:r>
              <a:rPr lang="en-US" altLang="ko-KR" sz="3600" spc="-300" dirty="0"/>
              <a:t>URI</a:t>
            </a:r>
            <a:r>
              <a:rPr lang="ko-KR" altLang="en-US" sz="3600" spc="-300" dirty="0"/>
              <a:t>로 리소스를 식별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5B71CB-23C6-2C43-9AAC-609D9966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967" y="1527821"/>
            <a:ext cx="6882066" cy="38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075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2.5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708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서버에 임무를 부여하는 </a:t>
            </a:r>
            <a:r>
              <a:rPr lang="en-US" altLang="ko-KR" sz="3600" spc="-300" dirty="0"/>
              <a:t>HTTP</a:t>
            </a:r>
            <a:r>
              <a:rPr lang="ko-KR" altLang="en-US" sz="3600" spc="-300" dirty="0"/>
              <a:t> </a:t>
            </a:r>
            <a:r>
              <a:rPr lang="ko-KR" altLang="en-US" sz="3600" spc="-300" dirty="0" err="1"/>
              <a:t>메소드</a:t>
            </a:r>
            <a:endParaRPr lang="ko-KR" altLang="en-US" sz="3600" spc="-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B8C08-A68E-7A40-B383-3C19A765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85" y="1172817"/>
            <a:ext cx="4029593" cy="3075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FB1153-5AEC-8A45-B51E-0E1C9B64D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354" y="2220127"/>
            <a:ext cx="4301292" cy="742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D36CBB-EA84-0F4B-AABE-9A2F9EA1D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171" y="3417123"/>
            <a:ext cx="5687658" cy="125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631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2.5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708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서버에 임무를 부여하는 </a:t>
            </a:r>
            <a:r>
              <a:rPr lang="en-US" altLang="ko-KR" sz="3600" spc="-300" dirty="0"/>
              <a:t>HTTP</a:t>
            </a:r>
            <a:r>
              <a:rPr lang="ko-KR" altLang="en-US" sz="3600" spc="-300" dirty="0"/>
              <a:t> </a:t>
            </a:r>
            <a:r>
              <a:rPr lang="ko-KR" altLang="en-US" sz="3600" spc="-300" dirty="0" err="1"/>
              <a:t>메소드</a:t>
            </a:r>
            <a:endParaRPr lang="ko-KR" altLang="en-US" sz="3600" spc="-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B8C08-A68E-7A40-B383-3C19A765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85" y="1172817"/>
            <a:ext cx="4029593" cy="30754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6D4733A-D12F-6C41-A9C6-75CD84878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324" y="2219977"/>
            <a:ext cx="2991353" cy="7625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24F2FD-7E6F-F940-91D9-4E6296397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171" y="3301470"/>
            <a:ext cx="5687658" cy="16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388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2.5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708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서버에 임무를 부여하는 </a:t>
            </a:r>
            <a:r>
              <a:rPr lang="en-US" altLang="ko-KR" sz="3600" spc="-300" dirty="0"/>
              <a:t>HTTP</a:t>
            </a:r>
            <a:r>
              <a:rPr lang="ko-KR" altLang="en-US" sz="3600" spc="-300" dirty="0"/>
              <a:t> </a:t>
            </a:r>
            <a:r>
              <a:rPr lang="ko-KR" altLang="en-US" sz="3600" spc="-300" dirty="0" err="1"/>
              <a:t>메소드</a:t>
            </a:r>
            <a:endParaRPr lang="ko-KR" altLang="en-US" sz="3600" spc="-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B8C08-A68E-7A40-B383-3C19A765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85" y="1172817"/>
            <a:ext cx="4029593" cy="3075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875428-6371-FC40-9F64-AB491032F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728" y="2052277"/>
            <a:ext cx="4700545" cy="10979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1E36E7-8662-A840-A1A2-478A6EC94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701" y="3692431"/>
            <a:ext cx="5170598" cy="16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875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2.5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708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서버에 임무를 부여하는 </a:t>
            </a:r>
            <a:r>
              <a:rPr lang="en-US" altLang="ko-KR" sz="3600" spc="-300" dirty="0"/>
              <a:t>HTTP</a:t>
            </a:r>
            <a:r>
              <a:rPr lang="ko-KR" altLang="en-US" sz="3600" spc="-300" dirty="0"/>
              <a:t> </a:t>
            </a:r>
            <a:r>
              <a:rPr lang="ko-KR" altLang="en-US" sz="3600" spc="-300" dirty="0" err="1"/>
              <a:t>메소드</a:t>
            </a:r>
            <a:endParaRPr lang="ko-KR" altLang="en-US" sz="3600" spc="-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B8C08-A68E-7A40-B383-3C19A765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85" y="1172817"/>
            <a:ext cx="4029593" cy="30754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EB39E69-2F20-3B4D-B44D-1D5F7C53D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695" y="2151489"/>
            <a:ext cx="3468610" cy="8994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B3F85E-A031-224F-9CC1-EA5C2A939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701" y="3772724"/>
            <a:ext cx="5170598" cy="11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91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2.5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708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서버에 임무를 부여하는 </a:t>
            </a:r>
            <a:r>
              <a:rPr lang="en-US" altLang="ko-KR" sz="3600" spc="-300" dirty="0"/>
              <a:t>HTTP</a:t>
            </a:r>
            <a:r>
              <a:rPr lang="ko-KR" altLang="en-US" sz="3600" spc="-300" dirty="0"/>
              <a:t> </a:t>
            </a:r>
            <a:r>
              <a:rPr lang="ko-KR" altLang="en-US" sz="3600" spc="-300" dirty="0" err="1"/>
              <a:t>메소드</a:t>
            </a:r>
            <a:endParaRPr lang="ko-KR" altLang="en-US" sz="3600" spc="-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B8C08-A68E-7A40-B383-3C19A765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85" y="1172817"/>
            <a:ext cx="4029593" cy="3075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05CFE6-4CB4-2948-BC86-4BCAE3109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701" y="2216129"/>
            <a:ext cx="5170598" cy="7894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0E1FDD-D35B-0C4D-BD21-AB155A408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171" y="3527011"/>
            <a:ext cx="5687658" cy="144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037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2.5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708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서버에 임무를 부여하는 </a:t>
            </a:r>
            <a:r>
              <a:rPr lang="en-US" altLang="ko-KR" sz="3600" spc="-300" dirty="0"/>
              <a:t>HTTP</a:t>
            </a:r>
            <a:r>
              <a:rPr lang="ko-KR" altLang="en-US" sz="3600" spc="-300" dirty="0"/>
              <a:t> </a:t>
            </a:r>
            <a:r>
              <a:rPr lang="ko-KR" altLang="en-US" sz="3600" spc="-300" dirty="0" err="1"/>
              <a:t>메소드</a:t>
            </a:r>
            <a:endParaRPr lang="ko-KR" altLang="en-US" sz="3600" spc="-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B8C08-A68E-7A40-B383-3C19A765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85" y="1172817"/>
            <a:ext cx="4029593" cy="30754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9142BA4-CA8E-1940-9650-2FDF542DE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361" y="2371224"/>
            <a:ext cx="4831278" cy="6140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F039D0-E9F4-EF45-9FDC-7AC7E4F5F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171" y="3522250"/>
            <a:ext cx="5687658" cy="14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3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1.3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99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네트워크의 기본은 </a:t>
            </a:r>
            <a:r>
              <a:rPr lang="en-US" altLang="ko-KR" sz="3600" spc="-300" dirty="0"/>
              <a:t>TCP/IP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21864" y="3228945"/>
            <a:ext cx="10548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인터넷을 포함하여 일반적으로 사용하고 있는 네트워크는 </a:t>
            </a:r>
            <a:r>
              <a:rPr kumimoji="1" lang="en-US" altLang="ko-KR" sz="2000" dirty="0"/>
              <a:t>TCP/IP</a:t>
            </a:r>
            <a:r>
              <a:rPr kumimoji="1" lang="ko-KR" altLang="en-US" sz="2000" dirty="0"/>
              <a:t>라는 프로토콜을 사용한다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361388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2.5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708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서버에 임무를 부여하는 </a:t>
            </a:r>
            <a:r>
              <a:rPr lang="en-US" altLang="ko-KR" sz="3600" spc="-300" dirty="0"/>
              <a:t>HTTP</a:t>
            </a:r>
            <a:r>
              <a:rPr lang="ko-KR" altLang="en-US" sz="3600" spc="-300" dirty="0"/>
              <a:t> </a:t>
            </a:r>
            <a:r>
              <a:rPr lang="ko-KR" altLang="en-US" sz="3600" spc="-300" dirty="0" err="1"/>
              <a:t>메소드</a:t>
            </a:r>
            <a:endParaRPr lang="ko-KR" altLang="en-US" sz="3600" spc="-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B8C08-A68E-7A40-B383-3C19A765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85" y="1172817"/>
            <a:ext cx="4029593" cy="3075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3AE382-8406-1A45-B597-58069335C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000" y="1867148"/>
            <a:ext cx="1714000" cy="3323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B98145-C30C-B049-BD43-D7888F9DD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788" y="2436284"/>
            <a:ext cx="6256424" cy="10806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DB204E6-82E6-6941-996E-B3627E3A4717}"/>
              </a:ext>
            </a:extLst>
          </p:cNvPr>
          <p:cNvGrpSpPr/>
          <p:nvPr/>
        </p:nvGrpSpPr>
        <p:grpSpPr>
          <a:xfrm>
            <a:off x="1830776" y="4166322"/>
            <a:ext cx="8865768" cy="1425005"/>
            <a:chOff x="485983" y="2303813"/>
            <a:chExt cx="10727580" cy="1896681"/>
          </a:xfrm>
        </p:grpSpPr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18249214-A2B6-9645-BFF8-4994723061C7}"/>
                </a:ext>
              </a:extLst>
            </p:cNvPr>
            <p:cNvSpPr/>
            <p:nvPr/>
          </p:nvSpPr>
          <p:spPr>
            <a:xfrm>
              <a:off x="485983" y="2919114"/>
              <a:ext cx="1791979" cy="101977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클라이언트</a:t>
              </a:r>
              <a:endParaRPr kumimoji="1" lang="ko-Kore-KR" altLang="en-US" sz="1400" dirty="0"/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CF51CA44-64FE-EF4F-B7D0-95EA22E43DB6}"/>
                </a:ext>
              </a:extLst>
            </p:cNvPr>
            <p:cNvSpPr/>
            <p:nvPr/>
          </p:nvSpPr>
          <p:spPr>
            <a:xfrm>
              <a:off x="3982165" y="2991908"/>
              <a:ext cx="1223946" cy="874181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프록시</a:t>
              </a:r>
              <a:endParaRPr kumimoji="1" lang="en-US" altLang="ko-KR" sz="1400" dirty="0"/>
            </a:p>
            <a:p>
              <a:pPr algn="ctr"/>
              <a:r>
                <a:rPr kumimoji="1" lang="ko-KR" altLang="en-US" sz="1400" dirty="0"/>
                <a:t>서버</a:t>
              </a:r>
              <a:endParaRPr kumimoji="1" lang="ko-Kore-KR" altLang="en-US" sz="1400" dirty="0"/>
            </a:p>
          </p:txBody>
        </p:sp>
        <p:sp>
          <p:nvSpPr>
            <p:cNvPr id="15" name="오른쪽 화살표[R] 14">
              <a:extLst>
                <a:ext uri="{FF2B5EF4-FFF2-40B4-BE49-F238E27FC236}">
                  <a16:creationId xmlns:a16="http://schemas.microsoft.com/office/drawing/2014/main" id="{F73BA166-642A-9E4B-8603-218BD88ACDD9}"/>
                </a:ext>
              </a:extLst>
            </p:cNvPr>
            <p:cNvSpPr/>
            <p:nvPr/>
          </p:nvSpPr>
          <p:spPr>
            <a:xfrm>
              <a:off x="2484209" y="3064246"/>
              <a:ext cx="1267957" cy="72950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TRACE</a:t>
              </a:r>
              <a:endParaRPr kumimoji="1" lang="ko-Kore-KR" altLang="en-US" sz="1400" dirty="0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B02D773F-F525-AD4F-A484-D0D5D65C4F0A}"/>
                </a:ext>
              </a:extLst>
            </p:cNvPr>
            <p:cNvSpPr/>
            <p:nvPr/>
          </p:nvSpPr>
          <p:spPr>
            <a:xfrm>
              <a:off x="6985891" y="2991908"/>
              <a:ext cx="1223946" cy="874181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프록시</a:t>
              </a:r>
              <a:endParaRPr kumimoji="1" lang="en-US" altLang="ko-KR" sz="1400" dirty="0"/>
            </a:p>
            <a:p>
              <a:pPr algn="ctr"/>
              <a:r>
                <a:rPr kumimoji="1" lang="ko-KR" altLang="en-US" sz="1400" dirty="0"/>
                <a:t>서버</a:t>
              </a:r>
              <a:endParaRPr kumimoji="1" lang="ko-Kore-KR" altLang="en-US" sz="1400" dirty="0"/>
            </a:p>
          </p:txBody>
        </p:sp>
        <p:sp>
          <p:nvSpPr>
            <p:cNvPr id="17" name="오른쪽 화살표[R] 16">
              <a:extLst>
                <a:ext uri="{FF2B5EF4-FFF2-40B4-BE49-F238E27FC236}">
                  <a16:creationId xmlns:a16="http://schemas.microsoft.com/office/drawing/2014/main" id="{1D7DD504-7CB0-7E47-8F90-0D7FDD6697EF}"/>
                </a:ext>
              </a:extLst>
            </p:cNvPr>
            <p:cNvSpPr/>
            <p:nvPr/>
          </p:nvSpPr>
          <p:spPr>
            <a:xfrm>
              <a:off x="5487935" y="3064246"/>
              <a:ext cx="1267957" cy="72950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TRACE</a:t>
              </a:r>
              <a:endParaRPr kumimoji="1" lang="ko-Kore-KR" altLang="en-US" sz="1400" dirty="0"/>
            </a:p>
          </p:txBody>
        </p:sp>
        <p:sp>
          <p:nvSpPr>
            <p:cNvPr id="18" name="정육면체 17">
              <a:extLst>
                <a:ext uri="{FF2B5EF4-FFF2-40B4-BE49-F238E27FC236}">
                  <a16:creationId xmlns:a16="http://schemas.microsoft.com/office/drawing/2014/main" id="{9F6B9A5F-B718-E34F-A95E-6DAE799601F1}"/>
                </a:ext>
              </a:extLst>
            </p:cNvPr>
            <p:cNvSpPr/>
            <p:nvPr/>
          </p:nvSpPr>
          <p:spPr>
            <a:xfrm>
              <a:off x="9989617" y="2991908"/>
              <a:ext cx="1223946" cy="874181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서버</a:t>
              </a:r>
              <a:endParaRPr kumimoji="1" lang="ko-Kore-KR" altLang="en-US" sz="1400" dirty="0"/>
            </a:p>
          </p:txBody>
        </p:sp>
        <p:sp>
          <p:nvSpPr>
            <p:cNvPr id="19" name="오른쪽 화살표[R] 18">
              <a:extLst>
                <a:ext uri="{FF2B5EF4-FFF2-40B4-BE49-F238E27FC236}">
                  <a16:creationId xmlns:a16="http://schemas.microsoft.com/office/drawing/2014/main" id="{B12E0575-BF62-6444-B7CB-7A58B6A62D3D}"/>
                </a:ext>
              </a:extLst>
            </p:cNvPr>
            <p:cNvSpPr/>
            <p:nvPr/>
          </p:nvSpPr>
          <p:spPr>
            <a:xfrm>
              <a:off x="8491661" y="3064246"/>
              <a:ext cx="1267957" cy="72950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TRACE</a:t>
              </a:r>
              <a:endParaRPr kumimoji="1" lang="ko-Kore-KR" alt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AC63C7-08D1-7947-9DAD-F4D9E2F0B2CC}"/>
                </a:ext>
              </a:extLst>
            </p:cNvPr>
            <p:cNvSpPr txBox="1"/>
            <p:nvPr/>
          </p:nvSpPr>
          <p:spPr>
            <a:xfrm>
              <a:off x="2945137" y="2303813"/>
              <a:ext cx="4940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400" dirty="0"/>
                <a:t>프록시</a:t>
              </a:r>
              <a:r>
                <a:rPr kumimoji="1" lang="ko-KR" altLang="en-US" sz="1400" dirty="0"/>
                <a:t> 서버 등을 경유할 때 </a:t>
              </a:r>
              <a:r>
                <a:rPr kumimoji="1" lang="ko-KR" altLang="en-US" sz="1400" dirty="0" err="1"/>
                <a:t>리퀘스트가</a:t>
              </a:r>
              <a:r>
                <a:rPr kumimoji="1" lang="ko-KR" altLang="en-US" sz="1400" dirty="0"/>
                <a:t> 가공될 경우가 있다</a:t>
              </a:r>
              <a:r>
                <a:rPr kumimoji="1" lang="en-US" altLang="ko-KR" sz="1400" dirty="0"/>
                <a:t>.</a:t>
              </a:r>
              <a:endParaRPr kumimoji="1" lang="ko-Kore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CA64C7-220C-5F4B-8964-4171ACC1DF06}"/>
                </a:ext>
              </a:extLst>
            </p:cNvPr>
            <p:cNvSpPr txBox="1"/>
            <p:nvPr/>
          </p:nvSpPr>
          <p:spPr>
            <a:xfrm>
              <a:off x="2342356" y="3938884"/>
              <a:ext cx="12410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dirty="0"/>
                <a:t>Max-Forwards: 2</a:t>
              </a:r>
              <a:endParaRPr kumimoji="1" lang="ko-Kore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677604-8F8D-9C41-AD5B-3BCBA72AFC50}"/>
                </a:ext>
              </a:extLst>
            </p:cNvPr>
            <p:cNvSpPr txBox="1"/>
            <p:nvPr/>
          </p:nvSpPr>
          <p:spPr>
            <a:xfrm>
              <a:off x="5332809" y="3938884"/>
              <a:ext cx="12410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dirty="0"/>
                <a:t>Max-Forwards: 1</a:t>
              </a:r>
              <a:endParaRPr kumimoji="1" lang="ko-Kore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ABC67A-7008-C846-97F7-A5EEFE7D1DD6}"/>
                </a:ext>
              </a:extLst>
            </p:cNvPr>
            <p:cNvSpPr txBox="1"/>
            <p:nvPr/>
          </p:nvSpPr>
          <p:spPr>
            <a:xfrm>
              <a:off x="8323262" y="3938884"/>
              <a:ext cx="12410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dirty="0"/>
                <a:t>Max-Forwards: 0</a:t>
              </a:r>
              <a:endParaRPr kumimoji="1" lang="ko-Kore-KR" altLang="en-US" sz="11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CCE3AC9-B564-A040-8867-6CD9D2F21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171" y="5833233"/>
            <a:ext cx="5687658" cy="5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196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2.5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708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서버에 임무를 부여하는 </a:t>
            </a:r>
            <a:r>
              <a:rPr lang="en-US" altLang="ko-KR" sz="3600" spc="-300" dirty="0"/>
              <a:t>HTTP</a:t>
            </a:r>
            <a:r>
              <a:rPr lang="ko-KR" altLang="en-US" sz="3600" spc="-300" dirty="0"/>
              <a:t> </a:t>
            </a:r>
            <a:r>
              <a:rPr lang="ko-KR" altLang="en-US" sz="3600" spc="-300" dirty="0" err="1"/>
              <a:t>메소드</a:t>
            </a:r>
            <a:endParaRPr lang="ko-KR" altLang="en-US" sz="3600" spc="-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B8C08-A68E-7A40-B383-3C19A765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85" y="1172817"/>
            <a:ext cx="4029593" cy="3075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3AE382-8406-1A45-B597-58069335C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000" y="1867148"/>
            <a:ext cx="1714000" cy="33237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3965007-D8D7-5448-9D4C-429D7B60D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171" y="2516827"/>
            <a:ext cx="5687658" cy="25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759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2.5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708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서버에 임무를 부여하는 </a:t>
            </a:r>
            <a:r>
              <a:rPr lang="en-US" altLang="ko-KR" sz="3600" spc="-300" dirty="0"/>
              <a:t>HTTP</a:t>
            </a:r>
            <a:r>
              <a:rPr lang="ko-KR" altLang="en-US" sz="3600" spc="-300" dirty="0"/>
              <a:t> </a:t>
            </a:r>
            <a:r>
              <a:rPr lang="ko-KR" altLang="en-US" sz="3600" spc="-300" dirty="0" err="1"/>
              <a:t>메소드</a:t>
            </a:r>
            <a:endParaRPr lang="ko-KR" altLang="en-US" sz="3600" spc="-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B8C08-A68E-7A40-B383-3C19A765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85" y="1172817"/>
            <a:ext cx="4029593" cy="3075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EA2E6C-8529-A64A-BD0B-BC1BB2344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552" y="1994762"/>
            <a:ext cx="5432897" cy="61616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B01EFBA-C3B4-C44C-94B2-10E609DB3EE8}"/>
              </a:ext>
            </a:extLst>
          </p:cNvPr>
          <p:cNvGrpSpPr/>
          <p:nvPr/>
        </p:nvGrpSpPr>
        <p:grpSpPr>
          <a:xfrm>
            <a:off x="2732891" y="3134136"/>
            <a:ext cx="6706889" cy="1360915"/>
            <a:chOff x="1874662" y="2372199"/>
            <a:chExt cx="8115336" cy="2191769"/>
          </a:xfrm>
        </p:grpSpPr>
        <p:sp>
          <p:nvSpPr>
            <p:cNvPr id="11" name="오른쪽 화살표[R] 10">
              <a:extLst>
                <a:ext uri="{FF2B5EF4-FFF2-40B4-BE49-F238E27FC236}">
                  <a16:creationId xmlns:a16="http://schemas.microsoft.com/office/drawing/2014/main" id="{E347EEAD-A80E-C245-8F10-CF9D6C877F4C}"/>
                </a:ext>
              </a:extLst>
            </p:cNvPr>
            <p:cNvSpPr/>
            <p:nvPr/>
          </p:nvSpPr>
          <p:spPr>
            <a:xfrm>
              <a:off x="3907333" y="3793754"/>
              <a:ext cx="4761654" cy="72950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                                                  </a:t>
              </a:r>
              <a:r>
                <a:rPr kumimoji="1" lang="ko-KR" altLang="en-US" sz="1400" dirty="0" err="1"/>
                <a:t>터널링</a:t>
              </a:r>
              <a:endParaRPr kumimoji="1" lang="ko-Kore-KR" altLang="en-US" sz="1400" dirty="0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C4105A32-240D-BD48-AA4A-DAA1DB10879C}"/>
                </a:ext>
              </a:extLst>
            </p:cNvPr>
            <p:cNvSpPr/>
            <p:nvPr/>
          </p:nvSpPr>
          <p:spPr>
            <a:xfrm>
              <a:off x="1874662" y="2921618"/>
              <a:ext cx="1791979" cy="164235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클라이언트</a:t>
              </a:r>
              <a:endParaRPr kumimoji="1" lang="ko-Kore-KR" altLang="en-US" sz="1400" dirty="0"/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3D5D80A6-67D3-CB45-BB6E-1340DFB49B48}"/>
                </a:ext>
              </a:extLst>
            </p:cNvPr>
            <p:cNvSpPr/>
            <p:nvPr/>
          </p:nvSpPr>
          <p:spPr>
            <a:xfrm>
              <a:off x="5693873" y="2921618"/>
              <a:ext cx="1223946" cy="164235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프록시</a:t>
              </a:r>
              <a:endParaRPr kumimoji="1" lang="en-US" altLang="ko-KR" sz="1400" dirty="0"/>
            </a:p>
            <a:p>
              <a:pPr algn="ctr"/>
              <a:r>
                <a:rPr kumimoji="1" lang="ko-KR" altLang="en-US" sz="1400" dirty="0"/>
                <a:t>서버</a:t>
              </a:r>
              <a:endParaRPr kumimoji="1" lang="ko-Kore-KR" altLang="en-US" sz="1400" dirty="0"/>
            </a:p>
          </p:txBody>
        </p:sp>
        <p:sp>
          <p:nvSpPr>
            <p:cNvPr id="14" name="오른쪽 화살표[R] 13">
              <a:extLst>
                <a:ext uri="{FF2B5EF4-FFF2-40B4-BE49-F238E27FC236}">
                  <a16:creationId xmlns:a16="http://schemas.microsoft.com/office/drawing/2014/main" id="{23A1F5B7-E97F-A547-9516-1D9A0C1AEF7F}"/>
                </a:ext>
              </a:extLst>
            </p:cNvPr>
            <p:cNvSpPr/>
            <p:nvPr/>
          </p:nvSpPr>
          <p:spPr>
            <a:xfrm>
              <a:off x="3907333" y="3064247"/>
              <a:ext cx="1687651" cy="72950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CONNECT</a:t>
              </a:r>
              <a:endParaRPr kumimoji="1" lang="ko-Kore-KR" altLang="en-US" sz="1400" dirty="0"/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F5E31893-758B-4145-8E37-85ABEC33981E}"/>
                </a:ext>
              </a:extLst>
            </p:cNvPr>
            <p:cNvSpPr/>
            <p:nvPr/>
          </p:nvSpPr>
          <p:spPr>
            <a:xfrm>
              <a:off x="8766052" y="2880911"/>
              <a:ext cx="1223946" cy="164235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서버</a:t>
              </a:r>
              <a:endParaRPr kumimoji="1" lang="ko-Kore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2905AB-6B2E-9146-B901-DFA4D06ACA09}"/>
                </a:ext>
              </a:extLst>
            </p:cNvPr>
            <p:cNvSpPr txBox="1"/>
            <p:nvPr/>
          </p:nvSpPr>
          <p:spPr>
            <a:xfrm>
              <a:off x="3816973" y="2639592"/>
              <a:ext cx="1361270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400" dirty="0"/>
                <a:t>잠깐</a:t>
              </a:r>
              <a:r>
                <a:rPr kumimoji="1" lang="ko-KR" altLang="en-US" sz="1400" dirty="0"/>
                <a:t> </a:t>
              </a:r>
              <a:r>
                <a:rPr kumimoji="1" lang="ko-KR" altLang="en-US" sz="1400" dirty="0" err="1"/>
                <a:t>지나갈게</a:t>
              </a:r>
              <a:r>
                <a:rPr kumimoji="1" lang="en-US" altLang="ko-KR" sz="1400" dirty="0"/>
                <a:t>!</a:t>
              </a:r>
              <a:endParaRPr kumimoji="1" lang="ko-Kore-KR" alt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CDA8DF-6702-D24F-B41D-D660D3565825}"/>
                </a:ext>
              </a:extLst>
            </p:cNvPr>
            <p:cNvSpPr txBox="1"/>
            <p:nvPr/>
          </p:nvSpPr>
          <p:spPr>
            <a:xfrm>
              <a:off x="6014740" y="2372199"/>
              <a:ext cx="494046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OK!</a:t>
              </a:r>
              <a:endParaRPr kumimoji="1" lang="ko-Kore-KR" altLang="en-US" sz="1400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A5647C4-3CD4-234F-AC63-5678DD2DE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788" y="5081133"/>
            <a:ext cx="6256424" cy="48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9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2.5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708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서버에 임무를 부여하는 </a:t>
            </a:r>
            <a:r>
              <a:rPr lang="en-US" altLang="ko-KR" sz="3600" spc="-300" dirty="0"/>
              <a:t>HTTP</a:t>
            </a:r>
            <a:r>
              <a:rPr lang="ko-KR" altLang="en-US" sz="3600" spc="-300" dirty="0"/>
              <a:t> </a:t>
            </a:r>
            <a:r>
              <a:rPr lang="ko-KR" altLang="en-US" sz="3600" spc="-300" dirty="0" err="1"/>
              <a:t>메소드</a:t>
            </a:r>
            <a:endParaRPr lang="ko-KR" altLang="en-US" sz="3600" spc="-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B8C08-A68E-7A40-B383-3C19A765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85" y="1172817"/>
            <a:ext cx="4029593" cy="3075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EA2E6C-8529-A64A-BD0B-BC1BB2344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552" y="1994762"/>
            <a:ext cx="5432897" cy="61616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890A7AE-F802-3943-847F-8B0AEE0D3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171" y="3164452"/>
            <a:ext cx="5687658" cy="18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516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2.6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/>
              <a:t>메소드를</a:t>
            </a:r>
            <a:r>
              <a:rPr lang="ko-KR" altLang="en-US" sz="3600" spc="-300" dirty="0"/>
              <a:t> 사용해서 지시를 내리다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E6415F-4CF7-CD4D-A8E0-EDF3A94C4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525" y="1669382"/>
            <a:ext cx="5668948" cy="3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6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2.7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5109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지속 연결로 </a:t>
            </a:r>
            <a:r>
              <a:rPr lang="ko-KR" altLang="en-US" sz="3600" spc="-300" dirty="0" err="1"/>
              <a:t>접속량을</a:t>
            </a:r>
            <a:r>
              <a:rPr lang="ko-KR" altLang="en-US" sz="3600" spc="-300" dirty="0"/>
              <a:t> 절약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2EE791-2B0B-5748-A28B-43CCC17A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85" y="1172817"/>
            <a:ext cx="5806743" cy="29326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4B6B86D-660D-3F45-82E4-CFD080467350}"/>
              </a:ext>
            </a:extLst>
          </p:cNvPr>
          <p:cNvGrpSpPr/>
          <p:nvPr/>
        </p:nvGrpSpPr>
        <p:grpSpPr>
          <a:xfrm>
            <a:off x="2903860" y="1847542"/>
            <a:ext cx="6253654" cy="3811232"/>
            <a:chOff x="1452700" y="308759"/>
            <a:chExt cx="9155974" cy="6138026"/>
          </a:xfrm>
        </p:grpSpPr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50725744-0B9D-9744-A786-DC8653CA9310}"/>
                </a:ext>
              </a:extLst>
            </p:cNvPr>
            <p:cNvSpPr/>
            <p:nvPr/>
          </p:nvSpPr>
          <p:spPr>
            <a:xfrm>
              <a:off x="1452700" y="2698408"/>
              <a:ext cx="1629072" cy="101977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클라이언트</a:t>
              </a:r>
              <a:endParaRPr kumimoji="1" lang="ko-Kore-KR" altLang="en-US" sz="1200" dirty="0"/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F5B8F4C1-2F9D-8442-B483-5BC9A469620D}"/>
                </a:ext>
              </a:extLst>
            </p:cNvPr>
            <p:cNvSpPr/>
            <p:nvPr/>
          </p:nvSpPr>
          <p:spPr>
            <a:xfrm>
              <a:off x="8979602" y="2698408"/>
              <a:ext cx="1629072" cy="101977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서버</a:t>
              </a:r>
              <a:endParaRPr kumimoji="1" lang="ko-Kore-KR" altLang="en-US" sz="1200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432A720-9C50-CB4F-A418-8E001FB28BF3}"/>
                </a:ext>
              </a:extLst>
            </p:cNvPr>
            <p:cNvGrpSpPr/>
            <p:nvPr/>
          </p:nvGrpSpPr>
          <p:grpSpPr>
            <a:xfrm>
              <a:off x="2305657" y="308759"/>
              <a:ext cx="7190613" cy="6138026"/>
              <a:chOff x="2305657" y="308759"/>
              <a:chExt cx="7190613" cy="6138026"/>
            </a:xfrm>
          </p:grpSpPr>
          <p:sp>
            <p:nvSpPr>
              <p:cNvPr id="12" name="오른쪽 화살표[R] 11">
                <a:extLst>
                  <a:ext uri="{FF2B5EF4-FFF2-40B4-BE49-F238E27FC236}">
                    <a16:creationId xmlns:a16="http://schemas.microsoft.com/office/drawing/2014/main" id="{6AE1C718-6BF3-FD44-B926-E9D6FAE8DC80}"/>
                  </a:ext>
                </a:extLst>
              </p:cNvPr>
              <p:cNvSpPr/>
              <p:nvPr/>
            </p:nvSpPr>
            <p:spPr>
              <a:xfrm>
                <a:off x="4391943" y="411215"/>
                <a:ext cx="2989777" cy="548089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SYN</a:t>
                </a:r>
                <a:endParaRPr kumimoji="1" lang="ko-Kore-KR" altLang="en-US" sz="1200" dirty="0"/>
              </a:p>
            </p:txBody>
          </p:sp>
          <p:sp>
            <p:nvSpPr>
              <p:cNvPr id="13" name="오른쪽 화살표[R] 12">
                <a:extLst>
                  <a:ext uri="{FF2B5EF4-FFF2-40B4-BE49-F238E27FC236}">
                    <a16:creationId xmlns:a16="http://schemas.microsoft.com/office/drawing/2014/main" id="{5B54E23F-422A-4E4C-9E69-92DA64E5F796}"/>
                  </a:ext>
                </a:extLst>
              </p:cNvPr>
              <p:cNvSpPr/>
              <p:nvPr/>
            </p:nvSpPr>
            <p:spPr>
              <a:xfrm rot="10800000" flipV="1">
                <a:off x="4391943" y="958773"/>
                <a:ext cx="2989777" cy="548089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SYN/ACK</a:t>
                </a:r>
                <a:endParaRPr kumimoji="1" lang="ko-Kore-KR" altLang="en-US" sz="1200" dirty="0"/>
              </a:p>
            </p:txBody>
          </p:sp>
          <p:sp>
            <p:nvSpPr>
              <p:cNvPr id="14" name="오른쪽 화살표[R] 13">
                <a:extLst>
                  <a:ext uri="{FF2B5EF4-FFF2-40B4-BE49-F238E27FC236}">
                    <a16:creationId xmlns:a16="http://schemas.microsoft.com/office/drawing/2014/main" id="{784E273C-4CA8-DB4C-81A7-06820C357A68}"/>
                  </a:ext>
                </a:extLst>
              </p:cNvPr>
              <p:cNvSpPr/>
              <p:nvPr/>
            </p:nvSpPr>
            <p:spPr>
              <a:xfrm>
                <a:off x="4391943" y="1537081"/>
                <a:ext cx="2989777" cy="548089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ACK</a:t>
                </a:r>
                <a:endParaRPr kumimoji="1" lang="ko-Kore-KR" altLang="en-US" sz="12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BA27A95-6D0E-8743-B98F-DA9481AE188C}"/>
                  </a:ext>
                </a:extLst>
              </p:cNvPr>
              <p:cNvSpPr/>
              <p:nvPr/>
            </p:nvSpPr>
            <p:spPr>
              <a:xfrm>
                <a:off x="4230223" y="308759"/>
                <a:ext cx="3313215" cy="18469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545A031-6122-1F4B-A054-FFB2906561CE}"/>
                  </a:ext>
                </a:extLst>
              </p:cNvPr>
              <p:cNvSpPr/>
              <p:nvPr/>
            </p:nvSpPr>
            <p:spPr>
              <a:xfrm>
                <a:off x="4230223" y="2164567"/>
                <a:ext cx="3313215" cy="142244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7" name="오른쪽 화살표[R] 16">
                <a:extLst>
                  <a:ext uri="{FF2B5EF4-FFF2-40B4-BE49-F238E27FC236}">
                    <a16:creationId xmlns:a16="http://schemas.microsoft.com/office/drawing/2014/main" id="{9CC50B48-099A-EA47-8561-41C07F6DB8DA}"/>
                  </a:ext>
                </a:extLst>
              </p:cNvPr>
              <p:cNvSpPr/>
              <p:nvPr/>
            </p:nvSpPr>
            <p:spPr>
              <a:xfrm flipH="1">
                <a:off x="4391943" y="3623570"/>
                <a:ext cx="2989777" cy="548089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FIN</a:t>
                </a:r>
                <a:endParaRPr kumimoji="1" lang="ko-Kore-KR" altLang="en-US" sz="1200" dirty="0"/>
              </a:p>
            </p:txBody>
          </p:sp>
          <p:sp>
            <p:nvSpPr>
              <p:cNvPr id="18" name="오른쪽 화살표[R] 17">
                <a:extLst>
                  <a:ext uri="{FF2B5EF4-FFF2-40B4-BE49-F238E27FC236}">
                    <a16:creationId xmlns:a16="http://schemas.microsoft.com/office/drawing/2014/main" id="{F186715F-43B0-B54D-9D7D-EA46F1A5E9BD}"/>
                  </a:ext>
                </a:extLst>
              </p:cNvPr>
              <p:cNvSpPr/>
              <p:nvPr/>
            </p:nvSpPr>
            <p:spPr>
              <a:xfrm rot="10800000" flipH="1" flipV="1">
                <a:off x="4391943" y="4319491"/>
                <a:ext cx="2989777" cy="548089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ACK</a:t>
                </a:r>
                <a:endParaRPr kumimoji="1" lang="ko-Kore-KR" altLang="en-US" sz="1200" dirty="0"/>
              </a:p>
            </p:txBody>
          </p:sp>
          <p:sp>
            <p:nvSpPr>
              <p:cNvPr id="19" name="오른쪽 화살표[R] 18">
                <a:extLst>
                  <a:ext uri="{FF2B5EF4-FFF2-40B4-BE49-F238E27FC236}">
                    <a16:creationId xmlns:a16="http://schemas.microsoft.com/office/drawing/2014/main" id="{DC2E0D65-91DE-234B-B392-18A93426FB85}"/>
                  </a:ext>
                </a:extLst>
              </p:cNvPr>
              <p:cNvSpPr/>
              <p:nvPr/>
            </p:nvSpPr>
            <p:spPr>
              <a:xfrm flipH="1">
                <a:off x="4391943" y="5711334"/>
                <a:ext cx="2989777" cy="548089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ACK</a:t>
                </a:r>
                <a:endParaRPr kumimoji="1" lang="ko-Kore-KR" altLang="en-US" sz="1200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7CDA219-D617-604A-8FB5-E25F00B69812}"/>
                  </a:ext>
                </a:extLst>
              </p:cNvPr>
              <p:cNvSpPr/>
              <p:nvPr/>
            </p:nvSpPr>
            <p:spPr>
              <a:xfrm>
                <a:off x="4230223" y="3597501"/>
                <a:ext cx="3313215" cy="28492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5" name="오른쪽 화살표[R] 24">
                <a:extLst>
                  <a:ext uri="{FF2B5EF4-FFF2-40B4-BE49-F238E27FC236}">
                    <a16:creationId xmlns:a16="http://schemas.microsoft.com/office/drawing/2014/main" id="{990DFFD6-AF5B-5447-A809-422EBE34506D}"/>
                  </a:ext>
                </a:extLst>
              </p:cNvPr>
              <p:cNvSpPr/>
              <p:nvPr/>
            </p:nvSpPr>
            <p:spPr>
              <a:xfrm>
                <a:off x="4391943" y="2291692"/>
                <a:ext cx="2989777" cy="54808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HTTP</a:t>
                </a:r>
                <a:r>
                  <a:rPr kumimoji="1" lang="ko-KR" altLang="en-US" sz="1200" dirty="0"/>
                  <a:t> </a:t>
                </a:r>
                <a:r>
                  <a:rPr kumimoji="1" lang="ko-KR" altLang="en-US" sz="1200" dirty="0" err="1"/>
                  <a:t>리퀘스트</a:t>
                </a:r>
                <a:endParaRPr kumimoji="1" lang="ko-Kore-KR" altLang="en-US" sz="1200" dirty="0"/>
              </a:p>
            </p:txBody>
          </p:sp>
          <p:sp>
            <p:nvSpPr>
              <p:cNvPr id="26" name="오른쪽 화살표[R] 25">
                <a:extLst>
                  <a:ext uri="{FF2B5EF4-FFF2-40B4-BE49-F238E27FC236}">
                    <a16:creationId xmlns:a16="http://schemas.microsoft.com/office/drawing/2014/main" id="{411977B4-1168-3241-A478-42898C22A698}"/>
                  </a:ext>
                </a:extLst>
              </p:cNvPr>
              <p:cNvSpPr/>
              <p:nvPr/>
            </p:nvSpPr>
            <p:spPr>
              <a:xfrm rot="10800000" flipV="1">
                <a:off x="4391943" y="2934249"/>
                <a:ext cx="2989777" cy="54808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HTTP</a:t>
                </a:r>
                <a:r>
                  <a:rPr kumimoji="1" lang="ko-KR" altLang="en-US" sz="1200" dirty="0"/>
                  <a:t> </a:t>
                </a:r>
                <a:r>
                  <a:rPr kumimoji="1" lang="ko-KR" altLang="en-US" sz="1200" dirty="0" err="1"/>
                  <a:t>리스폰스</a:t>
                </a:r>
                <a:endParaRPr kumimoji="1" lang="ko-Kore-KR" altLang="en-US" sz="1200" dirty="0"/>
              </a:p>
            </p:txBody>
          </p:sp>
          <p:sp>
            <p:nvSpPr>
              <p:cNvPr id="27" name="오른쪽 화살표[R] 26">
                <a:extLst>
                  <a:ext uri="{FF2B5EF4-FFF2-40B4-BE49-F238E27FC236}">
                    <a16:creationId xmlns:a16="http://schemas.microsoft.com/office/drawing/2014/main" id="{FDE9394B-0307-6545-A990-634D16F70E6A}"/>
                  </a:ext>
                </a:extLst>
              </p:cNvPr>
              <p:cNvSpPr/>
              <p:nvPr/>
            </p:nvSpPr>
            <p:spPr>
              <a:xfrm>
                <a:off x="4391943" y="5015412"/>
                <a:ext cx="2989777" cy="548089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200" dirty="0"/>
                  <a:t>FIN</a:t>
                </a:r>
                <a:endParaRPr kumimoji="1" lang="ko-Kore-KR" altLang="en-US" sz="1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28FDB-F2DB-F642-91B3-7F047DA60CB3}"/>
                  </a:ext>
                </a:extLst>
              </p:cNvPr>
              <p:cNvSpPr txBox="1"/>
              <p:nvPr/>
            </p:nvSpPr>
            <p:spPr>
              <a:xfrm>
                <a:off x="2305657" y="315927"/>
                <a:ext cx="1791112" cy="405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TCP</a:t>
                </a:r>
                <a:r>
                  <a:rPr kumimoji="1" lang="ko-KR" altLang="en-US" sz="1200" dirty="0"/>
                  <a:t> 커넥션 연결</a:t>
                </a:r>
                <a:endParaRPr kumimoji="1" lang="ko-Kore-KR" altLang="en-US" sz="12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DE62DE-C346-B24C-9693-B85CBC9B1A1D}"/>
                  </a:ext>
                </a:extLst>
              </p:cNvPr>
              <p:cNvSpPr txBox="1"/>
              <p:nvPr/>
            </p:nvSpPr>
            <p:spPr>
              <a:xfrm>
                <a:off x="7705158" y="5986942"/>
                <a:ext cx="1791112" cy="405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TCP</a:t>
                </a:r>
                <a:r>
                  <a:rPr kumimoji="1" lang="ko-KR" altLang="en-US" sz="1200" dirty="0"/>
                  <a:t> 커넥션 종료</a:t>
                </a:r>
                <a:endParaRPr kumimoji="1" lang="ko-Kore-KR" altLang="en-US" sz="1200" dirty="0"/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F3B5745-D398-4E41-8E8A-15686B0A4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788" y="6066581"/>
            <a:ext cx="6256424" cy="5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473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2.7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5109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지속 연결로 </a:t>
            </a:r>
            <a:r>
              <a:rPr lang="ko-KR" altLang="en-US" sz="3600" spc="-300" dirty="0" err="1"/>
              <a:t>접속량을</a:t>
            </a:r>
            <a:r>
              <a:rPr lang="ko-KR" altLang="en-US" sz="3600" spc="-300" dirty="0"/>
              <a:t> 절약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FB51CC-AD0F-A24F-8CD4-55681F2437D2}"/>
              </a:ext>
            </a:extLst>
          </p:cNvPr>
          <p:cNvSpPr txBox="1"/>
          <p:nvPr/>
        </p:nvSpPr>
        <p:spPr>
          <a:xfrm>
            <a:off x="826362" y="837859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/>
              <a:t>2</a:t>
            </a:r>
            <a:r>
              <a:rPr kumimoji="1" lang="en-US" altLang="ko-Kore-KR" sz="2000" dirty="0"/>
              <a:t>.</a:t>
            </a:r>
            <a:r>
              <a:rPr kumimoji="1" lang="en-US" altLang="ko-KR" sz="2000" dirty="0"/>
              <a:t>7</a:t>
            </a:r>
            <a:r>
              <a:rPr kumimoji="1" lang="en-US" altLang="ko-Kore-KR" sz="2000" dirty="0"/>
              <a:t>.</a:t>
            </a:r>
            <a:r>
              <a:rPr kumimoji="1" lang="en-US" altLang="ko-KR" sz="2000" dirty="0"/>
              <a:t>1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지속 연결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D4A133-5A60-AF4C-8C04-986F3065B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61" y="2803984"/>
            <a:ext cx="5170598" cy="6250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602214-6B19-E541-AD4A-320495559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833" y="1829347"/>
            <a:ext cx="4492737" cy="31993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6EE8DB-98EC-4D45-B916-3DC47E444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929" y="5305640"/>
            <a:ext cx="4700544" cy="3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089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2.7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5109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지속 연결로 </a:t>
            </a:r>
            <a:r>
              <a:rPr lang="ko-KR" altLang="en-US" sz="3600" spc="-300" dirty="0" err="1"/>
              <a:t>접속량을</a:t>
            </a:r>
            <a:r>
              <a:rPr lang="ko-KR" altLang="en-US" sz="3600" spc="-300" dirty="0"/>
              <a:t> 절약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FB51CC-AD0F-A24F-8CD4-55681F2437D2}"/>
              </a:ext>
            </a:extLst>
          </p:cNvPr>
          <p:cNvSpPr txBox="1"/>
          <p:nvPr/>
        </p:nvSpPr>
        <p:spPr>
          <a:xfrm>
            <a:off x="826362" y="837859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/>
              <a:t>2</a:t>
            </a:r>
            <a:r>
              <a:rPr kumimoji="1" lang="en-US" altLang="ko-Kore-KR" sz="2000" dirty="0"/>
              <a:t>.</a:t>
            </a:r>
            <a:r>
              <a:rPr kumimoji="1" lang="en-US" altLang="ko-KR" sz="2000" dirty="0"/>
              <a:t>7</a:t>
            </a:r>
            <a:r>
              <a:rPr kumimoji="1" lang="en-US" altLang="ko-Kore-KR" sz="2000" dirty="0"/>
              <a:t>.</a:t>
            </a:r>
            <a:r>
              <a:rPr kumimoji="1" lang="en-US" altLang="ko-KR" sz="2000" dirty="0"/>
              <a:t>2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파이프라인화</a:t>
            </a:r>
            <a:endParaRPr kumimoji="1" lang="ko-Kore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5073B5-0203-5A49-BB70-ECF4109B5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58" y="1718722"/>
            <a:ext cx="4870058" cy="2369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920727-09BF-974E-B9D9-C43B0CB3A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701" y="2463609"/>
            <a:ext cx="5170598" cy="25852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E3E6EC-FEEE-9344-A83C-869A422A4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788" y="5368632"/>
            <a:ext cx="6256424" cy="5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399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2.8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쿠키를 사용한 상태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C8FF09-CAD1-E049-9E38-0DF886F50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69" y="2809425"/>
            <a:ext cx="5687658" cy="6784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563A77-CFA5-314C-9EAE-44ABC0E33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938" y="1086947"/>
            <a:ext cx="4447219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500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2.8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쿠키를 사용한 상태 관리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43B1AA-F717-C34F-90A5-808923D7D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788" y="1338960"/>
            <a:ext cx="6256424" cy="14080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31F064-4EE3-BA4D-8312-F3F088357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342" y="2676370"/>
            <a:ext cx="5680055" cy="31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1.3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99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네트워크의 기본은 </a:t>
            </a:r>
            <a:r>
              <a:rPr lang="en-US" altLang="ko-KR" sz="3600" spc="-300" dirty="0"/>
              <a:t>TCP/IP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74487" y="1059241"/>
            <a:ext cx="4121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1.3</a:t>
            </a:r>
            <a:r>
              <a:rPr kumimoji="1" lang="en-US" altLang="ko-KR" sz="2000" dirty="0"/>
              <a:t>.1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</a:t>
            </a:r>
            <a:r>
              <a:rPr kumimoji="1" lang="en-US" altLang="ko-KR" sz="2000" dirty="0"/>
              <a:t>TCP/IP</a:t>
            </a:r>
            <a:r>
              <a:rPr kumimoji="1" lang="ko-KR" altLang="en-US" sz="2000" dirty="0"/>
              <a:t>는 프로토콜의 집합</a:t>
            </a:r>
            <a:endParaRPr kumimoji="1" lang="ko-Kore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1B3391-6ADE-8244-8255-BFEA9F514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5" y="2127397"/>
            <a:ext cx="9160030" cy="260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602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629978" y="3044279"/>
            <a:ext cx="2932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Thank You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exa Rust Script L0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6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1.3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99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네트워크의 기본은 </a:t>
            </a:r>
            <a:r>
              <a:rPr lang="en-US" altLang="ko-KR" sz="3600" spc="-300" dirty="0"/>
              <a:t>TCP/IP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74487" y="1059241"/>
            <a:ext cx="4121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1.3</a:t>
            </a:r>
            <a:r>
              <a:rPr kumimoji="1" lang="en-US" altLang="ko-KR" sz="2000" dirty="0"/>
              <a:t>.2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계층으로 관리하는 </a:t>
            </a:r>
            <a:r>
              <a:rPr kumimoji="1" lang="en-US" altLang="ko-KR" sz="2000" dirty="0"/>
              <a:t>TCP/IP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35C205-A8C3-BD40-995A-9BBD555C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5" y="2803894"/>
            <a:ext cx="9160030" cy="12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6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4E406-C3CA-3C4C-962D-8D4FAE40BE9F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1734E-E74E-9244-96E0-163B8B6F2708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79F0-07AC-6249-A4D1-1F18DA2B49CF}"/>
              </a:ext>
            </a:extLst>
          </p:cNvPr>
          <p:cNvSpPr txBox="1"/>
          <p:nvPr/>
        </p:nvSpPr>
        <p:spPr>
          <a:xfrm>
            <a:off x="546652" y="2386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1.3</a:t>
            </a:r>
            <a:endParaRPr lang="ko-KR" altLang="en-US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F5CD7-A656-224C-9EDA-C7D3BFA47C22}"/>
              </a:ext>
            </a:extLst>
          </p:cNvPr>
          <p:cNvSpPr txBox="1"/>
          <p:nvPr/>
        </p:nvSpPr>
        <p:spPr>
          <a:xfrm>
            <a:off x="1346558" y="238613"/>
            <a:ext cx="499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네트워크의 기본은 </a:t>
            </a:r>
            <a:r>
              <a:rPr lang="en-US" altLang="ko-KR" sz="3600" spc="-300" dirty="0"/>
              <a:t>TCP/IP</a:t>
            </a:r>
            <a:endParaRPr lang="ko-KR" altLang="en-US" sz="36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A7607-9AA1-6E4A-BF7D-A222D3191CBF}"/>
              </a:ext>
            </a:extLst>
          </p:cNvPr>
          <p:cNvSpPr txBox="1"/>
          <p:nvPr/>
        </p:nvSpPr>
        <p:spPr>
          <a:xfrm>
            <a:off x="874487" y="1059241"/>
            <a:ext cx="4121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1.3</a:t>
            </a:r>
            <a:r>
              <a:rPr kumimoji="1" lang="en-US" altLang="ko-KR" sz="2000" dirty="0"/>
              <a:t>.2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    계층으로 관리하는 </a:t>
            </a:r>
            <a:r>
              <a:rPr kumimoji="1" lang="en-US" altLang="ko-KR" sz="2000" dirty="0"/>
              <a:t>TCP/IP</a:t>
            </a:r>
            <a:endParaRPr kumimoji="1" lang="ko-Kore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C6F328-B5B1-D34C-B459-A43CE854B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917" y="2500021"/>
            <a:ext cx="7499775" cy="216596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9D445DC-55A0-A14B-A8D3-A05CEB975404}"/>
              </a:ext>
            </a:extLst>
          </p:cNvPr>
          <p:cNvGrpSpPr/>
          <p:nvPr/>
        </p:nvGrpSpPr>
        <p:grpSpPr>
          <a:xfrm>
            <a:off x="959585" y="1739880"/>
            <a:ext cx="2748962" cy="4302266"/>
            <a:chOff x="1502875" y="253497"/>
            <a:chExt cx="3023858" cy="520574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8AD875-B876-E840-B68A-1D62AF52EAA8}"/>
                </a:ext>
              </a:extLst>
            </p:cNvPr>
            <p:cNvSpPr/>
            <p:nvPr/>
          </p:nvSpPr>
          <p:spPr>
            <a:xfrm>
              <a:off x="1502875" y="253497"/>
              <a:ext cx="3023858" cy="5205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7CF426F-629F-5D43-B22C-AB1FBD18507A}"/>
                </a:ext>
              </a:extLst>
            </p:cNvPr>
            <p:cNvSpPr/>
            <p:nvPr/>
          </p:nvSpPr>
          <p:spPr>
            <a:xfrm>
              <a:off x="1858430" y="640203"/>
              <a:ext cx="2312748" cy="84715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HTTP</a:t>
              </a:r>
            </a:p>
            <a:p>
              <a:pPr algn="ctr"/>
              <a:r>
                <a:rPr kumimoji="1" lang="ko-KR" altLang="en-US" sz="1400" dirty="0"/>
                <a:t>클라이언트</a:t>
              </a:r>
              <a:endParaRPr kumimoji="1" lang="ko-Kore-KR" altLang="en-US" sz="1400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BBE0D024-D8AB-A142-81A3-FFB03070BC0F}"/>
                </a:ext>
              </a:extLst>
            </p:cNvPr>
            <p:cNvSpPr/>
            <p:nvPr/>
          </p:nvSpPr>
          <p:spPr>
            <a:xfrm>
              <a:off x="1858430" y="1845170"/>
              <a:ext cx="2312748" cy="8471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TCP</a:t>
              </a:r>
              <a:endParaRPr kumimoji="1" lang="ko-Kore-KR" altLang="en-US" sz="1400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2565DB01-779F-7247-BCD8-9879A8AFE45A}"/>
                </a:ext>
              </a:extLst>
            </p:cNvPr>
            <p:cNvSpPr/>
            <p:nvPr/>
          </p:nvSpPr>
          <p:spPr>
            <a:xfrm>
              <a:off x="1858430" y="3050137"/>
              <a:ext cx="2312748" cy="8471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IP</a:t>
              </a:r>
              <a:endParaRPr kumimoji="1" lang="ko-Kore-KR" altLang="en-US" sz="1400" dirty="0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940DD203-CB95-9942-8C5E-C699F01DC72E}"/>
                </a:ext>
              </a:extLst>
            </p:cNvPr>
            <p:cNvSpPr/>
            <p:nvPr/>
          </p:nvSpPr>
          <p:spPr>
            <a:xfrm>
              <a:off x="1858430" y="4255105"/>
              <a:ext cx="2312748" cy="8471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/>
                <a:t>네트워크</a:t>
              </a:r>
              <a:endParaRPr kumimoji="1" lang="ko-Kore-KR" altLang="en-US" sz="14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D7C8CBF-8621-EA48-8B46-4ABC472965E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014804" y="1487362"/>
              <a:ext cx="0" cy="3578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75E918E-6177-3143-A9A0-899CFF05D3D3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04" y="2692329"/>
              <a:ext cx="0" cy="3578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515F651-ED48-694C-B54E-A1DBADD188DA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04" y="3897296"/>
              <a:ext cx="0" cy="3578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871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9854</TotalTime>
  <Words>3659</Words>
  <Application>Microsoft Macintosh PowerPoint</Application>
  <PresentationFormat>와이드스크린</PresentationFormat>
  <Paragraphs>741</Paragraphs>
  <Slides>70</Slides>
  <Notes>69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4" baseType="lpstr">
      <vt:lpstr>맑은 고딕</vt:lpstr>
      <vt:lpstr>Nexa Rust Script L0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이상민</cp:lastModifiedBy>
  <cp:revision>126</cp:revision>
  <cp:lastPrinted>2019-04-04T14:37:30Z</cp:lastPrinted>
  <dcterms:created xsi:type="dcterms:W3CDTF">2017-01-17T13:28:44Z</dcterms:created>
  <dcterms:modified xsi:type="dcterms:W3CDTF">2020-07-06T13:29:33Z</dcterms:modified>
</cp:coreProperties>
</file>