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2" r:id="rId4"/>
    <p:sldId id="258" r:id="rId5"/>
    <p:sldId id="261" r:id="rId6"/>
    <p:sldId id="259" r:id="rId7"/>
    <p:sldId id="268" r:id="rId8"/>
    <p:sldId id="260" r:id="rId9"/>
    <p:sldId id="263" r:id="rId10"/>
    <p:sldId id="292" r:id="rId11"/>
    <p:sldId id="293" r:id="rId12"/>
    <p:sldId id="290" r:id="rId13"/>
    <p:sldId id="291" r:id="rId14"/>
    <p:sldId id="294" r:id="rId15"/>
    <p:sldId id="295" r:id="rId16"/>
    <p:sldId id="301" r:id="rId17"/>
    <p:sldId id="296" r:id="rId18"/>
    <p:sldId id="297" r:id="rId19"/>
    <p:sldId id="29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4B58B-6085-4A80-9081-270712CB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6DAD0-60FD-4567-BEDB-E56204C7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8226E-995C-4E9C-9BB7-9CFE6B9B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8DE97-D74B-4DF6-AAF0-CE7A7EC3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9EB0-1BB4-4C38-85A0-A66CE3D0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DBB63-FA19-4775-9BB8-ABA913A7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0C1CA-6C08-431A-9C3E-E00E48EB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44276-8D48-4106-8821-39B0DD2A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BC4D3-61D8-4A7B-B0E4-560135CC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A2DA-720E-468C-B24B-2FBC8DC7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8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1D9AE-4F36-4706-A500-C863C8E9E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A7E6CF-8EAB-4861-A2C6-C3EF2A8AE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FCFF1-8D80-4AF2-97BF-2D0C25B2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2E424-6877-46FC-909E-B969A5B9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BE091-2878-4B3E-85E5-73976225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1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815FD-A43D-4499-B8C4-BAA2FA96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ACD23-7C7D-46FE-A413-13C2243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985E2-549C-41A5-9162-E324C96E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30456-58B0-40A1-A044-3094AEF6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9F3BA-62DD-4CFC-B753-11C406DD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1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CEC33-600F-426D-AFBC-3DD530C7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99C53-06D7-4ABE-93EB-4ADA72E78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046B-3B89-4E3E-9807-A419082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65B46-03BA-48F2-A332-BF52824F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65C36-71CB-454A-96EF-818C19B0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9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2BF43-9EBE-4D97-97D6-C3D92C0A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1F24D-5DDE-41FE-9655-DC32ACBDA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D453E-7411-47D6-A924-9BF9BC82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0EF34-76E7-4859-BF6C-561C6D45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5894A-A573-45BE-9F3A-69A29C17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E1F3D-5E9E-4DD3-9C1B-DDA20FC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4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EBA68-D9A3-4D42-8BE7-50D5895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4071A-019E-4272-A585-5CD8C180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13C2E-A004-4072-BC0B-D45FE068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323CB6-93DF-458D-A2CE-03154D22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BF894-3456-4AC7-98E7-4D6885244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DDCFCC-3574-4A57-9B07-EFF875AA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78F7BF-AA81-412F-AF85-F1F5B726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F09CD6-B9D2-4B6C-8D96-36C1ED5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C72BC-C246-46D6-ABA1-257DCC8C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6B52A-B096-4370-8C37-A992B5FA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3E537-5175-44E1-9D64-FEF7D6F5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56C5B-3BC5-45E5-A08A-19934629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7BD3B-DD99-437B-AA2D-6B416403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FF50F-6F24-4D34-9E84-23771C0E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33066-9EE0-469C-A0C4-2C1EA50B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E6FD5-4523-4686-B764-64E5DB53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0970B-01C9-454C-B394-CF147DF4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48999-4E3C-40B2-B09B-CDF5D776E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CB629-F307-41D8-836D-F4A526E4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4DE86-1625-4195-BA4D-22DE9FB0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0F91C-F041-4F7D-9712-3F275DC3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340CF-46B6-4EC5-BF2F-03D5FE5E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4D8ADC-A8F2-4A1A-AC0B-EEC8F7D9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2C774-ABFD-4896-893F-28B5B969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C8C93-FB71-4980-91AB-E61E0A53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B6D1F-DC2E-40D4-A160-6839E1D8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01DC5-7D33-4B0D-8236-246EDDF5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C0C50-A431-48D5-8166-E7306D8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38F12-75E6-480D-BF42-1F2AD88E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AF855-0D81-4020-8B11-AE664AE6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0025-B956-4FE6-B063-2D08BBEBDF4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24A75-AD12-4188-837E-280EE9BB6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06FE0-DE67-4C93-AE0C-C78849C4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BBE6-4664-4A2E-B870-87E9BB9D7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F457A-78D6-48DF-AD19-E5EA33308BE8}"/>
              </a:ext>
            </a:extLst>
          </p:cNvPr>
          <p:cNvSpPr txBox="1"/>
          <p:nvPr/>
        </p:nvSpPr>
        <p:spPr>
          <a:xfrm>
            <a:off x="5020339" y="3738359"/>
            <a:ext cx="215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지문 인식이 필요합니다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2C267-05D2-48EC-AFCB-F177EF9D9A4B}"/>
              </a:ext>
            </a:extLst>
          </p:cNvPr>
          <p:cNvSpPr txBox="1"/>
          <p:nvPr/>
        </p:nvSpPr>
        <p:spPr>
          <a:xfrm>
            <a:off x="7324724" y="4151441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지문인식기에 손을 대면 색이 바뀜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97B735-F1DD-4862-A28E-6CFDCAAD1ED9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6390764" y="4474607"/>
            <a:ext cx="933960" cy="2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8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963664" y="4101073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469866" y="3808861"/>
            <a:ext cx="76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5638797" y="5047228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389A8-15CB-4052-ACAD-F27A6966466D}"/>
              </a:ext>
            </a:extLst>
          </p:cNvPr>
          <p:cNvSpPr txBox="1"/>
          <p:nvPr/>
        </p:nvSpPr>
        <p:spPr>
          <a:xfrm>
            <a:off x="4579918" y="4205797"/>
            <a:ext cx="4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5C023-005D-4C6F-9217-7B7B18ECE073}"/>
              </a:ext>
            </a:extLst>
          </p:cNvPr>
          <p:cNvSpPr txBox="1"/>
          <p:nvPr/>
        </p:nvSpPr>
        <p:spPr>
          <a:xfrm>
            <a:off x="4537892" y="4602733"/>
            <a:ext cx="50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PW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C7AA69-BB66-41A1-95BE-61B942D51368}"/>
              </a:ext>
            </a:extLst>
          </p:cNvPr>
          <p:cNvCxnSpPr>
            <a:cxnSpLocks/>
          </p:cNvCxnSpPr>
          <p:nvPr/>
        </p:nvCxnSpPr>
        <p:spPr>
          <a:xfrm>
            <a:off x="5015673" y="4506957"/>
            <a:ext cx="24855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F6A325-29D8-40D7-8405-36A0C2EAA625}"/>
              </a:ext>
            </a:extLst>
          </p:cNvPr>
          <p:cNvCxnSpPr>
            <a:cxnSpLocks/>
          </p:cNvCxnSpPr>
          <p:nvPr/>
        </p:nvCxnSpPr>
        <p:spPr>
          <a:xfrm>
            <a:off x="5015673" y="4889209"/>
            <a:ext cx="24855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22CC01-E396-4AB0-A947-211616108A47}"/>
              </a:ext>
            </a:extLst>
          </p:cNvPr>
          <p:cNvSpPr txBox="1"/>
          <p:nvPr/>
        </p:nvSpPr>
        <p:spPr>
          <a:xfrm>
            <a:off x="4991605" y="4201298"/>
            <a:ext cx="195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20171733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88B4D-5978-4325-B262-EEAD814E37C2}"/>
              </a:ext>
            </a:extLst>
          </p:cNvPr>
          <p:cNvSpPr txBox="1"/>
          <p:nvPr/>
        </p:nvSpPr>
        <p:spPr>
          <a:xfrm>
            <a:off x="5021514" y="4598234"/>
            <a:ext cx="195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password1234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3D82E-A82A-44EB-8B26-13E7DF7FB32E}"/>
              </a:ext>
            </a:extLst>
          </p:cNvPr>
          <p:cNvSpPr txBox="1"/>
          <p:nvPr/>
        </p:nvSpPr>
        <p:spPr>
          <a:xfrm>
            <a:off x="8497314" y="4251963"/>
            <a:ext cx="345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로그인 화면</a:t>
            </a:r>
            <a:r>
              <a:rPr lang="en-US" altLang="ko-KR" dirty="0"/>
              <a:t> : ID/PW </a:t>
            </a:r>
            <a:r>
              <a:rPr lang="ko-KR" altLang="en-US" dirty="0"/>
              <a:t>입력화면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002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963664" y="4101073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469866" y="3808861"/>
            <a:ext cx="76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389A8-15CB-4052-ACAD-F27A6966466D}"/>
              </a:ext>
            </a:extLst>
          </p:cNvPr>
          <p:cNvSpPr txBox="1"/>
          <p:nvPr/>
        </p:nvSpPr>
        <p:spPr>
          <a:xfrm>
            <a:off x="4579918" y="4205797"/>
            <a:ext cx="4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5C023-005D-4C6F-9217-7B7B18ECE073}"/>
              </a:ext>
            </a:extLst>
          </p:cNvPr>
          <p:cNvSpPr txBox="1"/>
          <p:nvPr/>
        </p:nvSpPr>
        <p:spPr>
          <a:xfrm>
            <a:off x="4537892" y="4602733"/>
            <a:ext cx="50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PW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C7AA69-BB66-41A1-95BE-61B942D51368}"/>
              </a:ext>
            </a:extLst>
          </p:cNvPr>
          <p:cNvCxnSpPr>
            <a:cxnSpLocks/>
          </p:cNvCxnSpPr>
          <p:nvPr/>
        </p:nvCxnSpPr>
        <p:spPr>
          <a:xfrm>
            <a:off x="5015673" y="4506957"/>
            <a:ext cx="24855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F6A325-29D8-40D7-8405-36A0C2EAA625}"/>
              </a:ext>
            </a:extLst>
          </p:cNvPr>
          <p:cNvCxnSpPr>
            <a:cxnSpLocks/>
          </p:cNvCxnSpPr>
          <p:nvPr/>
        </p:nvCxnSpPr>
        <p:spPr>
          <a:xfrm>
            <a:off x="5015673" y="4889209"/>
            <a:ext cx="24855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22CC01-E396-4AB0-A947-211616108A47}"/>
              </a:ext>
            </a:extLst>
          </p:cNvPr>
          <p:cNvSpPr txBox="1"/>
          <p:nvPr/>
        </p:nvSpPr>
        <p:spPr>
          <a:xfrm>
            <a:off x="4991605" y="4201298"/>
            <a:ext cx="195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20171733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88B4D-5978-4325-B262-EEAD814E37C2}"/>
              </a:ext>
            </a:extLst>
          </p:cNvPr>
          <p:cNvSpPr txBox="1"/>
          <p:nvPr/>
        </p:nvSpPr>
        <p:spPr>
          <a:xfrm>
            <a:off x="5021514" y="4598234"/>
            <a:ext cx="195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password1234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3D82E-A82A-44EB-8B26-13E7DF7FB32E}"/>
              </a:ext>
            </a:extLst>
          </p:cNvPr>
          <p:cNvSpPr txBox="1"/>
          <p:nvPr/>
        </p:nvSpPr>
        <p:spPr>
          <a:xfrm>
            <a:off x="8564496" y="3605654"/>
            <a:ext cx="310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로그인 화면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: ID/PW</a:t>
            </a:r>
            <a:r>
              <a:rPr lang="ko-KR" altLang="en-US" dirty="0"/>
              <a:t> 입력 완료 후 확인 눌렀을 때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로그인이 완료되었다면 출석완료창으로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로그인 오류 시 오류 확인으로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사각형: 둥근 모서리 15">
            <a:hlinkClick r:id="rId4" action="ppaction://hlinksldjump"/>
            <a:extLst>
              <a:ext uri="{FF2B5EF4-FFF2-40B4-BE49-F238E27FC236}">
                <a16:creationId xmlns:a16="http://schemas.microsoft.com/office/drawing/2014/main" id="{436708F7-FFBB-4F53-B653-CB97535FE8FF}"/>
              </a:ext>
            </a:extLst>
          </p:cNvPr>
          <p:cNvSpPr/>
          <p:nvPr/>
        </p:nvSpPr>
        <p:spPr>
          <a:xfrm>
            <a:off x="5638797" y="5047228"/>
            <a:ext cx="914400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3470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876540" y="4107691"/>
            <a:ext cx="243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다시 입력하세요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0" name="사각형: 둥근 모서리 9">
            <a:hlinkClick r:id="rId4" action="ppaction://hlinksldjump"/>
            <a:extLst>
              <a:ext uri="{FF2B5EF4-FFF2-40B4-BE49-F238E27FC236}">
                <a16:creationId xmlns:a16="http://schemas.microsoft.com/office/drawing/2014/main" id="{3C059CA0-2C15-437C-ACEE-BF11579CD711}"/>
              </a:ext>
            </a:extLst>
          </p:cNvPr>
          <p:cNvSpPr/>
          <p:nvPr/>
        </p:nvSpPr>
        <p:spPr>
          <a:xfrm>
            <a:off x="5638797" y="5047228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682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876540" y="4107691"/>
            <a:ext cx="243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다시 입력하세요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8" name="사각형: 둥근 모서리 7">
            <a:hlinkClick r:id="rId4" action="ppaction://hlinksldjump"/>
            <a:extLst>
              <a:ext uri="{FF2B5EF4-FFF2-40B4-BE49-F238E27FC236}">
                <a16:creationId xmlns:a16="http://schemas.microsoft.com/office/drawing/2014/main" id="{02E8237C-0DAD-4416-BA3F-E1152E16E246}"/>
              </a:ext>
            </a:extLst>
          </p:cNvPr>
          <p:cNvSpPr/>
          <p:nvPr/>
        </p:nvSpPr>
        <p:spPr>
          <a:xfrm>
            <a:off x="5638797" y="5047228"/>
            <a:ext cx="914400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8421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28421" y="764483"/>
            <a:ext cx="28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20171733 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김민주</a:t>
            </a:r>
          </a:p>
        </p:txBody>
      </p:sp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94" y="114099"/>
            <a:ext cx="2563260" cy="7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2415638" y="1680963"/>
            <a:ext cx="7405641" cy="2925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칠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92698-FA2E-4069-9323-5DB02DCD50D7}"/>
              </a:ext>
            </a:extLst>
          </p:cNvPr>
          <p:cNvSpPr txBox="1"/>
          <p:nvPr/>
        </p:nvSpPr>
        <p:spPr>
          <a:xfrm>
            <a:off x="428421" y="179708"/>
            <a:ext cx="156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4CBB9A-0C3C-4795-80FD-EB2CDEDFC022}"/>
              </a:ext>
            </a:extLst>
          </p:cNvPr>
          <p:cNvSpPr/>
          <p:nvPr/>
        </p:nvSpPr>
        <p:spPr>
          <a:xfrm>
            <a:off x="611301" y="2007228"/>
            <a:ext cx="303099" cy="360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9B08F9-AACA-4D89-9479-CB8301EF32B9}"/>
              </a:ext>
            </a:extLst>
          </p:cNvPr>
          <p:cNvSpPr/>
          <p:nvPr/>
        </p:nvSpPr>
        <p:spPr>
          <a:xfrm>
            <a:off x="11197534" y="160207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앞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5B223A-9FDC-4A5D-92B6-0440A083EE25}"/>
              </a:ext>
            </a:extLst>
          </p:cNvPr>
          <p:cNvSpPr/>
          <p:nvPr/>
        </p:nvSpPr>
        <p:spPr>
          <a:xfrm>
            <a:off x="11197535" y="421164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088771-C64B-4248-A3D7-CBDDFB9154D1}"/>
              </a:ext>
            </a:extLst>
          </p:cNvPr>
          <p:cNvSpPr/>
          <p:nvPr/>
        </p:nvSpPr>
        <p:spPr>
          <a:xfrm>
            <a:off x="1374053" y="229171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A94185-43CA-4438-8003-8244A19AC49C}"/>
              </a:ext>
            </a:extLst>
          </p:cNvPr>
          <p:cNvSpPr/>
          <p:nvPr/>
        </p:nvSpPr>
        <p:spPr>
          <a:xfrm>
            <a:off x="2194206" y="228486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5BA6595-00EC-4AA7-8DE9-845A823DB91A}"/>
              </a:ext>
            </a:extLst>
          </p:cNvPr>
          <p:cNvSpPr/>
          <p:nvPr/>
        </p:nvSpPr>
        <p:spPr>
          <a:xfrm>
            <a:off x="3724066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5B732D-48AC-48D8-A9A4-7E27B6124422}"/>
              </a:ext>
            </a:extLst>
          </p:cNvPr>
          <p:cNvSpPr/>
          <p:nvPr/>
        </p:nvSpPr>
        <p:spPr>
          <a:xfrm>
            <a:off x="4542164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734DF8C-79A1-45BA-A88A-0B64C18F7F47}"/>
              </a:ext>
            </a:extLst>
          </p:cNvPr>
          <p:cNvSpPr/>
          <p:nvPr/>
        </p:nvSpPr>
        <p:spPr>
          <a:xfrm>
            <a:off x="625962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E8B1029-5BCC-488D-B8B6-BE55591498DF}"/>
              </a:ext>
            </a:extLst>
          </p:cNvPr>
          <p:cNvSpPr/>
          <p:nvPr/>
        </p:nvSpPr>
        <p:spPr>
          <a:xfrm>
            <a:off x="707197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28EAAEF-3334-4996-93FF-4CBF531FE678}"/>
              </a:ext>
            </a:extLst>
          </p:cNvPr>
          <p:cNvSpPr/>
          <p:nvPr/>
        </p:nvSpPr>
        <p:spPr>
          <a:xfrm>
            <a:off x="8789442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DBFE01D-70DF-410A-8DBD-F83B1F3BB6D6}"/>
              </a:ext>
            </a:extLst>
          </p:cNvPr>
          <p:cNvSpPr/>
          <p:nvPr/>
        </p:nvSpPr>
        <p:spPr>
          <a:xfrm>
            <a:off x="9611649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A97D9A-D51F-4892-86E8-9E966AB5ECCF}"/>
              </a:ext>
            </a:extLst>
          </p:cNvPr>
          <p:cNvSpPr/>
          <p:nvPr/>
        </p:nvSpPr>
        <p:spPr>
          <a:xfrm>
            <a:off x="1374053" y="308840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B5804D-4D31-40F4-B544-AF11F22A670F}"/>
              </a:ext>
            </a:extLst>
          </p:cNvPr>
          <p:cNvSpPr/>
          <p:nvPr/>
        </p:nvSpPr>
        <p:spPr>
          <a:xfrm>
            <a:off x="2194206" y="308155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3" action="ppaction://hlinksldjump"/>
            <a:extLst>
              <a:ext uri="{FF2B5EF4-FFF2-40B4-BE49-F238E27FC236}">
                <a16:creationId xmlns:a16="http://schemas.microsoft.com/office/drawing/2014/main" id="{43AA4EC3-77ED-4129-9F36-F1E1E9D0972A}"/>
              </a:ext>
            </a:extLst>
          </p:cNvPr>
          <p:cNvSpPr/>
          <p:nvPr/>
        </p:nvSpPr>
        <p:spPr>
          <a:xfrm>
            <a:off x="3724066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202376-3A36-4955-A65A-C16F02BB76EE}"/>
              </a:ext>
            </a:extLst>
          </p:cNvPr>
          <p:cNvSpPr/>
          <p:nvPr/>
        </p:nvSpPr>
        <p:spPr>
          <a:xfrm>
            <a:off x="4542164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8CEADF-9643-4D98-818B-2780279A9318}"/>
              </a:ext>
            </a:extLst>
          </p:cNvPr>
          <p:cNvSpPr/>
          <p:nvPr/>
        </p:nvSpPr>
        <p:spPr>
          <a:xfrm>
            <a:off x="6259628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4872CC5-4244-493C-98E5-C34FAF787FFB}"/>
              </a:ext>
            </a:extLst>
          </p:cNvPr>
          <p:cNvSpPr/>
          <p:nvPr/>
        </p:nvSpPr>
        <p:spPr>
          <a:xfrm>
            <a:off x="7071978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BB76CD5-D323-4542-902B-5861785F8077}"/>
              </a:ext>
            </a:extLst>
          </p:cNvPr>
          <p:cNvSpPr/>
          <p:nvPr/>
        </p:nvSpPr>
        <p:spPr>
          <a:xfrm>
            <a:off x="8789442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E08244C-FA18-4E73-B0BF-E4619EA12227}"/>
              </a:ext>
            </a:extLst>
          </p:cNvPr>
          <p:cNvSpPr/>
          <p:nvPr/>
        </p:nvSpPr>
        <p:spPr>
          <a:xfrm>
            <a:off x="9611649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48C714-542C-4E56-9B88-AC6EBFC838B0}"/>
              </a:ext>
            </a:extLst>
          </p:cNvPr>
          <p:cNvSpPr/>
          <p:nvPr/>
        </p:nvSpPr>
        <p:spPr>
          <a:xfrm>
            <a:off x="1377152" y="3906216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DBE99C-24D7-4E63-AA8E-A375D9F07336}"/>
              </a:ext>
            </a:extLst>
          </p:cNvPr>
          <p:cNvSpPr/>
          <p:nvPr/>
        </p:nvSpPr>
        <p:spPr>
          <a:xfrm>
            <a:off x="2197305" y="389936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F6CAB0F-124E-4CC6-B064-9460AD0EDDA2}"/>
              </a:ext>
            </a:extLst>
          </p:cNvPr>
          <p:cNvSpPr/>
          <p:nvPr/>
        </p:nvSpPr>
        <p:spPr>
          <a:xfrm>
            <a:off x="3727165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0178FC-DDB4-4C0F-A8CE-94D75FE7CC8A}"/>
              </a:ext>
            </a:extLst>
          </p:cNvPr>
          <p:cNvSpPr/>
          <p:nvPr/>
        </p:nvSpPr>
        <p:spPr>
          <a:xfrm>
            <a:off x="4545263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86581E-4C76-4C25-9871-AF4F5B03B8E7}"/>
              </a:ext>
            </a:extLst>
          </p:cNvPr>
          <p:cNvSpPr/>
          <p:nvPr/>
        </p:nvSpPr>
        <p:spPr>
          <a:xfrm>
            <a:off x="626272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1397022-A138-452B-84AF-7794C9A4B2C1}"/>
              </a:ext>
            </a:extLst>
          </p:cNvPr>
          <p:cNvSpPr/>
          <p:nvPr/>
        </p:nvSpPr>
        <p:spPr>
          <a:xfrm>
            <a:off x="707507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F24692-4D92-4343-844A-19EC17887DE1}"/>
              </a:ext>
            </a:extLst>
          </p:cNvPr>
          <p:cNvSpPr/>
          <p:nvPr/>
        </p:nvSpPr>
        <p:spPr>
          <a:xfrm>
            <a:off x="8792541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3B3556D-CFFF-4C55-9893-489F725519F7}"/>
              </a:ext>
            </a:extLst>
          </p:cNvPr>
          <p:cNvSpPr/>
          <p:nvPr/>
        </p:nvSpPr>
        <p:spPr>
          <a:xfrm>
            <a:off x="9614748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873B54-B6F0-4E5C-B19F-81E2DEE440BB}"/>
              </a:ext>
            </a:extLst>
          </p:cNvPr>
          <p:cNvSpPr/>
          <p:nvPr/>
        </p:nvSpPr>
        <p:spPr>
          <a:xfrm>
            <a:off x="1374053" y="4704347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D6B5119-1881-4714-B1B6-FE760AABC43D}"/>
              </a:ext>
            </a:extLst>
          </p:cNvPr>
          <p:cNvSpPr/>
          <p:nvPr/>
        </p:nvSpPr>
        <p:spPr>
          <a:xfrm>
            <a:off x="2194206" y="469749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5E3552-3D30-4094-9E6F-0076D202C282}"/>
              </a:ext>
            </a:extLst>
          </p:cNvPr>
          <p:cNvSpPr/>
          <p:nvPr/>
        </p:nvSpPr>
        <p:spPr>
          <a:xfrm>
            <a:off x="3724066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B63BC3-5942-46E1-B5AC-A05C5639E717}"/>
              </a:ext>
            </a:extLst>
          </p:cNvPr>
          <p:cNvSpPr/>
          <p:nvPr/>
        </p:nvSpPr>
        <p:spPr>
          <a:xfrm>
            <a:off x="4542164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46514D-2658-49C0-9FC0-C7692C5AC07D}"/>
              </a:ext>
            </a:extLst>
          </p:cNvPr>
          <p:cNvSpPr/>
          <p:nvPr/>
        </p:nvSpPr>
        <p:spPr>
          <a:xfrm>
            <a:off x="625962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C18744D-FC89-4EEC-9199-EDC038929717}"/>
              </a:ext>
            </a:extLst>
          </p:cNvPr>
          <p:cNvSpPr/>
          <p:nvPr/>
        </p:nvSpPr>
        <p:spPr>
          <a:xfrm>
            <a:off x="707197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90FD816-8F62-47AB-A85F-95BE9C067B10}"/>
              </a:ext>
            </a:extLst>
          </p:cNvPr>
          <p:cNvSpPr/>
          <p:nvPr/>
        </p:nvSpPr>
        <p:spPr>
          <a:xfrm>
            <a:off x="8789442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40B3C3-0595-448F-91FB-88DC5632C184}"/>
              </a:ext>
            </a:extLst>
          </p:cNvPr>
          <p:cNvSpPr/>
          <p:nvPr/>
        </p:nvSpPr>
        <p:spPr>
          <a:xfrm>
            <a:off x="9611649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693818-9862-42F6-A35E-3A503F7BFB3B}"/>
              </a:ext>
            </a:extLst>
          </p:cNvPr>
          <p:cNvSpPr txBox="1"/>
          <p:nvPr/>
        </p:nvSpPr>
        <p:spPr>
          <a:xfrm>
            <a:off x="5832909" y="6035040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공석일 경우 </a:t>
            </a:r>
            <a:r>
              <a:rPr lang="en-US" altLang="ko-KR" dirty="0"/>
              <a:t>/ 11</a:t>
            </a:r>
            <a:r>
              <a:rPr lang="ko-KR" altLang="en-US" dirty="0"/>
              <a:t>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055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28421" y="764483"/>
            <a:ext cx="28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20171733 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김민주</a:t>
            </a:r>
          </a:p>
        </p:txBody>
      </p:sp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94" y="114099"/>
            <a:ext cx="2563260" cy="7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2415638" y="1680963"/>
            <a:ext cx="7405641" cy="2925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칠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92698-FA2E-4069-9323-5DB02DCD50D7}"/>
              </a:ext>
            </a:extLst>
          </p:cNvPr>
          <p:cNvSpPr txBox="1"/>
          <p:nvPr/>
        </p:nvSpPr>
        <p:spPr>
          <a:xfrm>
            <a:off x="428421" y="179708"/>
            <a:ext cx="156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4CBB9A-0C3C-4795-80FD-EB2CDEDFC022}"/>
              </a:ext>
            </a:extLst>
          </p:cNvPr>
          <p:cNvSpPr/>
          <p:nvPr/>
        </p:nvSpPr>
        <p:spPr>
          <a:xfrm>
            <a:off x="611301" y="2007228"/>
            <a:ext cx="303099" cy="360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9B08F9-AACA-4D89-9479-CB8301EF32B9}"/>
              </a:ext>
            </a:extLst>
          </p:cNvPr>
          <p:cNvSpPr/>
          <p:nvPr/>
        </p:nvSpPr>
        <p:spPr>
          <a:xfrm>
            <a:off x="11197534" y="160207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앞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5B223A-9FDC-4A5D-92B6-0440A083EE25}"/>
              </a:ext>
            </a:extLst>
          </p:cNvPr>
          <p:cNvSpPr/>
          <p:nvPr/>
        </p:nvSpPr>
        <p:spPr>
          <a:xfrm>
            <a:off x="11197535" y="421164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693818-9862-42F6-A35E-3A503F7BFB3B}"/>
              </a:ext>
            </a:extLst>
          </p:cNvPr>
          <p:cNvSpPr txBox="1"/>
          <p:nvPr/>
        </p:nvSpPr>
        <p:spPr>
          <a:xfrm>
            <a:off x="3636932" y="5498245"/>
            <a:ext cx="571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자리를 선택했을 경우</a:t>
            </a:r>
            <a:r>
              <a:rPr lang="en-US" altLang="ko-KR" dirty="0"/>
              <a:t>(</a:t>
            </a:r>
            <a:r>
              <a:rPr lang="ko-KR" altLang="en-US" dirty="0"/>
              <a:t>주황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자리가 이미 선택된 경우</a:t>
            </a:r>
            <a:r>
              <a:rPr lang="en-US" altLang="ko-KR" dirty="0"/>
              <a:t>(</a:t>
            </a:r>
            <a:r>
              <a:rPr lang="ko-KR" altLang="en-US" dirty="0"/>
              <a:t>회색</a:t>
            </a:r>
            <a:r>
              <a:rPr lang="en-US" altLang="ko-KR" dirty="0"/>
              <a:t>) –</a:t>
            </a:r>
            <a:r>
              <a:rPr lang="ko-KR" altLang="en-US" dirty="0" err="1"/>
              <a:t>못선택하게</a:t>
            </a:r>
            <a:r>
              <a:rPr lang="ko-KR" altLang="en-US" dirty="0"/>
              <a:t> </a:t>
            </a:r>
            <a:r>
              <a:rPr lang="ko-KR" altLang="en-US" dirty="0" err="1"/>
              <a:t>하는겨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– </a:t>
            </a:r>
            <a:r>
              <a:rPr lang="ko-KR" altLang="en-US" dirty="0"/>
              <a:t>확인을 누르면 다음화면으로</a:t>
            </a:r>
            <a:endParaRPr lang="en-US" altLang="ko-KR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CDC07C-E64D-4A4E-9AF8-F0E307C50F45}"/>
              </a:ext>
            </a:extLst>
          </p:cNvPr>
          <p:cNvSpPr/>
          <p:nvPr/>
        </p:nvSpPr>
        <p:spPr>
          <a:xfrm>
            <a:off x="1374053" y="229171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D861AD4-6C14-49E8-99E9-4BF8416CDEB5}"/>
              </a:ext>
            </a:extLst>
          </p:cNvPr>
          <p:cNvSpPr/>
          <p:nvPr/>
        </p:nvSpPr>
        <p:spPr>
          <a:xfrm>
            <a:off x="2194206" y="228486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E12EA68-979C-45D6-8E10-DF5CD7FE7D4C}"/>
              </a:ext>
            </a:extLst>
          </p:cNvPr>
          <p:cNvSpPr/>
          <p:nvPr/>
        </p:nvSpPr>
        <p:spPr>
          <a:xfrm>
            <a:off x="3724066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1F1F30A-58BF-4514-B601-1F69298BFD28}"/>
              </a:ext>
            </a:extLst>
          </p:cNvPr>
          <p:cNvSpPr/>
          <p:nvPr/>
        </p:nvSpPr>
        <p:spPr>
          <a:xfrm>
            <a:off x="4542164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67822AF-AC34-4DD6-9E60-CBD2B55D18A8}"/>
              </a:ext>
            </a:extLst>
          </p:cNvPr>
          <p:cNvSpPr/>
          <p:nvPr/>
        </p:nvSpPr>
        <p:spPr>
          <a:xfrm>
            <a:off x="625962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6DF528E-A981-4A31-9DC7-CC42793ADEEA}"/>
              </a:ext>
            </a:extLst>
          </p:cNvPr>
          <p:cNvSpPr/>
          <p:nvPr/>
        </p:nvSpPr>
        <p:spPr>
          <a:xfrm>
            <a:off x="707197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4362D1D-48D0-41A2-BC30-C6423E88ECC6}"/>
              </a:ext>
            </a:extLst>
          </p:cNvPr>
          <p:cNvSpPr/>
          <p:nvPr/>
        </p:nvSpPr>
        <p:spPr>
          <a:xfrm>
            <a:off x="8789442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AC23D36-A4B2-400E-8568-DE8CB583F72F}"/>
              </a:ext>
            </a:extLst>
          </p:cNvPr>
          <p:cNvSpPr/>
          <p:nvPr/>
        </p:nvSpPr>
        <p:spPr>
          <a:xfrm>
            <a:off x="9611649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A8A3CD9-9D4B-4C44-B9F9-4E671FF49F62}"/>
              </a:ext>
            </a:extLst>
          </p:cNvPr>
          <p:cNvSpPr/>
          <p:nvPr/>
        </p:nvSpPr>
        <p:spPr>
          <a:xfrm>
            <a:off x="1374053" y="308840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7283B64-CA01-4BFB-83D5-4EFB22134291}"/>
              </a:ext>
            </a:extLst>
          </p:cNvPr>
          <p:cNvSpPr/>
          <p:nvPr/>
        </p:nvSpPr>
        <p:spPr>
          <a:xfrm>
            <a:off x="2194206" y="308155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0A4A8B-7637-43B5-9D94-7AB0208C487A}"/>
              </a:ext>
            </a:extLst>
          </p:cNvPr>
          <p:cNvSpPr/>
          <p:nvPr/>
        </p:nvSpPr>
        <p:spPr>
          <a:xfrm>
            <a:off x="3724066" y="3096622"/>
            <a:ext cx="822207" cy="4240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C4533E9-68C2-4E23-BC07-9C9C6DC43A1D}"/>
              </a:ext>
            </a:extLst>
          </p:cNvPr>
          <p:cNvSpPr/>
          <p:nvPr/>
        </p:nvSpPr>
        <p:spPr>
          <a:xfrm>
            <a:off x="4542164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9FE65F3-6911-4094-9150-065E32469259}"/>
              </a:ext>
            </a:extLst>
          </p:cNvPr>
          <p:cNvSpPr/>
          <p:nvPr/>
        </p:nvSpPr>
        <p:spPr>
          <a:xfrm>
            <a:off x="6259628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4DF3A7C-E77E-4B33-A5E6-07FD26490B43}"/>
              </a:ext>
            </a:extLst>
          </p:cNvPr>
          <p:cNvSpPr/>
          <p:nvPr/>
        </p:nvSpPr>
        <p:spPr>
          <a:xfrm>
            <a:off x="7071978" y="3096622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33793CC-56D0-4F24-87C5-2C231A28A19A}"/>
              </a:ext>
            </a:extLst>
          </p:cNvPr>
          <p:cNvSpPr/>
          <p:nvPr/>
        </p:nvSpPr>
        <p:spPr>
          <a:xfrm>
            <a:off x="8789442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DCDB3B6-1E2A-41F1-BC34-A23316518D23}"/>
              </a:ext>
            </a:extLst>
          </p:cNvPr>
          <p:cNvSpPr/>
          <p:nvPr/>
        </p:nvSpPr>
        <p:spPr>
          <a:xfrm>
            <a:off x="9611649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5F1362B-94A5-4FB5-BCD4-DF7240F41590}"/>
              </a:ext>
            </a:extLst>
          </p:cNvPr>
          <p:cNvSpPr/>
          <p:nvPr/>
        </p:nvSpPr>
        <p:spPr>
          <a:xfrm>
            <a:off x="1377152" y="3906216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0DD179E-B8D2-4E03-9AB1-98D40BD237A4}"/>
              </a:ext>
            </a:extLst>
          </p:cNvPr>
          <p:cNvSpPr/>
          <p:nvPr/>
        </p:nvSpPr>
        <p:spPr>
          <a:xfrm>
            <a:off x="2197305" y="389936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71FF66D-0236-411C-9B64-9D4EC46AAFC6}"/>
              </a:ext>
            </a:extLst>
          </p:cNvPr>
          <p:cNvSpPr/>
          <p:nvPr/>
        </p:nvSpPr>
        <p:spPr>
          <a:xfrm>
            <a:off x="3727165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77DCD6-9A0D-4097-BF73-E5EDA0BE829E}"/>
              </a:ext>
            </a:extLst>
          </p:cNvPr>
          <p:cNvSpPr/>
          <p:nvPr/>
        </p:nvSpPr>
        <p:spPr>
          <a:xfrm>
            <a:off x="4545263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6DF4ED2-00D3-4160-A5C5-E39156F1CB68}"/>
              </a:ext>
            </a:extLst>
          </p:cNvPr>
          <p:cNvSpPr/>
          <p:nvPr/>
        </p:nvSpPr>
        <p:spPr>
          <a:xfrm>
            <a:off x="626272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E33E415-83D4-4259-844B-B3DF7BD8DD91}"/>
              </a:ext>
            </a:extLst>
          </p:cNvPr>
          <p:cNvSpPr/>
          <p:nvPr/>
        </p:nvSpPr>
        <p:spPr>
          <a:xfrm>
            <a:off x="707507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C495D5C-A757-461A-A0A8-7F9EB89CFF3E}"/>
              </a:ext>
            </a:extLst>
          </p:cNvPr>
          <p:cNvSpPr/>
          <p:nvPr/>
        </p:nvSpPr>
        <p:spPr>
          <a:xfrm>
            <a:off x="8792541" y="3914434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45C8802-9E6E-40AD-A7D7-7EC06DC9AC97}"/>
              </a:ext>
            </a:extLst>
          </p:cNvPr>
          <p:cNvSpPr/>
          <p:nvPr/>
        </p:nvSpPr>
        <p:spPr>
          <a:xfrm>
            <a:off x="9614748" y="3914434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58CA6FC-E11D-4581-9530-423C8075A1ED}"/>
              </a:ext>
            </a:extLst>
          </p:cNvPr>
          <p:cNvSpPr/>
          <p:nvPr/>
        </p:nvSpPr>
        <p:spPr>
          <a:xfrm>
            <a:off x="1374053" y="4704347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DC474E-5679-4ADF-9327-0C203FF9DDEF}"/>
              </a:ext>
            </a:extLst>
          </p:cNvPr>
          <p:cNvSpPr/>
          <p:nvPr/>
        </p:nvSpPr>
        <p:spPr>
          <a:xfrm>
            <a:off x="2194206" y="469749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95C99EF-1F41-4A92-8A7B-097E2588F095}"/>
              </a:ext>
            </a:extLst>
          </p:cNvPr>
          <p:cNvSpPr/>
          <p:nvPr/>
        </p:nvSpPr>
        <p:spPr>
          <a:xfrm>
            <a:off x="3724066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6D5FFEB-2371-4C28-8D34-A991DE6B6048}"/>
              </a:ext>
            </a:extLst>
          </p:cNvPr>
          <p:cNvSpPr/>
          <p:nvPr/>
        </p:nvSpPr>
        <p:spPr>
          <a:xfrm>
            <a:off x="4542164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5946927-A1B8-4E86-9A8F-683E3133E798}"/>
              </a:ext>
            </a:extLst>
          </p:cNvPr>
          <p:cNvSpPr/>
          <p:nvPr/>
        </p:nvSpPr>
        <p:spPr>
          <a:xfrm>
            <a:off x="625962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7075F98-0591-486C-85E6-6230FBE8DBF9}"/>
              </a:ext>
            </a:extLst>
          </p:cNvPr>
          <p:cNvSpPr/>
          <p:nvPr/>
        </p:nvSpPr>
        <p:spPr>
          <a:xfrm>
            <a:off x="707197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232734C-CFFF-445A-A32D-BAF1F8B5323C}"/>
              </a:ext>
            </a:extLst>
          </p:cNvPr>
          <p:cNvSpPr/>
          <p:nvPr/>
        </p:nvSpPr>
        <p:spPr>
          <a:xfrm>
            <a:off x="8789442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BBD69FC-BA03-4880-B5C3-6265F1415E15}"/>
              </a:ext>
            </a:extLst>
          </p:cNvPr>
          <p:cNvSpPr/>
          <p:nvPr/>
        </p:nvSpPr>
        <p:spPr>
          <a:xfrm>
            <a:off x="9611649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114">
            <a:hlinkClick r:id="rId3" action="ppaction://hlinksldjump"/>
            <a:extLst>
              <a:ext uri="{FF2B5EF4-FFF2-40B4-BE49-F238E27FC236}">
                <a16:creationId xmlns:a16="http://schemas.microsoft.com/office/drawing/2014/main" id="{B21E8BEE-8111-49BF-A3D5-F3CA26C0EC51}"/>
              </a:ext>
            </a:extLst>
          </p:cNvPr>
          <p:cNvSpPr/>
          <p:nvPr/>
        </p:nvSpPr>
        <p:spPr>
          <a:xfrm>
            <a:off x="10586233" y="5850374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86569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28421" y="764483"/>
            <a:ext cx="28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20171733 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김민주</a:t>
            </a:r>
          </a:p>
        </p:txBody>
      </p:sp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94" y="114099"/>
            <a:ext cx="2563260" cy="7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2415638" y="1680963"/>
            <a:ext cx="7405641" cy="2925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칠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92698-FA2E-4069-9323-5DB02DCD50D7}"/>
              </a:ext>
            </a:extLst>
          </p:cNvPr>
          <p:cNvSpPr txBox="1"/>
          <p:nvPr/>
        </p:nvSpPr>
        <p:spPr>
          <a:xfrm>
            <a:off x="428421" y="179708"/>
            <a:ext cx="156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4CBB9A-0C3C-4795-80FD-EB2CDEDFC022}"/>
              </a:ext>
            </a:extLst>
          </p:cNvPr>
          <p:cNvSpPr/>
          <p:nvPr/>
        </p:nvSpPr>
        <p:spPr>
          <a:xfrm>
            <a:off x="611301" y="2007228"/>
            <a:ext cx="303099" cy="360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9B08F9-AACA-4D89-9479-CB8301EF32B9}"/>
              </a:ext>
            </a:extLst>
          </p:cNvPr>
          <p:cNvSpPr/>
          <p:nvPr/>
        </p:nvSpPr>
        <p:spPr>
          <a:xfrm>
            <a:off x="11197534" y="160207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앞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5B223A-9FDC-4A5D-92B6-0440A083EE25}"/>
              </a:ext>
            </a:extLst>
          </p:cNvPr>
          <p:cNvSpPr/>
          <p:nvPr/>
        </p:nvSpPr>
        <p:spPr>
          <a:xfrm>
            <a:off x="11197535" y="421164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693818-9862-42F6-A35E-3A503F7BFB3B}"/>
              </a:ext>
            </a:extLst>
          </p:cNvPr>
          <p:cNvSpPr txBox="1"/>
          <p:nvPr/>
        </p:nvSpPr>
        <p:spPr>
          <a:xfrm>
            <a:off x="3636932" y="5498245"/>
            <a:ext cx="571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자리를 선택했을 경우</a:t>
            </a:r>
            <a:r>
              <a:rPr lang="en-US" altLang="ko-KR" dirty="0"/>
              <a:t>(</a:t>
            </a:r>
            <a:r>
              <a:rPr lang="ko-KR" altLang="en-US" dirty="0"/>
              <a:t>주황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자리가 이미 선택된 경우</a:t>
            </a:r>
            <a:r>
              <a:rPr lang="en-US" altLang="ko-KR" dirty="0"/>
              <a:t>(</a:t>
            </a:r>
            <a:r>
              <a:rPr lang="ko-KR" altLang="en-US" dirty="0"/>
              <a:t>회색</a:t>
            </a:r>
            <a:r>
              <a:rPr lang="en-US" altLang="ko-KR" dirty="0"/>
              <a:t>) –</a:t>
            </a:r>
            <a:r>
              <a:rPr lang="ko-KR" altLang="en-US" dirty="0" err="1"/>
              <a:t>못선택하게</a:t>
            </a:r>
            <a:r>
              <a:rPr lang="ko-KR" altLang="en-US" dirty="0"/>
              <a:t> </a:t>
            </a:r>
            <a:r>
              <a:rPr lang="ko-KR" altLang="en-US" dirty="0" err="1"/>
              <a:t>하는겨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– </a:t>
            </a:r>
            <a:r>
              <a:rPr lang="ko-KR" altLang="en-US" dirty="0"/>
              <a:t>확인을 누르면 다음화면으로</a:t>
            </a:r>
            <a:endParaRPr lang="en-US" altLang="ko-KR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CDC07C-E64D-4A4E-9AF8-F0E307C50F45}"/>
              </a:ext>
            </a:extLst>
          </p:cNvPr>
          <p:cNvSpPr/>
          <p:nvPr/>
        </p:nvSpPr>
        <p:spPr>
          <a:xfrm>
            <a:off x="1374053" y="229171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D861AD4-6C14-49E8-99E9-4BF8416CDEB5}"/>
              </a:ext>
            </a:extLst>
          </p:cNvPr>
          <p:cNvSpPr/>
          <p:nvPr/>
        </p:nvSpPr>
        <p:spPr>
          <a:xfrm>
            <a:off x="2194206" y="228486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E12EA68-979C-45D6-8E10-DF5CD7FE7D4C}"/>
              </a:ext>
            </a:extLst>
          </p:cNvPr>
          <p:cNvSpPr/>
          <p:nvPr/>
        </p:nvSpPr>
        <p:spPr>
          <a:xfrm>
            <a:off x="3724066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1F1F30A-58BF-4514-B601-1F69298BFD28}"/>
              </a:ext>
            </a:extLst>
          </p:cNvPr>
          <p:cNvSpPr/>
          <p:nvPr/>
        </p:nvSpPr>
        <p:spPr>
          <a:xfrm>
            <a:off x="4542164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67822AF-AC34-4DD6-9E60-CBD2B55D18A8}"/>
              </a:ext>
            </a:extLst>
          </p:cNvPr>
          <p:cNvSpPr/>
          <p:nvPr/>
        </p:nvSpPr>
        <p:spPr>
          <a:xfrm>
            <a:off x="625962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6DF528E-A981-4A31-9DC7-CC42793ADEEA}"/>
              </a:ext>
            </a:extLst>
          </p:cNvPr>
          <p:cNvSpPr/>
          <p:nvPr/>
        </p:nvSpPr>
        <p:spPr>
          <a:xfrm>
            <a:off x="707197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4362D1D-48D0-41A2-BC30-C6423E88ECC6}"/>
              </a:ext>
            </a:extLst>
          </p:cNvPr>
          <p:cNvSpPr/>
          <p:nvPr/>
        </p:nvSpPr>
        <p:spPr>
          <a:xfrm>
            <a:off x="8789442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AC23D36-A4B2-400E-8568-DE8CB583F72F}"/>
              </a:ext>
            </a:extLst>
          </p:cNvPr>
          <p:cNvSpPr/>
          <p:nvPr/>
        </p:nvSpPr>
        <p:spPr>
          <a:xfrm>
            <a:off x="9611649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A8A3CD9-9D4B-4C44-B9F9-4E671FF49F62}"/>
              </a:ext>
            </a:extLst>
          </p:cNvPr>
          <p:cNvSpPr/>
          <p:nvPr/>
        </p:nvSpPr>
        <p:spPr>
          <a:xfrm>
            <a:off x="1374053" y="308840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7283B64-CA01-4BFB-83D5-4EFB22134291}"/>
              </a:ext>
            </a:extLst>
          </p:cNvPr>
          <p:cNvSpPr/>
          <p:nvPr/>
        </p:nvSpPr>
        <p:spPr>
          <a:xfrm>
            <a:off x="2194206" y="308155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0A4A8B-7637-43B5-9D94-7AB0208C487A}"/>
              </a:ext>
            </a:extLst>
          </p:cNvPr>
          <p:cNvSpPr/>
          <p:nvPr/>
        </p:nvSpPr>
        <p:spPr>
          <a:xfrm>
            <a:off x="3724066" y="3096622"/>
            <a:ext cx="822207" cy="4240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C4533E9-68C2-4E23-BC07-9C9C6DC43A1D}"/>
              </a:ext>
            </a:extLst>
          </p:cNvPr>
          <p:cNvSpPr/>
          <p:nvPr/>
        </p:nvSpPr>
        <p:spPr>
          <a:xfrm>
            <a:off x="4542164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9FE65F3-6911-4094-9150-065E32469259}"/>
              </a:ext>
            </a:extLst>
          </p:cNvPr>
          <p:cNvSpPr/>
          <p:nvPr/>
        </p:nvSpPr>
        <p:spPr>
          <a:xfrm>
            <a:off x="6259628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4DF3A7C-E77E-4B33-A5E6-07FD26490B43}"/>
              </a:ext>
            </a:extLst>
          </p:cNvPr>
          <p:cNvSpPr/>
          <p:nvPr/>
        </p:nvSpPr>
        <p:spPr>
          <a:xfrm>
            <a:off x="7071978" y="3096622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33793CC-56D0-4F24-87C5-2C231A28A19A}"/>
              </a:ext>
            </a:extLst>
          </p:cNvPr>
          <p:cNvSpPr/>
          <p:nvPr/>
        </p:nvSpPr>
        <p:spPr>
          <a:xfrm>
            <a:off x="8789442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DCDB3B6-1E2A-41F1-BC34-A23316518D23}"/>
              </a:ext>
            </a:extLst>
          </p:cNvPr>
          <p:cNvSpPr/>
          <p:nvPr/>
        </p:nvSpPr>
        <p:spPr>
          <a:xfrm>
            <a:off x="9611649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5F1362B-94A5-4FB5-BCD4-DF7240F41590}"/>
              </a:ext>
            </a:extLst>
          </p:cNvPr>
          <p:cNvSpPr/>
          <p:nvPr/>
        </p:nvSpPr>
        <p:spPr>
          <a:xfrm>
            <a:off x="1377152" y="3906216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0DD179E-B8D2-4E03-9AB1-98D40BD237A4}"/>
              </a:ext>
            </a:extLst>
          </p:cNvPr>
          <p:cNvSpPr/>
          <p:nvPr/>
        </p:nvSpPr>
        <p:spPr>
          <a:xfrm>
            <a:off x="2197305" y="389936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71FF66D-0236-411C-9B64-9D4EC46AAFC6}"/>
              </a:ext>
            </a:extLst>
          </p:cNvPr>
          <p:cNvSpPr/>
          <p:nvPr/>
        </p:nvSpPr>
        <p:spPr>
          <a:xfrm>
            <a:off x="3727165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77DCD6-9A0D-4097-BF73-E5EDA0BE829E}"/>
              </a:ext>
            </a:extLst>
          </p:cNvPr>
          <p:cNvSpPr/>
          <p:nvPr/>
        </p:nvSpPr>
        <p:spPr>
          <a:xfrm>
            <a:off x="4545263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6DF4ED2-00D3-4160-A5C5-E39156F1CB68}"/>
              </a:ext>
            </a:extLst>
          </p:cNvPr>
          <p:cNvSpPr/>
          <p:nvPr/>
        </p:nvSpPr>
        <p:spPr>
          <a:xfrm>
            <a:off x="626272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E33E415-83D4-4259-844B-B3DF7BD8DD91}"/>
              </a:ext>
            </a:extLst>
          </p:cNvPr>
          <p:cNvSpPr/>
          <p:nvPr/>
        </p:nvSpPr>
        <p:spPr>
          <a:xfrm>
            <a:off x="707507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C495D5C-A757-461A-A0A8-7F9EB89CFF3E}"/>
              </a:ext>
            </a:extLst>
          </p:cNvPr>
          <p:cNvSpPr/>
          <p:nvPr/>
        </p:nvSpPr>
        <p:spPr>
          <a:xfrm>
            <a:off x="8792541" y="3914434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45C8802-9E6E-40AD-A7D7-7EC06DC9AC97}"/>
              </a:ext>
            </a:extLst>
          </p:cNvPr>
          <p:cNvSpPr/>
          <p:nvPr/>
        </p:nvSpPr>
        <p:spPr>
          <a:xfrm>
            <a:off x="9614748" y="3914434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58CA6FC-E11D-4581-9530-423C8075A1ED}"/>
              </a:ext>
            </a:extLst>
          </p:cNvPr>
          <p:cNvSpPr/>
          <p:nvPr/>
        </p:nvSpPr>
        <p:spPr>
          <a:xfrm>
            <a:off x="1374053" y="4704347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DC474E-5679-4ADF-9327-0C203FF9DDEF}"/>
              </a:ext>
            </a:extLst>
          </p:cNvPr>
          <p:cNvSpPr/>
          <p:nvPr/>
        </p:nvSpPr>
        <p:spPr>
          <a:xfrm>
            <a:off x="2194206" y="469749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95C99EF-1F41-4A92-8A7B-097E2588F095}"/>
              </a:ext>
            </a:extLst>
          </p:cNvPr>
          <p:cNvSpPr/>
          <p:nvPr/>
        </p:nvSpPr>
        <p:spPr>
          <a:xfrm>
            <a:off x="3724066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6D5FFEB-2371-4C28-8D34-A991DE6B6048}"/>
              </a:ext>
            </a:extLst>
          </p:cNvPr>
          <p:cNvSpPr/>
          <p:nvPr/>
        </p:nvSpPr>
        <p:spPr>
          <a:xfrm>
            <a:off x="4542164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5946927-A1B8-4E86-9A8F-683E3133E798}"/>
              </a:ext>
            </a:extLst>
          </p:cNvPr>
          <p:cNvSpPr/>
          <p:nvPr/>
        </p:nvSpPr>
        <p:spPr>
          <a:xfrm>
            <a:off x="625962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7075F98-0591-486C-85E6-6230FBE8DBF9}"/>
              </a:ext>
            </a:extLst>
          </p:cNvPr>
          <p:cNvSpPr/>
          <p:nvPr/>
        </p:nvSpPr>
        <p:spPr>
          <a:xfrm>
            <a:off x="707197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232734C-CFFF-445A-A32D-BAF1F8B5323C}"/>
              </a:ext>
            </a:extLst>
          </p:cNvPr>
          <p:cNvSpPr/>
          <p:nvPr/>
        </p:nvSpPr>
        <p:spPr>
          <a:xfrm>
            <a:off x="8789442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BBD69FC-BA03-4880-B5C3-6265F1415E15}"/>
              </a:ext>
            </a:extLst>
          </p:cNvPr>
          <p:cNvSpPr/>
          <p:nvPr/>
        </p:nvSpPr>
        <p:spPr>
          <a:xfrm>
            <a:off x="9611649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114">
            <a:hlinkClick r:id="rId3" action="ppaction://hlinksldjump"/>
            <a:extLst>
              <a:ext uri="{FF2B5EF4-FFF2-40B4-BE49-F238E27FC236}">
                <a16:creationId xmlns:a16="http://schemas.microsoft.com/office/drawing/2014/main" id="{B21E8BEE-8111-49BF-A3D5-F3CA26C0EC51}"/>
              </a:ext>
            </a:extLst>
          </p:cNvPr>
          <p:cNvSpPr/>
          <p:nvPr/>
        </p:nvSpPr>
        <p:spPr>
          <a:xfrm>
            <a:off x="10586233" y="5850374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517BD28-020D-433E-A09B-0B8F44711B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578094" y="2984872"/>
            <a:ext cx="589533" cy="776219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4372D27-9244-4E50-99C7-7196F82B3811}"/>
              </a:ext>
            </a:extLst>
          </p:cNvPr>
          <p:cNvSpPr/>
          <p:nvPr/>
        </p:nvSpPr>
        <p:spPr>
          <a:xfrm>
            <a:off x="3796410" y="2515731"/>
            <a:ext cx="4152900" cy="20097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56C8F4-DBC7-41E0-8675-56BA63836031}"/>
              </a:ext>
            </a:extLst>
          </p:cNvPr>
          <p:cNvSpPr txBox="1"/>
          <p:nvPr/>
        </p:nvSpPr>
        <p:spPr>
          <a:xfrm>
            <a:off x="5002017" y="2911316"/>
            <a:ext cx="1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자리입니다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사각형: 둥근 모서리 45">
            <a:hlinkClick r:id="rId5" action="ppaction://hlinksldjump"/>
            <a:extLst>
              <a:ext uri="{FF2B5EF4-FFF2-40B4-BE49-F238E27FC236}">
                <a16:creationId xmlns:a16="http://schemas.microsoft.com/office/drawing/2014/main" id="{CAA50CDF-4294-442B-8333-ED1BC8D736A4}"/>
              </a:ext>
            </a:extLst>
          </p:cNvPr>
          <p:cNvSpPr/>
          <p:nvPr/>
        </p:nvSpPr>
        <p:spPr>
          <a:xfrm>
            <a:off x="5379854" y="3676233"/>
            <a:ext cx="986006" cy="4084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00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28421" y="764483"/>
            <a:ext cx="28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20171733 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김민주</a:t>
            </a:r>
          </a:p>
        </p:txBody>
      </p:sp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94" y="114099"/>
            <a:ext cx="2563260" cy="7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2415638" y="1680963"/>
            <a:ext cx="7405641" cy="2925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칠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92698-FA2E-4069-9323-5DB02DCD50D7}"/>
              </a:ext>
            </a:extLst>
          </p:cNvPr>
          <p:cNvSpPr txBox="1"/>
          <p:nvPr/>
        </p:nvSpPr>
        <p:spPr>
          <a:xfrm>
            <a:off x="428421" y="179708"/>
            <a:ext cx="156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4CBB9A-0C3C-4795-80FD-EB2CDEDFC022}"/>
              </a:ext>
            </a:extLst>
          </p:cNvPr>
          <p:cNvSpPr/>
          <p:nvPr/>
        </p:nvSpPr>
        <p:spPr>
          <a:xfrm>
            <a:off x="611301" y="2007228"/>
            <a:ext cx="303099" cy="360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9B08F9-AACA-4D89-9479-CB8301EF32B9}"/>
              </a:ext>
            </a:extLst>
          </p:cNvPr>
          <p:cNvSpPr/>
          <p:nvPr/>
        </p:nvSpPr>
        <p:spPr>
          <a:xfrm>
            <a:off x="11197534" y="160207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앞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5B223A-9FDC-4A5D-92B6-0440A083EE25}"/>
              </a:ext>
            </a:extLst>
          </p:cNvPr>
          <p:cNvSpPr/>
          <p:nvPr/>
        </p:nvSpPr>
        <p:spPr>
          <a:xfrm>
            <a:off x="11197535" y="4211647"/>
            <a:ext cx="303099" cy="13957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693818-9862-42F6-A35E-3A503F7BFB3B}"/>
              </a:ext>
            </a:extLst>
          </p:cNvPr>
          <p:cNvSpPr txBox="1"/>
          <p:nvPr/>
        </p:nvSpPr>
        <p:spPr>
          <a:xfrm>
            <a:off x="5832909" y="6035040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자리를 선택했을 경우</a:t>
            </a:r>
            <a:endParaRPr lang="en-US" altLang="ko-KR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CDC07C-E64D-4A4E-9AF8-F0E307C50F45}"/>
              </a:ext>
            </a:extLst>
          </p:cNvPr>
          <p:cNvSpPr/>
          <p:nvPr/>
        </p:nvSpPr>
        <p:spPr>
          <a:xfrm>
            <a:off x="1374053" y="229171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D861AD4-6C14-49E8-99E9-4BF8416CDEB5}"/>
              </a:ext>
            </a:extLst>
          </p:cNvPr>
          <p:cNvSpPr/>
          <p:nvPr/>
        </p:nvSpPr>
        <p:spPr>
          <a:xfrm>
            <a:off x="2194206" y="228486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E12EA68-979C-45D6-8E10-DF5CD7FE7D4C}"/>
              </a:ext>
            </a:extLst>
          </p:cNvPr>
          <p:cNvSpPr/>
          <p:nvPr/>
        </p:nvSpPr>
        <p:spPr>
          <a:xfrm>
            <a:off x="3724066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1F1F30A-58BF-4514-B601-1F69298BFD28}"/>
              </a:ext>
            </a:extLst>
          </p:cNvPr>
          <p:cNvSpPr/>
          <p:nvPr/>
        </p:nvSpPr>
        <p:spPr>
          <a:xfrm>
            <a:off x="4542164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67822AF-AC34-4DD6-9E60-CBD2B55D18A8}"/>
              </a:ext>
            </a:extLst>
          </p:cNvPr>
          <p:cNvSpPr/>
          <p:nvPr/>
        </p:nvSpPr>
        <p:spPr>
          <a:xfrm>
            <a:off x="625962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6DF528E-A981-4A31-9DC7-CC42793ADEEA}"/>
              </a:ext>
            </a:extLst>
          </p:cNvPr>
          <p:cNvSpPr/>
          <p:nvPr/>
        </p:nvSpPr>
        <p:spPr>
          <a:xfrm>
            <a:off x="7071978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4362D1D-48D0-41A2-BC30-C6423E88ECC6}"/>
              </a:ext>
            </a:extLst>
          </p:cNvPr>
          <p:cNvSpPr/>
          <p:nvPr/>
        </p:nvSpPr>
        <p:spPr>
          <a:xfrm>
            <a:off x="8789442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AC23D36-A4B2-400E-8568-DE8CB583F72F}"/>
              </a:ext>
            </a:extLst>
          </p:cNvPr>
          <p:cNvSpPr/>
          <p:nvPr/>
        </p:nvSpPr>
        <p:spPr>
          <a:xfrm>
            <a:off x="9611649" y="229993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A8A3CD9-9D4B-4C44-B9F9-4E671FF49F62}"/>
              </a:ext>
            </a:extLst>
          </p:cNvPr>
          <p:cNvSpPr/>
          <p:nvPr/>
        </p:nvSpPr>
        <p:spPr>
          <a:xfrm>
            <a:off x="1374053" y="308840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7283B64-CA01-4BFB-83D5-4EFB22134291}"/>
              </a:ext>
            </a:extLst>
          </p:cNvPr>
          <p:cNvSpPr/>
          <p:nvPr/>
        </p:nvSpPr>
        <p:spPr>
          <a:xfrm>
            <a:off x="2194206" y="308155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0A4A8B-7637-43B5-9D94-7AB0208C487A}"/>
              </a:ext>
            </a:extLst>
          </p:cNvPr>
          <p:cNvSpPr/>
          <p:nvPr/>
        </p:nvSpPr>
        <p:spPr>
          <a:xfrm>
            <a:off x="3724066" y="3096622"/>
            <a:ext cx="822207" cy="4240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C4533E9-68C2-4E23-BC07-9C9C6DC43A1D}"/>
              </a:ext>
            </a:extLst>
          </p:cNvPr>
          <p:cNvSpPr/>
          <p:nvPr/>
        </p:nvSpPr>
        <p:spPr>
          <a:xfrm>
            <a:off x="4542164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9FE65F3-6911-4094-9150-065E32469259}"/>
              </a:ext>
            </a:extLst>
          </p:cNvPr>
          <p:cNvSpPr/>
          <p:nvPr/>
        </p:nvSpPr>
        <p:spPr>
          <a:xfrm>
            <a:off x="6259628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4DF3A7C-E77E-4B33-A5E6-07FD26490B43}"/>
              </a:ext>
            </a:extLst>
          </p:cNvPr>
          <p:cNvSpPr/>
          <p:nvPr/>
        </p:nvSpPr>
        <p:spPr>
          <a:xfrm>
            <a:off x="7071978" y="3096622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33793CC-56D0-4F24-87C5-2C231A28A19A}"/>
              </a:ext>
            </a:extLst>
          </p:cNvPr>
          <p:cNvSpPr/>
          <p:nvPr/>
        </p:nvSpPr>
        <p:spPr>
          <a:xfrm>
            <a:off x="8789442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DCDB3B6-1E2A-41F1-BC34-A23316518D23}"/>
              </a:ext>
            </a:extLst>
          </p:cNvPr>
          <p:cNvSpPr/>
          <p:nvPr/>
        </p:nvSpPr>
        <p:spPr>
          <a:xfrm>
            <a:off x="9611649" y="3096622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5F1362B-94A5-4FB5-BCD4-DF7240F41590}"/>
              </a:ext>
            </a:extLst>
          </p:cNvPr>
          <p:cNvSpPr/>
          <p:nvPr/>
        </p:nvSpPr>
        <p:spPr>
          <a:xfrm>
            <a:off x="1377152" y="3906216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0DD179E-B8D2-4E03-9AB1-98D40BD237A4}"/>
              </a:ext>
            </a:extLst>
          </p:cNvPr>
          <p:cNvSpPr/>
          <p:nvPr/>
        </p:nvSpPr>
        <p:spPr>
          <a:xfrm>
            <a:off x="2197305" y="389936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71FF66D-0236-411C-9B64-9D4EC46AAFC6}"/>
              </a:ext>
            </a:extLst>
          </p:cNvPr>
          <p:cNvSpPr/>
          <p:nvPr/>
        </p:nvSpPr>
        <p:spPr>
          <a:xfrm>
            <a:off x="3727165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77DCD6-9A0D-4097-BF73-E5EDA0BE829E}"/>
              </a:ext>
            </a:extLst>
          </p:cNvPr>
          <p:cNvSpPr/>
          <p:nvPr/>
        </p:nvSpPr>
        <p:spPr>
          <a:xfrm>
            <a:off x="4545263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6DF4ED2-00D3-4160-A5C5-E39156F1CB68}"/>
              </a:ext>
            </a:extLst>
          </p:cNvPr>
          <p:cNvSpPr/>
          <p:nvPr/>
        </p:nvSpPr>
        <p:spPr>
          <a:xfrm>
            <a:off x="626272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E33E415-83D4-4259-844B-B3DF7BD8DD91}"/>
              </a:ext>
            </a:extLst>
          </p:cNvPr>
          <p:cNvSpPr/>
          <p:nvPr/>
        </p:nvSpPr>
        <p:spPr>
          <a:xfrm>
            <a:off x="7075077" y="3914434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C495D5C-A757-461A-A0A8-7F9EB89CFF3E}"/>
              </a:ext>
            </a:extLst>
          </p:cNvPr>
          <p:cNvSpPr/>
          <p:nvPr/>
        </p:nvSpPr>
        <p:spPr>
          <a:xfrm>
            <a:off x="8792541" y="3914434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45C8802-9E6E-40AD-A7D7-7EC06DC9AC97}"/>
              </a:ext>
            </a:extLst>
          </p:cNvPr>
          <p:cNvSpPr/>
          <p:nvPr/>
        </p:nvSpPr>
        <p:spPr>
          <a:xfrm>
            <a:off x="9614748" y="3914434"/>
            <a:ext cx="822207" cy="424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58CA6FC-E11D-4581-9530-423C8075A1ED}"/>
              </a:ext>
            </a:extLst>
          </p:cNvPr>
          <p:cNvSpPr/>
          <p:nvPr/>
        </p:nvSpPr>
        <p:spPr>
          <a:xfrm>
            <a:off x="1374053" y="4704347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DC474E-5679-4ADF-9327-0C203FF9DDEF}"/>
              </a:ext>
            </a:extLst>
          </p:cNvPr>
          <p:cNvSpPr/>
          <p:nvPr/>
        </p:nvSpPr>
        <p:spPr>
          <a:xfrm>
            <a:off x="2194206" y="469749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95C99EF-1F41-4A92-8A7B-097E2588F095}"/>
              </a:ext>
            </a:extLst>
          </p:cNvPr>
          <p:cNvSpPr/>
          <p:nvPr/>
        </p:nvSpPr>
        <p:spPr>
          <a:xfrm>
            <a:off x="3724066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6D5FFEB-2371-4C28-8D34-A991DE6B6048}"/>
              </a:ext>
            </a:extLst>
          </p:cNvPr>
          <p:cNvSpPr/>
          <p:nvPr/>
        </p:nvSpPr>
        <p:spPr>
          <a:xfrm>
            <a:off x="4542164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5946927-A1B8-4E86-9A8F-683E3133E798}"/>
              </a:ext>
            </a:extLst>
          </p:cNvPr>
          <p:cNvSpPr/>
          <p:nvPr/>
        </p:nvSpPr>
        <p:spPr>
          <a:xfrm>
            <a:off x="625962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7075F98-0591-486C-85E6-6230FBE8DBF9}"/>
              </a:ext>
            </a:extLst>
          </p:cNvPr>
          <p:cNvSpPr/>
          <p:nvPr/>
        </p:nvSpPr>
        <p:spPr>
          <a:xfrm>
            <a:off x="7071978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232734C-CFFF-445A-A32D-BAF1F8B5323C}"/>
              </a:ext>
            </a:extLst>
          </p:cNvPr>
          <p:cNvSpPr/>
          <p:nvPr/>
        </p:nvSpPr>
        <p:spPr>
          <a:xfrm>
            <a:off x="8789442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BBD69FC-BA03-4880-B5C3-6265F1415E15}"/>
              </a:ext>
            </a:extLst>
          </p:cNvPr>
          <p:cNvSpPr/>
          <p:nvPr/>
        </p:nvSpPr>
        <p:spPr>
          <a:xfrm>
            <a:off x="9611649" y="4712565"/>
            <a:ext cx="822207" cy="4240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114">
            <a:hlinkClick r:id="rId3" action="ppaction://hlinksldjump"/>
            <a:extLst>
              <a:ext uri="{FF2B5EF4-FFF2-40B4-BE49-F238E27FC236}">
                <a16:creationId xmlns:a16="http://schemas.microsoft.com/office/drawing/2014/main" id="{B21E8BEE-8111-49BF-A3D5-F3CA26C0EC51}"/>
              </a:ext>
            </a:extLst>
          </p:cNvPr>
          <p:cNvSpPr/>
          <p:nvPr/>
        </p:nvSpPr>
        <p:spPr>
          <a:xfrm>
            <a:off x="10586233" y="5850374"/>
            <a:ext cx="914400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30535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832374" y="4107691"/>
            <a:ext cx="2527245" cy="36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선택이 완료되었습니다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hlinkClick r:id="rId4" action="ppaction://hlinksldjump"/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5260790" y="4679693"/>
            <a:ext cx="1670411" cy="4084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처음화면으로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E125D-E89F-4868-9798-A99ED26E492C}"/>
              </a:ext>
            </a:extLst>
          </p:cNvPr>
          <p:cNvSpPr txBox="1"/>
          <p:nvPr/>
        </p:nvSpPr>
        <p:spPr>
          <a:xfrm>
            <a:off x="8351547" y="4034135"/>
            <a:ext cx="36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24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832374" y="4107691"/>
            <a:ext cx="2527245" cy="36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선택이 완료되었습니다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hlinkClick r:id="rId4" action="ppaction://hlinksldjump"/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5260790" y="4679693"/>
            <a:ext cx="1670411" cy="4084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처음화면으로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E125D-E89F-4868-9798-A99ED26E492C}"/>
              </a:ext>
            </a:extLst>
          </p:cNvPr>
          <p:cNvSpPr txBox="1"/>
          <p:nvPr/>
        </p:nvSpPr>
        <p:spPr>
          <a:xfrm>
            <a:off x="8351547" y="4034135"/>
            <a:ext cx="36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99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F457A-78D6-48DF-AD19-E5EA33308BE8}"/>
              </a:ext>
            </a:extLst>
          </p:cNvPr>
          <p:cNvSpPr txBox="1"/>
          <p:nvPr/>
        </p:nvSpPr>
        <p:spPr>
          <a:xfrm>
            <a:off x="5020339" y="3738359"/>
            <a:ext cx="215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지문 인식이 필요합니다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7D8CA-088F-4AA5-84C1-3620B85DE775}"/>
              </a:ext>
            </a:extLst>
          </p:cNvPr>
          <p:cNvSpPr txBox="1"/>
          <p:nvPr/>
        </p:nvSpPr>
        <p:spPr>
          <a:xfrm>
            <a:off x="7324724" y="4151441"/>
            <a:ext cx="285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지문이 인식되었을 때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지문인식 완료 후 학생조회로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54F7CA-0D06-4B78-9AAD-6A31F692A3A3}"/>
              </a:ext>
            </a:extLst>
          </p:cNvPr>
          <p:cNvCxnSpPr>
            <a:stCxn id="3" idx="3"/>
          </p:cNvCxnSpPr>
          <p:nvPr/>
        </p:nvCxnSpPr>
        <p:spPr>
          <a:xfrm>
            <a:off x="6390764" y="4495801"/>
            <a:ext cx="1029211" cy="3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C5247-3EC3-4383-A321-0EC4031FA4E1}"/>
              </a:ext>
            </a:extLst>
          </p:cNvPr>
          <p:cNvSpPr txBox="1"/>
          <p:nvPr/>
        </p:nvSpPr>
        <p:spPr>
          <a:xfrm>
            <a:off x="4920323" y="3493943"/>
            <a:ext cx="235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 지문이 없습니다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지문 전체를 덮어주세요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1FCE7-2680-447F-83EC-71E18CA481C8}"/>
              </a:ext>
            </a:extLst>
          </p:cNvPr>
          <p:cNvSpPr txBox="1"/>
          <p:nvPr/>
        </p:nvSpPr>
        <p:spPr>
          <a:xfrm>
            <a:off x="7353299" y="4311134"/>
            <a:ext cx="351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지문이 인식되지 않을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다섯번 반복 시 </a:t>
            </a:r>
            <a:r>
              <a:rPr lang="ko-KR" altLang="en-US" dirty="0" err="1"/>
              <a:t>로그인창으로</a:t>
            </a:r>
            <a:r>
              <a:rPr lang="ko-KR" altLang="en-US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A295A9-BB18-468F-9265-41B91A68DC9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90764" y="4495802"/>
            <a:ext cx="962535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id="{6A638F61-C611-409D-8723-546C11AC5A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754038" y="3950485"/>
            <a:ext cx="26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지문 인식이 완료되었습니다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김민주 님이 맞습니까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hlinkClick r:id="rId4" action="ppaction://hlinksldjump"/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4719891" y="4818306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</a:t>
            </a:r>
          </a:p>
        </p:txBody>
      </p:sp>
      <p:sp>
        <p:nvSpPr>
          <p:cNvPr id="8" name="사각형: 둥근 모서리 7">
            <a:hlinkClick r:id="rId5" action="ppaction://hlinksldjump"/>
            <a:extLst>
              <a:ext uri="{FF2B5EF4-FFF2-40B4-BE49-F238E27FC236}">
                <a16:creationId xmlns:a16="http://schemas.microsoft.com/office/drawing/2014/main" id="{A9713A1C-E5C1-495E-907A-38EE44CC2EE5}"/>
              </a:ext>
            </a:extLst>
          </p:cNvPr>
          <p:cNvSpPr/>
          <p:nvPr/>
        </p:nvSpPr>
        <p:spPr>
          <a:xfrm>
            <a:off x="6557704" y="4806366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EE470-9275-4E5D-B418-B75E04BC1FF3}"/>
              </a:ext>
            </a:extLst>
          </p:cNvPr>
          <p:cNvSpPr txBox="1"/>
          <p:nvPr/>
        </p:nvSpPr>
        <p:spPr>
          <a:xfrm>
            <a:off x="8577512" y="3617000"/>
            <a:ext cx="3100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누르면 예의 아이콘의 색이 주황색으로 바뀌고 출석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아니요를</a:t>
            </a:r>
            <a:r>
              <a:rPr lang="ko-KR" altLang="en-US" dirty="0"/>
              <a:t> 누르면 </a:t>
            </a:r>
            <a:r>
              <a:rPr lang="ko-KR" altLang="en-US" dirty="0" err="1"/>
              <a:t>아니요의</a:t>
            </a:r>
            <a:r>
              <a:rPr lang="ko-KR" altLang="en-US" dirty="0"/>
              <a:t> 아이콘의 색이 주황생으로 바뀌고 처음 화면으로 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87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hlinkClick r:id="rId4" action="ppaction://hlinksldjump"/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4719891" y="4818306"/>
            <a:ext cx="914400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713A1C-E5C1-495E-907A-38EE44CC2EE5}"/>
              </a:ext>
            </a:extLst>
          </p:cNvPr>
          <p:cNvSpPr/>
          <p:nvPr/>
        </p:nvSpPr>
        <p:spPr>
          <a:xfrm>
            <a:off x="6557704" y="4806366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911BC-1271-4CFB-A129-4219FA97BBB0}"/>
              </a:ext>
            </a:extLst>
          </p:cNvPr>
          <p:cNvSpPr txBox="1"/>
          <p:nvPr/>
        </p:nvSpPr>
        <p:spPr>
          <a:xfrm>
            <a:off x="4754038" y="3950485"/>
            <a:ext cx="26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지문 인식이 완료되었습니다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김민주 님이 맞습니까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5038212" y="4107691"/>
            <a:ext cx="211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출석이 완료되었습니다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hlinkClick r:id="rId4" action="ppaction://hlinksldjump"/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5298280" y="4685026"/>
            <a:ext cx="1595439" cy="4084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E125D-E89F-4868-9798-A99ED26E492C}"/>
              </a:ext>
            </a:extLst>
          </p:cNvPr>
          <p:cNvSpPr txBox="1"/>
          <p:nvPr/>
        </p:nvSpPr>
        <p:spPr>
          <a:xfrm>
            <a:off x="8351547" y="4034135"/>
            <a:ext cx="364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자리선택을 선택하면 자리선택의 아이콘이 주황색으로 변한 후 그 교실의 좌석 선택창으로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2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5038212" y="4107691"/>
            <a:ext cx="211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출석이 완료되었습니다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hlinkClick r:id="rId4" action="ppaction://hlinksldjump"/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5298280" y="4685026"/>
            <a:ext cx="1595439" cy="4084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D35C5-F5FB-4EA8-9333-D8509A1A814A}"/>
              </a:ext>
            </a:extLst>
          </p:cNvPr>
          <p:cNvSpPr txBox="1"/>
          <p:nvPr/>
        </p:nvSpPr>
        <p:spPr>
          <a:xfrm>
            <a:off x="8332497" y="4105871"/>
            <a:ext cx="364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자리선택을 선택하면 자리선택의 아이콘이 주황색으로 변한 후 그 교실의 좌석 선택창으로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52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801231" y="4107691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4719891" y="4818306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</a:t>
            </a:r>
          </a:p>
        </p:txBody>
      </p:sp>
      <p:sp>
        <p:nvSpPr>
          <p:cNvPr id="8" name="사각형: 둥근 모서리 7">
            <a:hlinkClick r:id="rId4" action="ppaction://hlinksldjump"/>
            <a:extLst>
              <a:ext uri="{FF2B5EF4-FFF2-40B4-BE49-F238E27FC236}">
                <a16:creationId xmlns:a16="http://schemas.microsoft.com/office/drawing/2014/main" id="{A9713A1C-E5C1-495E-907A-38EE44CC2EE5}"/>
              </a:ext>
            </a:extLst>
          </p:cNvPr>
          <p:cNvSpPr/>
          <p:nvPr/>
        </p:nvSpPr>
        <p:spPr>
          <a:xfrm>
            <a:off x="6557704" y="4806366"/>
            <a:ext cx="914400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B145F-803D-46FE-8A36-A96E5A66DBCC}"/>
              </a:ext>
            </a:extLst>
          </p:cNvPr>
          <p:cNvSpPr txBox="1"/>
          <p:nvPr/>
        </p:nvSpPr>
        <p:spPr>
          <a:xfrm>
            <a:off x="8634662" y="4264308"/>
            <a:ext cx="310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아니요를</a:t>
            </a:r>
            <a:r>
              <a:rPr lang="ko-KR" altLang="en-US" dirty="0"/>
              <a:t> 누르면 </a:t>
            </a:r>
            <a:r>
              <a:rPr lang="ko-KR" altLang="en-US" dirty="0" err="1"/>
              <a:t>아니요의</a:t>
            </a:r>
            <a:r>
              <a:rPr lang="ko-KR" altLang="en-US" dirty="0"/>
              <a:t> 아이콘의 색이 주황생으로 바뀌고 처음 화면으로 감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373C3-0AD1-41A0-A5F4-E2C9B4840BA2}"/>
              </a:ext>
            </a:extLst>
          </p:cNvPr>
          <p:cNvSpPr txBox="1"/>
          <p:nvPr/>
        </p:nvSpPr>
        <p:spPr>
          <a:xfrm>
            <a:off x="4754038" y="3950485"/>
            <a:ext cx="26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지문 인식이 완료되었습니다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김민주 님이 맞습니까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26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1C9E2-81AC-435B-A46F-D7AAF0730669}"/>
              </a:ext>
            </a:extLst>
          </p:cNvPr>
          <p:cNvSpPr txBox="1"/>
          <p:nvPr/>
        </p:nvSpPr>
        <p:spPr>
          <a:xfrm>
            <a:off x="4469866" y="2844225"/>
            <a:ext cx="325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출석 확인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23DC-914A-48C8-B2D0-26A8BB09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4797" r="31098" b="25427"/>
          <a:stretch/>
        </p:blipFill>
        <p:spPr>
          <a:xfrm>
            <a:off x="5963664" y="4101073"/>
            <a:ext cx="589533" cy="776219"/>
          </a:xfrm>
          <a:prstGeom prst="rect">
            <a:avLst/>
          </a:prstGeom>
        </p:spPr>
      </p:pic>
      <p:pic>
        <p:nvPicPr>
          <p:cNvPr id="5" name="Picture 2" descr="C:\Users\joohie\Downloads\UI_01\re05000.jpg">
            <a:extLst>
              <a:ext uri="{FF2B5EF4-FFF2-40B4-BE49-F238E27FC236}">
                <a16:creationId xmlns:a16="http://schemas.microsoft.com/office/drawing/2014/main" id="{77C6099B-430F-474B-80FD-7947CC3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40" y="1441440"/>
            <a:ext cx="3602519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B765A5-893F-4B32-87EF-35BE883B609D}"/>
              </a:ext>
            </a:extLst>
          </p:cNvPr>
          <p:cNvSpPr/>
          <p:nvPr/>
        </p:nvSpPr>
        <p:spPr>
          <a:xfrm>
            <a:off x="4019547" y="3638550"/>
            <a:ext cx="4152900" cy="2009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57A1-6064-443A-93CE-A192B2990630}"/>
              </a:ext>
            </a:extLst>
          </p:cNvPr>
          <p:cNvSpPr txBox="1"/>
          <p:nvPr/>
        </p:nvSpPr>
        <p:spPr>
          <a:xfrm>
            <a:off x="4469866" y="3808861"/>
            <a:ext cx="76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5CCD3A-889B-4085-9D71-E7D553F1253B}"/>
              </a:ext>
            </a:extLst>
          </p:cNvPr>
          <p:cNvSpPr/>
          <p:nvPr/>
        </p:nvSpPr>
        <p:spPr>
          <a:xfrm>
            <a:off x="5638797" y="5047228"/>
            <a:ext cx="914400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389A8-15CB-4052-ACAD-F27A6966466D}"/>
              </a:ext>
            </a:extLst>
          </p:cNvPr>
          <p:cNvSpPr txBox="1"/>
          <p:nvPr/>
        </p:nvSpPr>
        <p:spPr>
          <a:xfrm>
            <a:off x="4579918" y="4205797"/>
            <a:ext cx="4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5C023-005D-4C6F-9217-7B7B18ECE073}"/>
              </a:ext>
            </a:extLst>
          </p:cNvPr>
          <p:cNvSpPr txBox="1"/>
          <p:nvPr/>
        </p:nvSpPr>
        <p:spPr>
          <a:xfrm>
            <a:off x="4537892" y="4602733"/>
            <a:ext cx="50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PW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C7AA69-BB66-41A1-95BE-61B942D51368}"/>
              </a:ext>
            </a:extLst>
          </p:cNvPr>
          <p:cNvCxnSpPr>
            <a:cxnSpLocks/>
          </p:cNvCxnSpPr>
          <p:nvPr/>
        </p:nvCxnSpPr>
        <p:spPr>
          <a:xfrm>
            <a:off x="5015673" y="4506957"/>
            <a:ext cx="24855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F6A325-29D8-40D7-8405-36A0C2EAA625}"/>
              </a:ext>
            </a:extLst>
          </p:cNvPr>
          <p:cNvCxnSpPr>
            <a:cxnSpLocks/>
          </p:cNvCxnSpPr>
          <p:nvPr/>
        </p:nvCxnSpPr>
        <p:spPr>
          <a:xfrm>
            <a:off x="5015673" y="4889209"/>
            <a:ext cx="24855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0922CC01-E396-4AB0-A947-211616108A47}"/>
              </a:ext>
            </a:extLst>
          </p:cNvPr>
          <p:cNvSpPr txBox="1"/>
          <p:nvPr/>
        </p:nvSpPr>
        <p:spPr>
          <a:xfrm>
            <a:off x="4991605" y="4201298"/>
            <a:ext cx="1955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학번을 입력해주세요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88B4D-5978-4325-B262-EEAD814E37C2}"/>
              </a:ext>
            </a:extLst>
          </p:cNvPr>
          <p:cNvSpPr txBox="1"/>
          <p:nvPr/>
        </p:nvSpPr>
        <p:spPr>
          <a:xfrm>
            <a:off x="5021514" y="4598234"/>
            <a:ext cx="1955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비밀번호를 입력해주세요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31AEA-7607-4E8B-81D3-63E18AB85A0C}"/>
              </a:ext>
            </a:extLst>
          </p:cNvPr>
          <p:cNvSpPr txBox="1"/>
          <p:nvPr/>
        </p:nvSpPr>
        <p:spPr>
          <a:xfrm>
            <a:off x="8596564" y="4144263"/>
            <a:ext cx="328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로그인 화면</a:t>
            </a:r>
            <a:endParaRPr lang="en-US" altLang="ko-KR" dirty="0"/>
          </a:p>
          <a:p>
            <a:r>
              <a:rPr lang="ko-KR" altLang="en-US" dirty="0"/>
              <a:t>지문인식 </a:t>
            </a:r>
            <a:r>
              <a:rPr lang="en-US" altLang="ko-KR" dirty="0"/>
              <a:t>5</a:t>
            </a:r>
            <a:r>
              <a:rPr lang="ko-KR" altLang="en-US" dirty="0"/>
              <a:t>번 실패 시 로그인 창으로 넘어옴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97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516</Words>
  <Application>Microsoft Office PowerPoint</Application>
  <PresentationFormat>와이드스크린</PresentationFormat>
  <Paragraphs>274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민주</dc:creator>
  <cp:lastModifiedBy>김 민주</cp:lastModifiedBy>
  <cp:revision>24</cp:revision>
  <dcterms:created xsi:type="dcterms:W3CDTF">2020-04-20T01:09:59Z</dcterms:created>
  <dcterms:modified xsi:type="dcterms:W3CDTF">2020-05-15T04:47:31Z</dcterms:modified>
</cp:coreProperties>
</file>