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6" r:id="rId3"/>
    <p:sldId id="259" r:id="rId4"/>
    <p:sldId id="267" r:id="rId5"/>
    <p:sldId id="261" r:id="rId6"/>
    <p:sldId id="262" r:id="rId7"/>
    <p:sldId id="264" r:id="rId8"/>
    <p:sldId id="263" r:id="rId9"/>
    <p:sldId id="265" r:id="rId10"/>
    <p:sldId id="269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2" autoAdjust="0"/>
    <p:restoredTop sz="94660"/>
  </p:normalViewPr>
  <p:slideViewPr>
    <p:cSldViewPr>
      <p:cViewPr varScale="1">
        <p:scale>
          <a:sx n="87" d="100"/>
          <a:sy n="87" d="100"/>
        </p:scale>
        <p:origin x="-13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E3034-7B9E-4F47-9224-63B540A60F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32321-84FC-4A9A-AB6F-E3A61611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0294-2D5C-4D37-B469-010F8126C722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EEE6-5430-4581-9B7C-14F302520026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904-B0E6-4262-AA9D-6C0A167758F0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B579-7B69-4AFA-9424-4EBDEF343AE6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0AA2-F6E4-4CEF-96F1-36F4027D4EC8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4E65-9B69-45E0-B968-2F3EF818FB0B}" type="datetime1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BFDE-1CF3-4974-AAF8-56798B75B30C}" type="datetime1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E4-2275-487B-B2B4-CBFB093D281F}" type="datetime1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E5A1-BEEF-4110-A4B9-78DC70C161F4}" type="datetime1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2992-080D-4B41-9CC6-6654BF929AA9}" type="datetime1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859-A773-42B0-8D56-70EBE1240E63}" type="datetime1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3A73-5A99-4ED5-8355-C9E8B3F60333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14400" y="1295400"/>
            <a:ext cx="7315200" cy="525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Data center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3867152" y="3538569"/>
            <a:ext cx="1533585" cy="3905249"/>
            <a:chOff x="762000" y="1905001"/>
            <a:chExt cx="1533585" cy="3905249"/>
          </a:xfrm>
        </p:grpSpPr>
        <p:sp>
          <p:nvSpPr>
            <p:cNvPr id="4" name="Rectangle 3"/>
            <p:cNvSpPr/>
            <p:nvPr/>
          </p:nvSpPr>
          <p:spPr>
            <a:xfrm>
              <a:off x="1895475" y="196215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762000" y="1905001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762000" y="2733676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762000" y="4429125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762000" y="52578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13" name="Straight Connector 12"/>
            <p:cNvCxnSpPr>
              <a:stCxn id="6" idx="0"/>
            </p:cNvCxnSpPr>
            <p:nvPr/>
          </p:nvCxnSpPr>
          <p:spPr>
            <a:xfrm rot="5400000" flipV="1">
              <a:off x="1604961" y="1890715"/>
              <a:ext cx="1" cy="58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314449" y="300990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309685" y="470535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09684" y="5514975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>
              <a:off x="785816" y="3413552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5400000" flipH="1">
              <a:off x="228630" y="3628995"/>
              <a:ext cx="373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Any network environment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3838577" y="566768"/>
            <a:ext cx="1533585" cy="3905249"/>
            <a:chOff x="762000" y="1905001"/>
            <a:chExt cx="1533585" cy="3905249"/>
          </a:xfrm>
        </p:grpSpPr>
        <p:sp>
          <p:nvSpPr>
            <p:cNvPr id="55" name="Rectangle 54"/>
            <p:cNvSpPr/>
            <p:nvPr/>
          </p:nvSpPr>
          <p:spPr>
            <a:xfrm>
              <a:off x="1895475" y="196215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762000" y="1905001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762000" y="2733676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762000" y="4429125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762000" y="52578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60" name="Straight Connector 59"/>
            <p:cNvCxnSpPr>
              <a:stCxn id="56" idx="0"/>
            </p:cNvCxnSpPr>
            <p:nvPr/>
          </p:nvCxnSpPr>
          <p:spPr>
            <a:xfrm rot="5400000" flipV="1">
              <a:off x="1604961" y="1890715"/>
              <a:ext cx="1" cy="58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14449" y="300990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309685" y="470535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309684" y="5514975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785816" y="3413552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5400000" flipH="1">
              <a:off x="228630" y="3628995"/>
              <a:ext cx="3733800" cy="4001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Any network environment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43725" y="3619500"/>
            <a:ext cx="609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</a:t>
            </a:r>
            <a:endParaRPr lang="en-US" dirty="0"/>
          </a:p>
        </p:txBody>
      </p:sp>
      <p:cxnSp>
        <p:nvCxnSpPr>
          <p:cNvPr id="12" name="Elbow Connector 11"/>
          <p:cNvCxnSpPr>
            <a:endCxn id="65" idx="1"/>
          </p:cNvCxnSpPr>
          <p:nvPr/>
        </p:nvCxnSpPr>
        <p:spPr>
          <a:xfrm rot="16200000" flipV="1">
            <a:off x="6012688" y="2383662"/>
            <a:ext cx="1666845" cy="8048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2"/>
            <a:endCxn id="19" idx="1"/>
          </p:cNvCxnSpPr>
          <p:nvPr/>
        </p:nvCxnSpPr>
        <p:spPr>
          <a:xfrm rot="5400000">
            <a:off x="6512719" y="4188650"/>
            <a:ext cx="695356" cy="7762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86272" y="3505200"/>
            <a:ext cx="275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 tunnels, Linux bridge, Open </a:t>
            </a:r>
            <a:r>
              <a:rPr lang="en-US" dirty="0" err="1" smtClean="0"/>
              <a:t>vSwitch</a:t>
            </a:r>
            <a:r>
              <a:rPr lang="en-US" dirty="0" smtClean="0"/>
              <a:t>, </a:t>
            </a:r>
            <a:r>
              <a:rPr lang="en-US" dirty="0" err="1" smtClean="0"/>
              <a:t>VxLAN</a:t>
            </a:r>
            <a:r>
              <a:rPr lang="en-US" dirty="0" smtClean="0"/>
              <a:t>, Linux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533400" y="609600"/>
            <a:ext cx="3276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network</a:t>
            </a:r>
            <a:endParaRPr lang="en-US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4745052" y="609600"/>
            <a:ext cx="2341548" cy="1524000"/>
            <a:chOff x="5735652" y="609600"/>
            <a:chExt cx="2341548" cy="15240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867400" y="609600"/>
              <a:ext cx="1981200" cy="152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CS</a:t>
              </a:r>
              <a:endParaRPr lang="en-US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735652" y="990600"/>
              <a:ext cx="3048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735652" y="1532546"/>
              <a:ext cx="3048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40452" y="973723"/>
              <a:ext cx="20367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eth0: </a:t>
              </a:r>
              <a:r>
                <a:rPr lang="en-US" sz="1500" dirty="0" err="1" smtClean="0"/>
                <a:t>mgmt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iface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452" y="1507123"/>
              <a:ext cx="1960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e</a:t>
              </a:r>
              <a:r>
                <a:rPr lang="en-US" sz="1500" dirty="0" smtClean="0"/>
                <a:t>th1: 10.10.10.10/24 </a:t>
              </a:r>
              <a:endParaRPr lang="en-US" sz="1500" dirty="0"/>
            </a:p>
          </p:txBody>
        </p:sp>
      </p:grpSp>
      <p:cxnSp>
        <p:nvCxnSpPr>
          <p:cNvPr id="12" name="Соединительная линия уступом 11"/>
          <p:cNvCxnSpPr>
            <a:stCxn id="7" idx="1"/>
            <a:endCxn id="5" idx="2"/>
          </p:cNvCxnSpPr>
          <p:nvPr/>
        </p:nvCxnSpPr>
        <p:spPr>
          <a:xfrm rot="10800000">
            <a:off x="2171700" y="990600"/>
            <a:ext cx="2573352" cy="1524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33400" y="1494446"/>
            <a:ext cx="3276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DvSwitch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>
            <a:stCxn id="8" idx="1"/>
            <a:endCxn id="13" idx="3"/>
          </p:cNvCxnSpPr>
          <p:nvPr/>
        </p:nvCxnSpPr>
        <p:spPr>
          <a:xfrm flipH="1">
            <a:off x="3810000" y="1684946"/>
            <a:ext cx="9350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09600" y="2286000"/>
            <a:ext cx="4572000" cy="19664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70925" y="2629341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470923" y="3778881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5725" y="2612464"/>
            <a:ext cx="203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eth0: </a:t>
            </a:r>
            <a:r>
              <a:rPr lang="en-US" sz="1500" dirty="0" smtClean="0"/>
              <a:t>10.10.10.11/24</a:t>
            </a:r>
            <a:endParaRPr lang="en-US" sz="1500" dirty="0"/>
          </a:p>
        </p:txBody>
      </p:sp>
      <p:cxnSp>
        <p:nvCxnSpPr>
          <p:cNvPr id="27" name="Соединительная линия уступом 26"/>
          <p:cNvCxnSpPr>
            <a:stCxn id="22" idx="1"/>
            <a:endCxn id="13" idx="1"/>
          </p:cNvCxnSpPr>
          <p:nvPr/>
        </p:nvCxnSpPr>
        <p:spPr>
          <a:xfrm rot="10800000" flipH="1">
            <a:off x="470924" y="1684947"/>
            <a:ext cx="62475" cy="1096795"/>
          </a:xfrm>
          <a:prstGeom prst="bentConnector3">
            <a:avLst>
              <a:gd name="adj1" fmla="val -3659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77851" y="4648200"/>
            <a:ext cx="291304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DvSwitch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927504" y="4646064"/>
            <a:ext cx="291304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DvSwitch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Соединительная линия уступом 38"/>
          <p:cNvCxnSpPr>
            <a:stCxn id="42" idx="3"/>
          </p:cNvCxnSpPr>
          <p:nvPr/>
        </p:nvCxnSpPr>
        <p:spPr>
          <a:xfrm>
            <a:off x="5324634" y="3931281"/>
            <a:ext cx="237966" cy="71691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23" idx="1"/>
            <a:endCxn id="35" idx="1"/>
          </p:cNvCxnSpPr>
          <p:nvPr/>
        </p:nvCxnSpPr>
        <p:spPr>
          <a:xfrm rot="10800000" flipH="1" flipV="1">
            <a:off x="470923" y="3931280"/>
            <a:ext cx="6928" cy="907419"/>
          </a:xfrm>
          <a:prstGeom prst="bentConnector3">
            <a:avLst>
              <a:gd name="adj1" fmla="val -329965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477852" y="5498862"/>
            <a:ext cx="2341548" cy="1007692"/>
            <a:chOff x="1277950" y="5498862"/>
            <a:chExt cx="2341548" cy="1007692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1409698" y="5498862"/>
              <a:ext cx="1981200" cy="10076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1277950" y="5879862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82750" y="5862985"/>
              <a:ext cx="20367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eth0: 192.168.0.11/24</a:t>
              </a:r>
              <a:endParaRPr lang="en-US" sz="1500" dirty="0"/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4745052" y="5484262"/>
            <a:ext cx="2341548" cy="1007692"/>
            <a:chOff x="4745052" y="5484262"/>
            <a:chExt cx="2341548" cy="1007692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4876800" y="5484262"/>
              <a:ext cx="1981200" cy="10076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H2</a:t>
              </a:r>
              <a:endParaRPr lang="en-US" dirty="0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4745052" y="5865262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49852" y="5848385"/>
              <a:ext cx="20367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eth0: 192.168.0.11/24</a:t>
              </a:r>
              <a:endParaRPr lang="en-US" sz="1500" dirty="0"/>
            </a:p>
          </p:txBody>
        </p:sp>
      </p:grpSp>
      <p:cxnSp>
        <p:nvCxnSpPr>
          <p:cNvPr id="61" name="Соединительная линия уступом 60"/>
          <p:cNvCxnSpPr>
            <a:stCxn id="44" idx="1"/>
          </p:cNvCxnSpPr>
          <p:nvPr/>
        </p:nvCxnSpPr>
        <p:spPr>
          <a:xfrm rot="10800000" flipH="1">
            <a:off x="477851" y="4953000"/>
            <a:ext cx="1" cy="1079262"/>
          </a:xfrm>
          <a:prstGeom prst="bentConnector4">
            <a:avLst>
              <a:gd name="adj1" fmla="val -22860000000"/>
              <a:gd name="adj2" fmla="val 10140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47" idx="1"/>
          </p:cNvCxnSpPr>
          <p:nvPr/>
        </p:nvCxnSpPr>
        <p:spPr>
          <a:xfrm rot="10800000">
            <a:off x="4277526" y="5029200"/>
            <a:ext cx="467526" cy="98846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5019834" y="3778881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219200" y="3402154"/>
            <a:ext cx="3352800" cy="75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Open </a:t>
            </a:r>
            <a:r>
              <a:rPr lang="en-US" sz="1600" dirty="0" err="1" smtClean="0"/>
              <a:t>vSwitch</a:t>
            </a:r>
            <a:r>
              <a:rPr lang="en-US" sz="1600" dirty="0" smtClean="0"/>
              <a:t> instance</a:t>
            </a:r>
            <a:endParaRPr lang="en-US" sz="1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066800" y="3778881"/>
            <a:ext cx="304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4421780" y="3778881"/>
            <a:ext cx="304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30252" y="3455716"/>
            <a:ext cx="6373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eth1</a:t>
            </a:r>
            <a:endParaRPr lang="en-US" sz="15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8765" y="3446533"/>
            <a:ext cx="6373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eth2</a:t>
            </a:r>
            <a:endParaRPr lang="en-US" sz="1500" dirty="0"/>
          </a:p>
        </p:txBody>
      </p:sp>
      <p:cxnSp>
        <p:nvCxnSpPr>
          <p:cNvPr id="19" name="Прямая соединительная линия 18"/>
          <p:cNvCxnSpPr>
            <a:stCxn id="50" idx="3"/>
            <a:endCxn id="56" idx="1"/>
          </p:cNvCxnSpPr>
          <p:nvPr/>
        </p:nvCxnSpPr>
        <p:spPr>
          <a:xfrm>
            <a:off x="1371600" y="3931281"/>
            <a:ext cx="30501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23" idx="3"/>
            <a:endCxn id="50" idx="1"/>
          </p:cNvCxnSpPr>
          <p:nvPr/>
        </p:nvCxnSpPr>
        <p:spPr>
          <a:xfrm>
            <a:off x="775723" y="3931281"/>
            <a:ext cx="2910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6" idx="3"/>
            <a:endCxn id="42" idx="1"/>
          </p:cNvCxnSpPr>
          <p:nvPr/>
        </p:nvCxnSpPr>
        <p:spPr>
          <a:xfrm>
            <a:off x="4726580" y="3931281"/>
            <a:ext cx="2932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78316" y="3063600"/>
            <a:ext cx="203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q1: 192</a:t>
            </a:r>
            <a:r>
              <a:rPr lang="en-US" sz="1500" dirty="0" smtClean="0"/>
              <a:t>.168.0.1</a:t>
            </a:r>
            <a:r>
              <a:rPr lang="en-US" sz="1500" dirty="0" smtClean="0"/>
              <a:t>/24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156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533400" y="609600"/>
            <a:ext cx="3276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network</a:t>
            </a:r>
            <a:endParaRPr lang="en-US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4745052" y="609600"/>
            <a:ext cx="2341548" cy="1524000"/>
            <a:chOff x="5735652" y="609600"/>
            <a:chExt cx="2341548" cy="15240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867400" y="609600"/>
              <a:ext cx="1981200" cy="152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CS</a:t>
              </a:r>
              <a:endParaRPr lang="en-US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735652" y="990600"/>
              <a:ext cx="3048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735652" y="1532546"/>
              <a:ext cx="3048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40452" y="973723"/>
              <a:ext cx="20367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eth0: </a:t>
              </a:r>
              <a:r>
                <a:rPr lang="en-US" sz="1500" dirty="0" err="1" smtClean="0"/>
                <a:t>mgmt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iface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40452" y="1507123"/>
              <a:ext cx="1960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e</a:t>
              </a:r>
              <a:r>
                <a:rPr lang="en-US" sz="1500" dirty="0" smtClean="0"/>
                <a:t>th1: 10.10.10.10/24 </a:t>
              </a:r>
              <a:endParaRPr lang="en-US" sz="1500" dirty="0"/>
            </a:p>
          </p:txBody>
        </p:sp>
      </p:grpSp>
      <p:cxnSp>
        <p:nvCxnSpPr>
          <p:cNvPr id="12" name="Соединительная линия уступом 11"/>
          <p:cNvCxnSpPr>
            <a:stCxn id="7" idx="1"/>
            <a:endCxn id="5" idx="2"/>
          </p:cNvCxnSpPr>
          <p:nvPr/>
        </p:nvCxnSpPr>
        <p:spPr>
          <a:xfrm rot="10800000">
            <a:off x="2171700" y="990600"/>
            <a:ext cx="2573352" cy="1524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33400" y="1494446"/>
            <a:ext cx="3276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DvSwitch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>
            <a:stCxn id="8" idx="1"/>
            <a:endCxn id="13" idx="3"/>
          </p:cNvCxnSpPr>
          <p:nvPr/>
        </p:nvCxnSpPr>
        <p:spPr>
          <a:xfrm flipH="1">
            <a:off x="3810000" y="1684946"/>
            <a:ext cx="9350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09600" y="25908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77852" y="2941138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477852" y="3530623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2652" y="2924261"/>
            <a:ext cx="203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eth0: 10.10.10.11/24</a:t>
            </a:r>
            <a:endParaRPr 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782652" y="3505200"/>
            <a:ext cx="1960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eth1: </a:t>
            </a:r>
            <a:r>
              <a:rPr lang="en-US" sz="1500" dirty="0" smtClean="0"/>
              <a:t>192.168.0.1/24 </a:t>
            </a:r>
            <a:endParaRPr lang="en-US" sz="1500" dirty="0"/>
          </a:p>
        </p:txBody>
      </p:sp>
      <p:cxnSp>
        <p:nvCxnSpPr>
          <p:cNvPr id="27" name="Соединительная линия уступом 26"/>
          <p:cNvCxnSpPr>
            <a:stCxn id="22" idx="1"/>
            <a:endCxn id="13" idx="1"/>
          </p:cNvCxnSpPr>
          <p:nvPr/>
        </p:nvCxnSpPr>
        <p:spPr>
          <a:xfrm rot="10800000" flipH="1">
            <a:off x="477852" y="1684946"/>
            <a:ext cx="55548" cy="1408592"/>
          </a:xfrm>
          <a:prstGeom prst="bentConnector3">
            <a:avLst>
              <a:gd name="adj1" fmla="val -4115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876800" y="25908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45052" y="2971800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4724400" y="3508353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49852" y="2954923"/>
            <a:ext cx="203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eth0: 10.10.10.12/24</a:t>
            </a:r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482930"/>
            <a:ext cx="1960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eth1: </a:t>
            </a:r>
            <a:r>
              <a:rPr lang="en-US" sz="1500" dirty="0" smtClean="0"/>
              <a:t>192.168.0.2/24 </a:t>
            </a:r>
            <a:endParaRPr lang="en-US" sz="1500" dirty="0"/>
          </a:p>
        </p:txBody>
      </p:sp>
      <p:cxnSp>
        <p:nvCxnSpPr>
          <p:cNvPr id="34" name="Соединительная линия уступом 33"/>
          <p:cNvCxnSpPr>
            <a:stCxn id="29" idx="1"/>
          </p:cNvCxnSpPr>
          <p:nvPr/>
        </p:nvCxnSpPr>
        <p:spPr>
          <a:xfrm rot="10800000">
            <a:off x="3209124" y="1875448"/>
            <a:ext cx="1535928" cy="1248753"/>
          </a:xfrm>
          <a:prstGeom prst="bentConnector3">
            <a:avLst>
              <a:gd name="adj1" fmla="val 1006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77851" y="4648200"/>
            <a:ext cx="291304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DvSwitch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927504" y="4646064"/>
            <a:ext cx="291304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DvSwitch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Соединительная линия уступом 38"/>
          <p:cNvCxnSpPr>
            <a:stCxn id="30" idx="1"/>
          </p:cNvCxnSpPr>
          <p:nvPr/>
        </p:nvCxnSpPr>
        <p:spPr>
          <a:xfrm rot="10800000" flipV="1">
            <a:off x="4256874" y="3660753"/>
            <a:ext cx="467526" cy="98205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23" idx="1"/>
            <a:endCxn id="35" idx="1"/>
          </p:cNvCxnSpPr>
          <p:nvPr/>
        </p:nvCxnSpPr>
        <p:spPr>
          <a:xfrm rot="10800000" flipV="1">
            <a:off x="477852" y="3683022"/>
            <a:ext cx="1" cy="1155677"/>
          </a:xfrm>
          <a:prstGeom prst="bentConnector3">
            <a:avLst>
              <a:gd name="adj1" fmla="val 2286010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477852" y="5498862"/>
            <a:ext cx="2341548" cy="1007692"/>
            <a:chOff x="1277950" y="5498862"/>
            <a:chExt cx="2341548" cy="1007692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1409698" y="5498862"/>
              <a:ext cx="1981200" cy="10076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1277950" y="5879862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82750" y="5862985"/>
              <a:ext cx="20367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eth0: 192.168.0.11/24</a:t>
              </a:r>
              <a:endParaRPr lang="en-US" sz="1500" dirty="0"/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4745052" y="5484262"/>
            <a:ext cx="2341548" cy="1007692"/>
            <a:chOff x="4745052" y="5484262"/>
            <a:chExt cx="2341548" cy="1007692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4876800" y="5484262"/>
              <a:ext cx="1981200" cy="10076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H2</a:t>
              </a:r>
              <a:endParaRPr lang="en-US" dirty="0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4745052" y="5865262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49852" y="5848385"/>
              <a:ext cx="20367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eth0: </a:t>
              </a:r>
              <a:r>
                <a:rPr lang="en-US" sz="1500" dirty="0" smtClean="0"/>
                <a:t>192.168.0.11/24</a:t>
              </a:r>
              <a:endParaRPr lang="en-US" sz="1500" dirty="0"/>
            </a:p>
          </p:txBody>
        </p:sp>
      </p:grpSp>
      <p:cxnSp>
        <p:nvCxnSpPr>
          <p:cNvPr id="61" name="Соединительная линия уступом 60"/>
          <p:cNvCxnSpPr>
            <a:stCxn id="44" idx="1"/>
          </p:cNvCxnSpPr>
          <p:nvPr/>
        </p:nvCxnSpPr>
        <p:spPr>
          <a:xfrm rot="10800000" flipH="1">
            <a:off x="477851" y="4953000"/>
            <a:ext cx="1" cy="1079262"/>
          </a:xfrm>
          <a:prstGeom prst="bentConnector4">
            <a:avLst>
              <a:gd name="adj1" fmla="val -22860000000"/>
              <a:gd name="adj2" fmla="val 10140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47" idx="1"/>
          </p:cNvCxnSpPr>
          <p:nvPr/>
        </p:nvCxnSpPr>
        <p:spPr>
          <a:xfrm rot="10800000">
            <a:off x="4277526" y="5029200"/>
            <a:ext cx="467526" cy="98846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438400" y="1066800"/>
            <a:ext cx="5181600" cy="388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1600200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189685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1500" y="1429434"/>
            <a:ext cx="177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10.10.10.11/24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2013214"/>
            <a:ext cx="60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eth1 </a:t>
            </a:r>
            <a:endParaRPr lang="en-US" sz="15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72200" y="1305457"/>
            <a:ext cx="1066800" cy="89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stack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90800" y="3200400"/>
            <a:ext cx="487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Bridge q1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553200" y="3048000"/>
            <a:ext cx="304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553914" y="3733800"/>
            <a:ext cx="304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 dirty="0"/>
          </a:p>
        </p:txBody>
      </p:sp>
      <p:cxnSp>
        <p:nvCxnSpPr>
          <p:cNvPr id="17" name="Прямая соединительная линия 16"/>
          <p:cNvCxnSpPr>
            <a:stCxn id="6" idx="3"/>
            <a:endCxn id="10" idx="1"/>
          </p:cNvCxnSpPr>
          <p:nvPr/>
        </p:nvCxnSpPr>
        <p:spPr>
          <a:xfrm>
            <a:off x="2590800" y="1752600"/>
            <a:ext cx="3581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855578" y="3048000"/>
            <a:ext cx="304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Прямая соединительная линия 18"/>
          <p:cNvCxnSpPr>
            <a:endCxn id="14" idx="0"/>
          </p:cNvCxnSpPr>
          <p:nvPr/>
        </p:nvCxnSpPr>
        <p:spPr>
          <a:xfrm>
            <a:off x="6705600" y="2199742"/>
            <a:ext cx="0" cy="848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5400" y="2438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q1</a:t>
            </a:r>
          </a:p>
          <a:p>
            <a:pPr algn="r"/>
            <a:r>
              <a:rPr lang="en-US" dirty="0" smtClean="0"/>
              <a:t>(internal port)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0" y="213487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192.168.0.1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1428722"/>
            <a:ext cx="60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eth0 </a:t>
            </a:r>
            <a:endParaRPr lang="en-US" sz="1500" dirty="0"/>
          </a:p>
        </p:txBody>
      </p:sp>
      <p:cxnSp>
        <p:nvCxnSpPr>
          <p:cNvPr id="24" name="Соединительная линия уступом 23"/>
          <p:cNvCxnSpPr>
            <a:stCxn id="7" idx="3"/>
            <a:endCxn id="13" idx="0"/>
          </p:cNvCxnSpPr>
          <p:nvPr/>
        </p:nvCxnSpPr>
        <p:spPr>
          <a:xfrm>
            <a:off x="2590800" y="2342085"/>
            <a:ext cx="1417178" cy="70591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15" idx="1"/>
          </p:cNvCxnSpPr>
          <p:nvPr/>
        </p:nvCxnSpPr>
        <p:spPr>
          <a:xfrm>
            <a:off x="4008692" y="3429000"/>
            <a:ext cx="2545222" cy="457200"/>
          </a:xfrm>
          <a:prstGeom prst="bentConnector3">
            <a:avLst>
              <a:gd name="adj1" fmla="val -28"/>
            </a:avLst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4" idx="2"/>
            <a:endCxn id="15" idx="0"/>
          </p:cNvCxnSpPr>
          <p:nvPr/>
        </p:nvCxnSpPr>
        <p:spPr>
          <a:xfrm rot="16200000" flipH="1">
            <a:off x="6515457" y="3542943"/>
            <a:ext cx="381000" cy="71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08989" y="3894472"/>
            <a:ext cx="224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 rules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57900" y="403575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10(</a:t>
            </a:r>
            <a:r>
              <a:rPr lang="en-US" dirty="0" err="1" smtClean="0"/>
              <a:t>vtep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60992" y="3288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4(eth1)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57900" y="32868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local(q1)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6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14400" y="1295400"/>
            <a:ext cx="7315200" cy="525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Data center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3867152" y="3538569"/>
            <a:ext cx="1533585" cy="3905249"/>
            <a:chOff x="762000" y="1905001"/>
            <a:chExt cx="1533585" cy="3905249"/>
          </a:xfrm>
        </p:grpSpPr>
        <p:sp>
          <p:nvSpPr>
            <p:cNvPr id="4" name="Rectangle 3"/>
            <p:cNvSpPr/>
            <p:nvPr/>
          </p:nvSpPr>
          <p:spPr>
            <a:xfrm>
              <a:off x="1895475" y="196215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762000" y="1905001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762000" y="2733676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762000" y="4429125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762000" y="52578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13" name="Straight Connector 12"/>
            <p:cNvCxnSpPr>
              <a:stCxn id="6" idx="0"/>
            </p:cNvCxnSpPr>
            <p:nvPr/>
          </p:nvCxnSpPr>
          <p:spPr>
            <a:xfrm rot="5400000" flipV="1">
              <a:off x="1604961" y="1890715"/>
              <a:ext cx="1" cy="58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314449" y="300990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309685" y="470535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09684" y="5514975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>
              <a:off x="785816" y="3413552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5400000" flipH="1">
              <a:off x="228630" y="3628995"/>
              <a:ext cx="373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Virtual network environment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3838577" y="566768"/>
            <a:ext cx="1533585" cy="3905249"/>
            <a:chOff x="762000" y="1905001"/>
            <a:chExt cx="1533585" cy="3905249"/>
          </a:xfrm>
        </p:grpSpPr>
        <p:sp>
          <p:nvSpPr>
            <p:cNvPr id="55" name="Rectangle 54"/>
            <p:cNvSpPr/>
            <p:nvPr/>
          </p:nvSpPr>
          <p:spPr>
            <a:xfrm>
              <a:off x="1895475" y="196215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762000" y="1905001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762000" y="2733676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762000" y="4429125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762000" y="52578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60" name="Straight Connector 59"/>
            <p:cNvCxnSpPr>
              <a:stCxn id="56" idx="0"/>
            </p:cNvCxnSpPr>
            <p:nvPr/>
          </p:nvCxnSpPr>
          <p:spPr>
            <a:xfrm rot="5400000" flipV="1">
              <a:off x="1604961" y="1890715"/>
              <a:ext cx="1" cy="58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14449" y="300990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309685" y="470535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309684" y="5514975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785816" y="3413552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5400000" flipH="1">
              <a:off x="228630" y="3628995"/>
              <a:ext cx="3733800" cy="4001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Virtual network environment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228851" y="4038600"/>
            <a:ext cx="5848349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Data Center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8851" y="1219200"/>
            <a:ext cx="5848349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Data Center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4552952" y="3538569"/>
            <a:ext cx="1533585" cy="3905249"/>
            <a:chOff x="762000" y="1905001"/>
            <a:chExt cx="1533585" cy="3905249"/>
          </a:xfrm>
        </p:grpSpPr>
        <p:sp>
          <p:nvSpPr>
            <p:cNvPr id="4" name="Rectangle 3"/>
            <p:cNvSpPr/>
            <p:nvPr/>
          </p:nvSpPr>
          <p:spPr>
            <a:xfrm>
              <a:off x="1895475" y="196215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762000" y="1905001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762000" y="2733676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762000" y="4429125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762000" y="52578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13" name="Straight Connector 12"/>
            <p:cNvCxnSpPr>
              <a:stCxn id="6" idx="0"/>
            </p:cNvCxnSpPr>
            <p:nvPr/>
          </p:nvCxnSpPr>
          <p:spPr>
            <a:xfrm rot="5400000" flipV="1">
              <a:off x="1604961" y="1890715"/>
              <a:ext cx="1" cy="58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314449" y="300990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309685" y="470535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09684" y="5514975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>
              <a:off x="785816" y="3413552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5400000" flipH="1">
              <a:off x="228630" y="3628995"/>
              <a:ext cx="373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Any network environment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4269" y="1446638"/>
            <a:ext cx="3824256" cy="1620472"/>
            <a:chOff x="3424269" y="1446638"/>
            <a:chExt cx="3824256" cy="1620472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5157818" y="100971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4269" y="16002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52944" y="16002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67400" y="16002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96075" y="16002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28" name="Straight Connector 27"/>
            <p:cNvCxnSpPr>
              <a:endCxn id="24" idx="2"/>
            </p:cNvCxnSpPr>
            <p:nvPr/>
          </p:nvCxnSpPr>
          <p:spPr>
            <a:xfrm flipV="1">
              <a:off x="3700494" y="2152650"/>
              <a:ext cx="0" cy="533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929221" y="1446638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481418" y="2667000"/>
              <a:ext cx="3733800" cy="4001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Any network environment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4529169" y="2152650"/>
              <a:ext cx="0" cy="533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148419" y="2152650"/>
              <a:ext cx="0" cy="533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972300" y="2152650"/>
              <a:ext cx="0" cy="533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loud 38"/>
          <p:cNvSpPr/>
          <p:nvPr/>
        </p:nvSpPr>
        <p:spPr>
          <a:xfrm>
            <a:off x="228600" y="3124200"/>
            <a:ext cx="1828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or any other global network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095472" y="2733706"/>
            <a:ext cx="266729" cy="26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2" name="Straight Connector 41"/>
          <p:cNvCxnSpPr>
            <a:stCxn id="39" idx="3"/>
            <a:endCxn id="41" idx="1"/>
          </p:cNvCxnSpPr>
          <p:nvPr/>
        </p:nvCxnSpPr>
        <p:spPr>
          <a:xfrm flipV="1">
            <a:off x="1143000" y="2867071"/>
            <a:ext cx="952472" cy="33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3"/>
            <a:endCxn id="33" idx="3"/>
          </p:cNvCxnSpPr>
          <p:nvPr/>
        </p:nvCxnSpPr>
        <p:spPr>
          <a:xfrm flipV="1">
            <a:off x="2362201" y="2867055"/>
            <a:ext cx="1119217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95472" y="4781550"/>
            <a:ext cx="285779" cy="285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50" name="Straight Connector 49"/>
          <p:cNvCxnSpPr>
            <a:stCxn id="49" idx="3"/>
            <a:endCxn id="19" idx="3"/>
          </p:cNvCxnSpPr>
          <p:nvPr/>
        </p:nvCxnSpPr>
        <p:spPr>
          <a:xfrm>
            <a:off x="2381251" y="4924440"/>
            <a:ext cx="1043018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1"/>
            <a:endCxn id="39" idx="1"/>
          </p:cNvCxnSpPr>
          <p:nvPr/>
        </p:nvCxnSpPr>
        <p:spPr>
          <a:xfrm flipH="1" flipV="1">
            <a:off x="1143000" y="4570458"/>
            <a:ext cx="952472" cy="35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143000" y="2310558"/>
            <a:ext cx="106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38226" y="4806111"/>
            <a:ext cx="106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674160" y="263847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GW1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693209" y="4695856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GW2</a:t>
            </a:r>
            <a:endParaRPr lang="en-US" sz="1200" dirty="0"/>
          </a:p>
        </p:txBody>
      </p:sp>
      <p:sp>
        <p:nvSpPr>
          <p:cNvPr id="64" name="Freeform 63"/>
          <p:cNvSpPr/>
          <p:nvPr/>
        </p:nvSpPr>
        <p:spPr>
          <a:xfrm>
            <a:off x="907564" y="2805528"/>
            <a:ext cx="1768961" cy="2157638"/>
          </a:xfrm>
          <a:custGeom>
            <a:avLst/>
            <a:gdLst>
              <a:gd name="connsiteX0" fmla="*/ 1759436 w 1768961"/>
              <a:gd name="connsiteY0" fmla="*/ 2128422 h 2157638"/>
              <a:gd name="connsiteX1" fmla="*/ 1130786 w 1768961"/>
              <a:gd name="connsiteY1" fmla="*/ 2090322 h 2157638"/>
              <a:gd name="connsiteX2" fmla="*/ 111611 w 1768961"/>
              <a:gd name="connsiteY2" fmla="*/ 1537872 h 2157638"/>
              <a:gd name="connsiteX3" fmla="*/ 149711 w 1768961"/>
              <a:gd name="connsiteY3" fmla="*/ 623472 h 2157638"/>
              <a:gd name="connsiteX4" fmla="*/ 1206986 w 1768961"/>
              <a:gd name="connsiteY4" fmla="*/ 51972 h 2157638"/>
              <a:gd name="connsiteX5" fmla="*/ 1768961 w 1768961"/>
              <a:gd name="connsiteY5" fmla="*/ 61497 h 215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8961" h="2157638">
                <a:moveTo>
                  <a:pt x="1759436" y="2128422"/>
                </a:moveTo>
                <a:cubicBezTo>
                  <a:pt x="1582429" y="2158584"/>
                  <a:pt x="1405423" y="2188747"/>
                  <a:pt x="1130786" y="2090322"/>
                </a:cubicBezTo>
                <a:cubicBezTo>
                  <a:pt x="856149" y="1991897"/>
                  <a:pt x="275123" y="1782347"/>
                  <a:pt x="111611" y="1537872"/>
                </a:cubicBezTo>
                <a:cubicBezTo>
                  <a:pt x="-51901" y="1293397"/>
                  <a:pt x="-32851" y="871122"/>
                  <a:pt x="149711" y="623472"/>
                </a:cubicBezTo>
                <a:cubicBezTo>
                  <a:pt x="332273" y="375822"/>
                  <a:pt x="937111" y="145634"/>
                  <a:pt x="1206986" y="51972"/>
                </a:cubicBezTo>
                <a:cubicBezTo>
                  <a:pt x="1476861" y="-41690"/>
                  <a:pt x="1622911" y="9903"/>
                  <a:pt x="1768961" y="61497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311045" y="4395342"/>
            <a:ext cx="96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tunnel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35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9" grpId="0" animBg="1"/>
      <p:bldP spid="59" grpId="0"/>
      <p:bldP spid="60" grpId="0"/>
      <p:bldP spid="61" grpId="0" animBg="1"/>
      <p:bldP spid="62" grpId="0" animBg="1"/>
      <p:bldP spid="64" grpId="0" animBg="1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228851" y="4038600"/>
            <a:ext cx="5848349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Data Center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8851" y="1219200"/>
            <a:ext cx="5848349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Data Center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4552952" y="3538569"/>
            <a:ext cx="1533585" cy="3905249"/>
            <a:chOff x="762000" y="1905001"/>
            <a:chExt cx="1533585" cy="3905249"/>
          </a:xfrm>
        </p:grpSpPr>
        <p:sp>
          <p:nvSpPr>
            <p:cNvPr id="4" name="Rectangle 3"/>
            <p:cNvSpPr/>
            <p:nvPr/>
          </p:nvSpPr>
          <p:spPr>
            <a:xfrm>
              <a:off x="1895475" y="196215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762000" y="1905001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762000" y="2733676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762000" y="4429125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762000" y="52578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13" name="Straight Connector 12"/>
            <p:cNvCxnSpPr>
              <a:stCxn id="6" idx="0"/>
            </p:cNvCxnSpPr>
            <p:nvPr/>
          </p:nvCxnSpPr>
          <p:spPr>
            <a:xfrm rot="5400000" flipV="1">
              <a:off x="1604961" y="1890715"/>
              <a:ext cx="1" cy="58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314449" y="300990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309685" y="470535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09684" y="5514975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>
              <a:off x="785816" y="3413552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5400000" flipH="1">
              <a:off x="228630" y="3628995"/>
              <a:ext cx="373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Virtual network environment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4269" y="1446638"/>
            <a:ext cx="3824256" cy="1620472"/>
            <a:chOff x="3424269" y="1446638"/>
            <a:chExt cx="3824256" cy="1620472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5157818" y="100971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4269" y="16002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52944" y="16002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67400" y="16002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96075" y="16002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28" name="Straight Connector 27"/>
            <p:cNvCxnSpPr>
              <a:endCxn id="24" idx="2"/>
            </p:cNvCxnSpPr>
            <p:nvPr/>
          </p:nvCxnSpPr>
          <p:spPr>
            <a:xfrm flipV="1">
              <a:off x="3700494" y="2152650"/>
              <a:ext cx="0" cy="533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929221" y="1446638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481418" y="2667000"/>
              <a:ext cx="3733800" cy="4001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Virtual network environment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4529169" y="2152650"/>
              <a:ext cx="0" cy="533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148419" y="2152650"/>
              <a:ext cx="0" cy="533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972300" y="2152650"/>
              <a:ext cx="0" cy="533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loud 38"/>
          <p:cNvSpPr/>
          <p:nvPr/>
        </p:nvSpPr>
        <p:spPr>
          <a:xfrm>
            <a:off x="228600" y="3124200"/>
            <a:ext cx="1828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or any other global network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095472" y="2733706"/>
            <a:ext cx="266729" cy="26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2" name="Straight Connector 41"/>
          <p:cNvCxnSpPr>
            <a:stCxn id="39" idx="3"/>
            <a:endCxn id="41" idx="1"/>
          </p:cNvCxnSpPr>
          <p:nvPr/>
        </p:nvCxnSpPr>
        <p:spPr>
          <a:xfrm flipV="1">
            <a:off x="1143000" y="2867071"/>
            <a:ext cx="952472" cy="33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3"/>
            <a:endCxn id="33" idx="3"/>
          </p:cNvCxnSpPr>
          <p:nvPr/>
        </p:nvCxnSpPr>
        <p:spPr>
          <a:xfrm flipV="1">
            <a:off x="2362201" y="2867055"/>
            <a:ext cx="1119217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95472" y="4781550"/>
            <a:ext cx="285779" cy="285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50" name="Straight Connector 49"/>
          <p:cNvCxnSpPr>
            <a:stCxn id="49" idx="3"/>
            <a:endCxn id="19" idx="3"/>
          </p:cNvCxnSpPr>
          <p:nvPr/>
        </p:nvCxnSpPr>
        <p:spPr>
          <a:xfrm>
            <a:off x="2381251" y="4924440"/>
            <a:ext cx="1043018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1"/>
            <a:endCxn id="39" idx="1"/>
          </p:cNvCxnSpPr>
          <p:nvPr/>
        </p:nvCxnSpPr>
        <p:spPr>
          <a:xfrm flipH="1" flipV="1">
            <a:off x="1143000" y="4570458"/>
            <a:ext cx="952472" cy="35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143000" y="2310558"/>
            <a:ext cx="106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pNIC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38226" y="4806111"/>
            <a:ext cx="106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9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04800" y="1295400"/>
            <a:ext cx="8610600" cy="4962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Data center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091207" y="757268"/>
            <a:ext cx="1533585" cy="3848100"/>
            <a:chOff x="762000" y="1962150"/>
            <a:chExt cx="1533585" cy="3848100"/>
          </a:xfrm>
        </p:grpSpPr>
        <p:sp>
          <p:nvSpPr>
            <p:cNvPr id="4" name="Rectangle 3"/>
            <p:cNvSpPr/>
            <p:nvPr/>
          </p:nvSpPr>
          <p:spPr>
            <a:xfrm>
              <a:off x="1895475" y="196215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762000" y="287655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762000" y="4429125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762000" y="5257800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314449" y="3152774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309685" y="470535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09684" y="5514975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5400000">
              <a:off x="785816" y="3413552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5400000" flipH="1">
              <a:off x="228630" y="3628995"/>
              <a:ext cx="373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Any network environment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1585882" y="776318"/>
            <a:ext cx="1533585" cy="3790949"/>
            <a:chOff x="762000" y="1905001"/>
            <a:chExt cx="1533585" cy="3790949"/>
          </a:xfrm>
        </p:grpSpPr>
        <p:sp>
          <p:nvSpPr>
            <p:cNvPr id="55" name="Rectangle 54"/>
            <p:cNvSpPr/>
            <p:nvPr/>
          </p:nvSpPr>
          <p:spPr>
            <a:xfrm>
              <a:off x="1895475" y="196215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762000" y="1905001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762000" y="2733676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762000" y="4267201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60" name="Straight Connector 59"/>
            <p:cNvCxnSpPr>
              <a:stCxn id="56" idx="0"/>
            </p:cNvCxnSpPr>
            <p:nvPr/>
          </p:nvCxnSpPr>
          <p:spPr>
            <a:xfrm rot="5400000" flipV="1">
              <a:off x="1604961" y="1890715"/>
              <a:ext cx="1" cy="58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14449" y="300990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309685" y="4543428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785816" y="3413552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5400000" flipH="1">
              <a:off x="228630" y="3628995"/>
              <a:ext cx="3733800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Any network environment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flipH="1">
            <a:off x="2743200" y="3695670"/>
            <a:ext cx="373380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Virtual Switch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927" y="3619500"/>
            <a:ext cx="552450" cy="55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695699" y="2886135"/>
            <a:ext cx="552450" cy="55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33950" y="2886135"/>
            <a:ext cx="552450" cy="55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 rot="16200000">
            <a:off x="1614457" y="3443318"/>
            <a:ext cx="1533585" cy="3790949"/>
            <a:chOff x="762000" y="1905001"/>
            <a:chExt cx="1533585" cy="3790949"/>
          </a:xfrm>
        </p:grpSpPr>
        <p:sp>
          <p:nvSpPr>
            <p:cNvPr id="36" name="Rectangle 35"/>
            <p:cNvSpPr/>
            <p:nvPr/>
          </p:nvSpPr>
          <p:spPr>
            <a:xfrm>
              <a:off x="1895475" y="1962150"/>
              <a:ext cx="3810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762000" y="1905001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762000" y="2733676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762000" y="4267201"/>
              <a:ext cx="552450" cy="5524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Host</a:t>
              </a:r>
              <a:endParaRPr lang="en-US" sz="3600" dirty="0"/>
            </a:p>
          </p:txBody>
        </p:sp>
        <p:cxnSp>
          <p:nvCxnSpPr>
            <p:cNvPr id="40" name="Straight Connector 39"/>
            <p:cNvCxnSpPr>
              <a:stCxn id="37" idx="0"/>
            </p:cNvCxnSpPr>
            <p:nvPr/>
          </p:nvCxnSpPr>
          <p:spPr>
            <a:xfrm rot="5400000" flipV="1">
              <a:off x="1604961" y="1890715"/>
              <a:ext cx="1" cy="581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314449" y="3009900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309685" y="4543428"/>
              <a:ext cx="581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5400000">
              <a:off x="785816" y="3413552"/>
              <a:ext cx="838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5400000" flipH="1">
              <a:off x="228630" y="3628995"/>
              <a:ext cx="3733800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Any network environment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33950" y="4495830"/>
            <a:ext cx="552450" cy="55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971924" y="3448111"/>
            <a:ext cx="0" cy="2475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10175" y="3448111"/>
            <a:ext cx="0" cy="24755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4" idx="0"/>
          </p:cNvCxnSpPr>
          <p:nvPr/>
        </p:nvCxnSpPr>
        <p:spPr>
          <a:xfrm flipV="1">
            <a:off x="5210175" y="2319401"/>
            <a:ext cx="0" cy="56673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971924" y="2305110"/>
            <a:ext cx="0" cy="5810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3"/>
            <a:endCxn id="31" idx="3"/>
          </p:cNvCxnSpPr>
          <p:nvPr/>
        </p:nvCxnSpPr>
        <p:spPr>
          <a:xfrm>
            <a:off x="2238377" y="3895725"/>
            <a:ext cx="5048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5" idx="0"/>
          </p:cNvCxnSpPr>
          <p:nvPr/>
        </p:nvCxnSpPr>
        <p:spPr>
          <a:xfrm flipV="1">
            <a:off x="5210175" y="4095780"/>
            <a:ext cx="0" cy="4000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5" idx="1"/>
            <a:endCxn id="44" idx="1"/>
          </p:cNvCxnSpPr>
          <p:nvPr/>
        </p:nvCxnSpPr>
        <p:spPr>
          <a:xfrm flipH="1">
            <a:off x="4276724" y="4772055"/>
            <a:ext cx="65722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3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 animBg="1"/>
      <p:bldP spid="33" grpId="0" animBg="1"/>
      <p:bldP spid="3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902767" y="2075546"/>
            <a:ext cx="131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7890386" y="4193301"/>
            <a:ext cx="131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grpSp>
        <p:nvGrpSpPr>
          <p:cNvPr id="131" name="Группа 130"/>
          <p:cNvGrpSpPr/>
          <p:nvPr/>
        </p:nvGrpSpPr>
        <p:grpSpPr>
          <a:xfrm>
            <a:off x="457200" y="1523076"/>
            <a:ext cx="8676752" cy="4899720"/>
            <a:chOff x="457200" y="1523076"/>
            <a:chExt cx="8676752" cy="4899720"/>
          </a:xfrm>
        </p:grpSpPr>
        <p:sp>
          <p:nvSpPr>
            <p:cNvPr id="31" name="TextBox 30"/>
            <p:cNvSpPr txBox="1"/>
            <p:nvPr/>
          </p:nvSpPr>
          <p:spPr>
            <a:xfrm flipH="1">
              <a:off x="3511409" y="4775141"/>
              <a:ext cx="5403991" cy="400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Virtual Switch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57200" y="3834614"/>
              <a:ext cx="2605489" cy="2286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CS</a:t>
              </a:r>
              <a:r>
                <a:rPr lang="ru-RU" dirty="0" smtClean="0"/>
                <a:t> 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49484" y="2488466"/>
              <a:ext cx="3263505" cy="17334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1163" y="2488466"/>
              <a:ext cx="1832558" cy="17334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S2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388283" y="4228517"/>
              <a:ext cx="0" cy="5372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24404" y="4220476"/>
              <a:ext cx="0" cy="5372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66" idx="1"/>
            </p:cNvCxnSpPr>
            <p:nvPr/>
          </p:nvCxnSpPr>
          <p:spPr>
            <a:xfrm flipH="1" flipV="1">
              <a:off x="7828344" y="2177527"/>
              <a:ext cx="7788" cy="2673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368278" y="2101976"/>
              <a:ext cx="1" cy="34290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" idx="3"/>
              <a:endCxn id="31" idx="3"/>
            </p:cNvCxnSpPr>
            <p:nvPr/>
          </p:nvCxnSpPr>
          <p:spPr>
            <a:xfrm flipV="1">
              <a:off x="3062689" y="4975196"/>
              <a:ext cx="448720" cy="241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Облако 50"/>
            <p:cNvSpPr/>
            <p:nvPr/>
          </p:nvSpPr>
          <p:spPr>
            <a:xfrm>
              <a:off x="5945166" y="1523076"/>
              <a:ext cx="846223" cy="6096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блако 65"/>
            <p:cNvSpPr/>
            <p:nvPr/>
          </p:nvSpPr>
          <p:spPr>
            <a:xfrm>
              <a:off x="7405232" y="1568575"/>
              <a:ext cx="846223" cy="6096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6" name="Прямая соединительная линия 75"/>
            <p:cNvCxnSpPr>
              <a:stCxn id="3" idx="0"/>
            </p:cNvCxnSpPr>
            <p:nvPr/>
          </p:nvCxnSpPr>
          <p:spPr>
            <a:xfrm flipH="1" flipV="1">
              <a:off x="1759944" y="3028626"/>
              <a:ext cx="1" cy="80598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Улыбающееся лицо 76"/>
            <p:cNvSpPr/>
            <p:nvPr/>
          </p:nvSpPr>
          <p:spPr>
            <a:xfrm>
              <a:off x="1455144" y="2438400"/>
              <a:ext cx="609600" cy="590226"/>
            </a:xfrm>
            <a:prstGeom prst="smileyFac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1600200" y="3692104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05000" y="3431620"/>
              <a:ext cx="1317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gmt</a:t>
              </a:r>
              <a:r>
                <a:rPr lang="en-US" dirty="0" smtClean="0"/>
                <a:t> </a:t>
              </a:r>
              <a:r>
                <a:rPr lang="en-US" dirty="0" err="1" smtClean="0"/>
                <a:t>iface</a:t>
              </a:r>
              <a:endParaRPr lang="ru-RU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64744" y="2285999"/>
              <a:ext cx="1288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Admin’s console</a:t>
              </a:r>
              <a:endParaRPr lang="ru-RU" dirty="0"/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2907042" y="4833541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37602" y="5138341"/>
              <a:ext cx="1317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ru-RU" dirty="0"/>
            </a:p>
          </p:txBody>
        </p:sp>
        <p:sp>
          <p:nvSpPr>
            <p:cNvPr id="84" name="Загнутый угол 83"/>
            <p:cNvSpPr/>
            <p:nvPr/>
          </p:nvSpPr>
          <p:spPr>
            <a:xfrm>
              <a:off x="784183" y="5141769"/>
              <a:ext cx="658716" cy="62059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fg</a:t>
              </a:r>
              <a:r>
                <a:rPr lang="en-US" dirty="0" smtClean="0"/>
                <a:t> file</a:t>
              </a:r>
              <a:endParaRPr lang="ru-RU" dirty="0"/>
            </a:p>
          </p:txBody>
        </p:sp>
        <p:grpSp>
          <p:nvGrpSpPr>
            <p:cNvPr id="89" name="Группа 88"/>
            <p:cNvGrpSpPr/>
            <p:nvPr/>
          </p:nvGrpSpPr>
          <p:grpSpPr>
            <a:xfrm>
              <a:off x="1870572" y="4193301"/>
              <a:ext cx="838200" cy="1585280"/>
              <a:chOff x="762000" y="4358320"/>
              <a:chExt cx="838200" cy="1585280"/>
            </a:xfrm>
          </p:grpSpPr>
          <p:sp>
            <p:nvSpPr>
              <p:cNvPr id="81" name="Скругленный прямоугольник 80"/>
              <p:cNvSpPr/>
              <p:nvPr/>
            </p:nvSpPr>
            <p:spPr>
              <a:xfrm>
                <a:off x="762000" y="5175251"/>
                <a:ext cx="838200" cy="7683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CS script</a:t>
                </a:r>
                <a:endParaRPr lang="ru-RU" dirty="0"/>
              </a:p>
            </p:txBody>
          </p:sp>
          <p:sp>
            <p:nvSpPr>
              <p:cNvPr id="85" name="Овал 84"/>
              <p:cNvSpPr/>
              <p:nvPr/>
            </p:nvSpPr>
            <p:spPr>
              <a:xfrm>
                <a:off x="914400" y="435832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CLI</a:t>
                </a:r>
                <a:endParaRPr lang="ru-RU" dirty="0"/>
              </a:p>
            </p:txBody>
          </p:sp>
          <p:cxnSp>
            <p:nvCxnSpPr>
              <p:cNvPr id="87" name="Прямая соединительная линия 86"/>
              <p:cNvCxnSpPr>
                <a:stCxn id="85" idx="4"/>
                <a:endCxn id="81" idx="0"/>
              </p:cNvCxnSpPr>
              <p:nvPr/>
            </p:nvCxnSpPr>
            <p:spPr>
              <a:xfrm>
                <a:off x="1181100" y="4891720"/>
                <a:ext cx="0" cy="28353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Загнутый угол 87"/>
            <p:cNvSpPr/>
            <p:nvPr/>
          </p:nvSpPr>
          <p:spPr>
            <a:xfrm>
              <a:off x="804015" y="4296861"/>
              <a:ext cx="658716" cy="62059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 file</a:t>
              </a:r>
              <a:endParaRPr lang="ru-RU" dirty="0"/>
            </a:p>
          </p:txBody>
        </p:sp>
        <p:sp>
          <p:nvSpPr>
            <p:cNvPr id="91" name="Полилиния 90"/>
            <p:cNvSpPr/>
            <p:nvPr/>
          </p:nvSpPr>
          <p:spPr>
            <a:xfrm>
              <a:off x="2700941" y="4032070"/>
              <a:ext cx="3751079" cy="1410788"/>
            </a:xfrm>
            <a:custGeom>
              <a:avLst/>
              <a:gdLst>
                <a:gd name="connsiteX0" fmla="*/ 72952 w 2752969"/>
                <a:gd name="connsiteY0" fmla="*/ 1306285 h 1306285"/>
                <a:gd name="connsiteX1" fmla="*/ 308083 w 2752969"/>
                <a:gd name="connsiteY1" fmla="*/ 957942 h 1306285"/>
                <a:gd name="connsiteX2" fmla="*/ 2528769 w 2752969"/>
                <a:gd name="connsiteY2" fmla="*/ 949234 h 1306285"/>
                <a:gd name="connsiteX3" fmla="*/ 2676814 w 2752969"/>
                <a:gd name="connsiteY3" fmla="*/ 0 h 1306285"/>
                <a:gd name="connsiteX4" fmla="*/ 2676814 w 2752969"/>
                <a:gd name="connsiteY4" fmla="*/ 0 h 1306285"/>
                <a:gd name="connsiteX5" fmla="*/ 2676814 w 2752969"/>
                <a:gd name="connsiteY5" fmla="*/ 0 h 1306285"/>
                <a:gd name="connsiteX0" fmla="*/ 50690 w 2811756"/>
                <a:gd name="connsiteY0" fmla="*/ 1410788 h 1410788"/>
                <a:gd name="connsiteX1" fmla="*/ 366870 w 2811756"/>
                <a:gd name="connsiteY1" fmla="*/ 957942 h 1410788"/>
                <a:gd name="connsiteX2" fmla="*/ 2587556 w 2811756"/>
                <a:gd name="connsiteY2" fmla="*/ 949234 h 1410788"/>
                <a:gd name="connsiteX3" fmla="*/ 2735601 w 2811756"/>
                <a:gd name="connsiteY3" fmla="*/ 0 h 1410788"/>
                <a:gd name="connsiteX4" fmla="*/ 2735601 w 2811756"/>
                <a:gd name="connsiteY4" fmla="*/ 0 h 1410788"/>
                <a:gd name="connsiteX5" fmla="*/ 2735601 w 2811756"/>
                <a:gd name="connsiteY5" fmla="*/ 0 h 1410788"/>
                <a:gd name="connsiteX0" fmla="*/ 2663 w 2763729"/>
                <a:gd name="connsiteY0" fmla="*/ 1410788 h 1410788"/>
                <a:gd name="connsiteX1" fmla="*/ 318843 w 2763729"/>
                <a:gd name="connsiteY1" fmla="*/ 957942 h 1410788"/>
                <a:gd name="connsiteX2" fmla="*/ 2539529 w 2763729"/>
                <a:gd name="connsiteY2" fmla="*/ 949234 h 1410788"/>
                <a:gd name="connsiteX3" fmla="*/ 2687574 w 2763729"/>
                <a:gd name="connsiteY3" fmla="*/ 0 h 1410788"/>
                <a:gd name="connsiteX4" fmla="*/ 2687574 w 2763729"/>
                <a:gd name="connsiteY4" fmla="*/ 0 h 1410788"/>
                <a:gd name="connsiteX5" fmla="*/ 2687574 w 2763729"/>
                <a:gd name="connsiteY5" fmla="*/ 0 h 1410788"/>
                <a:gd name="connsiteX0" fmla="*/ 0 w 2761066"/>
                <a:gd name="connsiteY0" fmla="*/ 1410788 h 1410788"/>
                <a:gd name="connsiteX1" fmla="*/ 316180 w 2761066"/>
                <a:gd name="connsiteY1" fmla="*/ 957942 h 1410788"/>
                <a:gd name="connsiteX2" fmla="*/ 2536866 w 2761066"/>
                <a:gd name="connsiteY2" fmla="*/ 949234 h 1410788"/>
                <a:gd name="connsiteX3" fmla="*/ 2684911 w 2761066"/>
                <a:gd name="connsiteY3" fmla="*/ 0 h 1410788"/>
                <a:gd name="connsiteX4" fmla="*/ 2684911 w 2761066"/>
                <a:gd name="connsiteY4" fmla="*/ 0 h 1410788"/>
                <a:gd name="connsiteX5" fmla="*/ 2684911 w 2761066"/>
                <a:gd name="connsiteY5" fmla="*/ 0 h 1410788"/>
                <a:gd name="connsiteX0" fmla="*/ 0 w 2749424"/>
                <a:gd name="connsiteY0" fmla="*/ 1410788 h 1410788"/>
                <a:gd name="connsiteX1" fmla="*/ 487285 w 2749424"/>
                <a:gd name="connsiteY1" fmla="*/ 940525 h 1410788"/>
                <a:gd name="connsiteX2" fmla="*/ 2536866 w 2749424"/>
                <a:gd name="connsiteY2" fmla="*/ 949234 h 1410788"/>
                <a:gd name="connsiteX3" fmla="*/ 2684911 w 2749424"/>
                <a:gd name="connsiteY3" fmla="*/ 0 h 1410788"/>
                <a:gd name="connsiteX4" fmla="*/ 2684911 w 2749424"/>
                <a:gd name="connsiteY4" fmla="*/ 0 h 1410788"/>
                <a:gd name="connsiteX5" fmla="*/ 2684911 w 2749424"/>
                <a:gd name="connsiteY5" fmla="*/ 0 h 1410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9424" h="1410788">
                  <a:moveTo>
                    <a:pt x="0" y="1410788"/>
                  </a:moveTo>
                  <a:cubicBezTo>
                    <a:pt x="147057" y="1222827"/>
                    <a:pt x="64474" y="1017451"/>
                    <a:pt x="487285" y="940525"/>
                  </a:cubicBezTo>
                  <a:cubicBezTo>
                    <a:pt x="910096" y="863599"/>
                    <a:pt x="2170595" y="1105988"/>
                    <a:pt x="2536866" y="949234"/>
                  </a:cubicBezTo>
                  <a:cubicBezTo>
                    <a:pt x="2903137" y="792480"/>
                    <a:pt x="2684911" y="0"/>
                    <a:pt x="2684911" y="0"/>
                  </a:cubicBezTo>
                  <a:lnTo>
                    <a:pt x="2684911" y="0"/>
                  </a:lnTo>
                  <a:lnTo>
                    <a:pt x="2684911" y="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/>
            <p:cNvSpPr/>
            <p:nvPr/>
          </p:nvSpPr>
          <p:spPr>
            <a:xfrm>
              <a:off x="2708366" y="4040778"/>
              <a:ext cx="5127766" cy="1393371"/>
            </a:xfrm>
            <a:custGeom>
              <a:avLst/>
              <a:gdLst>
                <a:gd name="connsiteX0" fmla="*/ 0 w 4449599"/>
                <a:gd name="connsiteY0" fmla="*/ 1445623 h 1445623"/>
                <a:gd name="connsiteX1" fmla="*/ 522514 w 4449599"/>
                <a:gd name="connsiteY1" fmla="*/ 984068 h 1445623"/>
                <a:gd name="connsiteX2" fmla="*/ 2690948 w 4449599"/>
                <a:gd name="connsiteY2" fmla="*/ 1010194 h 1445623"/>
                <a:gd name="connsiteX3" fmla="*/ 4049485 w 4449599"/>
                <a:gd name="connsiteY3" fmla="*/ 984068 h 1445623"/>
                <a:gd name="connsiteX4" fmla="*/ 4397828 w 4449599"/>
                <a:gd name="connsiteY4" fmla="*/ 296091 h 1445623"/>
                <a:gd name="connsiteX5" fmla="*/ 4441371 w 4449599"/>
                <a:gd name="connsiteY5" fmla="*/ 0 h 1445623"/>
                <a:gd name="connsiteX0" fmla="*/ 0 w 4443897"/>
                <a:gd name="connsiteY0" fmla="*/ 1445623 h 1445623"/>
                <a:gd name="connsiteX1" fmla="*/ 522514 w 4443897"/>
                <a:gd name="connsiteY1" fmla="*/ 984068 h 1445623"/>
                <a:gd name="connsiteX2" fmla="*/ 2690948 w 4443897"/>
                <a:gd name="connsiteY2" fmla="*/ 1010194 h 1445623"/>
                <a:gd name="connsiteX3" fmla="*/ 4049485 w 4443897"/>
                <a:gd name="connsiteY3" fmla="*/ 984068 h 1445623"/>
                <a:gd name="connsiteX4" fmla="*/ 4362994 w 4443897"/>
                <a:gd name="connsiteY4" fmla="*/ 513805 h 1445623"/>
                <a:gd name="connsiteX5" fmla="*/ 4441371 w 4443897"/>
                <a:gd name="connsiteY5" fmla="*/ 0 h 1445623"/>
                <a:gd name="connsiteX0" fmla="*/ 0 w 4442697"/>
                <a:gd name="connsiteY0" fmla="*/ 1445623 h 1445623"/>
                <a:gd name="connsiteX1" fmla="*/ 522514 w 4442697"/>
                <a:gd name="connsiteY1" fmla="*/ 984068 h 1445623"/>
                <a:gd name="connsiteX2" fmla="*/ 2690948 w 4442697"/>
                <a:gd name="connsiteY2" fmla="*/ 1010194 h 1445623"/>
                <a:gd name="connsiteX3" fmla="*/ 4049485 w 4442697"/>
                <a:gd name="connsiteY3" fmla="*/ 984068 h 1445623"/>
                <a:gd name="connsiteX4" fmla="*/ 4362994 w 4442697"/>
                <a:gd name="connsiteY4" fmla="*/ 513805 h 1445623"/>
                <a:gd name="connsiteX5" fmla="*/ 4441371 w 4442697"/>
                <a:gd name="connsiteY5" fmla="*/ 0 h 1445623"/>
                <a:gd name="connsiteX0" fmla="*/ 0 w 4392419"/>
                <a:gd name="connsiteY0" fmla="*/ 1393371 h 1393371"/>
                <a:gd name="connsiteX1" fmla="*/ 522514 w 4392419"/>
                <a:gd name="connsiteY1" fmla="*/ 931816 h 1393371"/>
                <a:gd name="connsiteX2" fmla="*/ 2690948 w 4392419"/>
                <a:gd name="connsiteY2" fmla="*/ 957942 h 1393371"/>
                <a:gd name="connsiteX3" fmla="*/ 4049485 w 4392419"/>
                <a:gd name="connsiteY3" fmla="*/ 931816 h 1393371"/>
                <a:gd name="connsiteX4" fmla="*/ 4362994 w 4392419"/>
                <a:gd name="connsiteY4" fmla="*/ 461553 h 1393371"/>
                <a:gd name="connsiteX5" fmla="*/ 4371702 w 4392419"/>
                <a:gd name="connsiteY5" fmla="*/ 0 h 1393371"/>
                <a:gd name="connsiteX0" fmla="*/ 0 w 4385159"/>
                <a:gd name="connsiteY0" fmla="*/ 1393371 h 1393371"/>
                <a:gd name="connsiteX1" fmla="*/ 522514 w 4385159"/>
                <a:gd name="connsiteY1" fmla="*/ 931816 h 1393371"/>
                <a:gd name="connsiteX2" fmla="*/ 2690948 w 4385159"/>
                <a:gd name="connsiteY2" fmla="*/ 957942 h 1393371"/>
                <a:gd name="connsiteX3" fmla="*/ 4049485 w 4385159"/>
                <a:gd name="connsiteY3" fmla="*/ 931816 h 1393371"/>
                <a:gd name="connsiteX4" fmla="*/ 4362994 w 4385159"/>
                <a:gd name="connsiteY4" fmla="*/ 461553 h 1393371"/>
                <a:gd name="connsiteX5" fmla="*/ 4371702 w 4385159"/>
                <a:gd name="connsiteY5" fmla="*/ 0 h 139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5159" h="1393371">
                  <a:moveTo>
                    <a:pt x="0" y="1393371"/>
                  </a:moveTo>
                  <a:cubicBezTo>
                    <a:pt x="37011" y="1198879"/>
                    <a:pt x="74023" y="1004387"/>
                    <a:pt x="522514" y="931816"/>
                  </a:cubicBezTo>
                  <a:cubicBezTo>
                    <a:pt x="971005" y="859245"/>
                    <a:pt x="2103120" y="957942"/>
                    <a:pt x="2690948" y="957942"/>
                  </a:cubicBezTo>
                  <a:cubicBezTo>
                    <a:pt x="3278776" y="957942"/>
                    <a:pt x="3770811" y="1014548"/>
                    <a:pt x="4049485" y="931816"/>
                  </a:cubicBezTo>
                  <a:cubicBezTo>
                    <a:pt x="4328159" y="849085"/>
                    <a:pt x="4326709" y="651691"/>
                    <a:pt x="4362994" y="461553"/>
                  </a:cubicBezTo>
                  <a:cubicBezTo>
                    <a:pt x="4399279" y="271415"/>
                    <a:pt x="4382587" y="66040"/>
                    <a:pt x="4371702" y="0"/>
                  </a:cubicBez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6226367" y="23622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31167" y="2101716"/>
              <a:ext cx="1317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eth1</a:t>
              </a:r>
              <a:endParaRPr lang="ru-RU" dirty="0"/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7667958" y="233603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6224647" y="4044641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52020" y="4192617"/>
              <a:ext cx="1317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ru-RU" dirty="0"/>
            </a:p>
          </p:txBody>
        </p:sp>
        <p:sp>
          <p:nvSpPr>
            <p:cNvPr id="100" name="Прямоугольник 99"/>
            <p:cNvSpPr/>
            <p:nvPr/>
          </p:nvSpPr>
          <p:spPr>
            <a:xfrm>
              <a:off x="7679300" y="4044641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6040154" y="3146371"/>
              <a:ext cx="676593" cy="415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OVS</a:t>
              </a:r>
              <a:endParaRPr lang="ru-RU" dirty="0"/>
            </a:p>
          </p:txBody>
        </p:sp>
        <p:cxnSp>
          <p:nvCxnSpPr>
            <p:cNvPr id="104" name="Прямая соединительная линия 103"/>
            <p:cNvCxnSpPr>
              <a:stCxn id="98" idx="0"/>
              <a:endCxn id="102" idx="2"/>
            </p:cNvCxnSpPr>
            <p:nvPr/>
          </p:nvCxnSpPr>
          <p:spPr>
            <a:xfrm flipV="1">
              <a:off x="6377047" y="3562257"/>
              <a:ext cx="1404" cy="482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94" idx="2"/>
              <a:endCxn id="102" idx="0"/>
            </p:cNvCxnSpPr>
            <p:nvPr/>
          </p:nvCxnSpPr>
          <p:spPr>
            <a:xfrm flipH="1">
              <a:off x="6378451" y="2667000"/>
              <a:ext cx="316" cy="4793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Скругленный прямоугольник 107"/>
            <p:cNvSpPr/>
            <p:nvPr/>
          </p:nvSpPr>
          <p:spPr>
            <a:xfrm>
              <a:off x="3810000" y="3431620"/>
              <a:ext cx="788026" cy="7609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Station</a:t>
              </a:r>
              <a:r>
                <a:rPr lang="en-US" dirty="0" smtClean="0"/>
                <a:t> script</a:t>
              </a:r>
              <a:endParaRPr lang="ru-RU" dirty="0"/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6248068" y="3674686"/>
              <a:ext cx="270296" cy="270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57904" y="3674686"/>
              <a:ext cx="726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vtep</a:t>
              </a:r>
              <a:endParaRPr lang="ru-RU" dirty="0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201707" y="3029146"/>
              <a:ext cx="654581" cy="6545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</a:t>
              </a:r>
              <a:r>
                <a:rPr lang="en-US" sz="1600" dirty="0" err="1" smtClean="0"/>
                <a:t>vs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ctl</a:t>
              </a:r>
              <a:endParaRPr lang="ru-RU" sz="1600" dirty="0"/>
            </a:p>
          </p:txBody>
        </p:sp>
        <p:cxnSp>
          <p:nvCxnSpPr>
            <p:cNvPr id="113" name="Прямая соединительная линия 112"/>
            <p:cNvCxnSpPr>
              <a:stCxn id="102" idx="1"/>
              <a:endCxn id="111" idx="6"/>
            </p:cNvCxnSpPr>
            <p:nvPr/>
          </p:nvCxnSpPr>
          <p:spPr>
            <a:xfrm flipH="1">
              <a:off x="5856288" y="3354314"/>
              <a:ext cx="183866" cy="21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Загнутый угол 113"/>
            <p:cNvSpPr/>
            <p:nvPr/>
          </p:nvSpPr>
          <p:spPr>
            <a:xfrm>
              <a:off x="3733800" y="2901421"/>
              <a:ext cx="523092" cy="451379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fg</a:t>
              </a:r>
              <a:r>
                <a:rPr lang="en-US" dirty="0" smtClean="0"/>
                <a:t> file</a:t>
              </a:r>
              <a:endParaRPr lang="ru-RU" dirty="0"/>
            </a:p>
          </p:txBody>
        </p:sp>
        <p:sp>
          <p:nvSpPr>
            <p:cNvPr id="115" name="Загнутый угол 114"/>
            <p:cNvSpPr/>
            <p:nvPr/>
          </p:nvSpPr>
          <p:spPr>
            <a:xfrm>
              <a:off x="4353708" y="2901421"/>
              <a:ext cx="523092" cy="451379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 file</a:t>
              </a:r>
              <a:endParaRPr lang="ru-RU" dirty="0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7480879" y="3133535"/>
              <a:ext cx="676593" cy="415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OVS</a:t>
              </a:r>
              <a:endParaRPr lang="ru-RU" dirty="0"/>
            </a:p>
          </p:txBody>
        </p:sp>
        <p:cxnSp>
          <p:nvCxnSpPr>
            <p:cNvPr id="117" name="Прямая соединительная линия 116"/>
            <p:cNvCxnSpPr>
              <a:endCxn id="116" idx="2"/>
            </p:cNvCxnSpPr>
            <p:nvPr/>
          </p:nvCxnSpPr>
          <p:spPr>
            <a:xfrm flipV="1">
              <a:off x="7817772" y="3549421"/>
              <a:ext cx="1404" cy="482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>
              <a:endCxn id="116" idx="0"/>
            </p:cNvCxnSpPr>
            <p:nvPr/>
          </p:nvCxnSpPr>
          <p:spPr>
            <a:xfrm flipH="1">
              <a:off x="7819176" y="2654164"/>
              <a:ext cx="316" cy="4793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Прямоугольник 118"/>
            <p:cNvSpPr/>
            <p:nvPr/>
          </p:nvSpPr>
          <p:spPr>
            <a:xfrm>
              <a:off x="7688793" y="3661850"/>
              <a:ext cx="270296" cy="270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173025" y="2971800"/>
              <a:ext cx="9609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</a:p>
            <a:p>
              <a:r>
                <a:rPr lang="en-US" dirty="0" smtClean="0"/>
                <a:t>Station script, </a:t>
              </a:r>
              <a:r>
                <a:rPr lang="en-US" dirty="0" err="1" smtClean="0"/>
                <a:t>etc</a:t>
              </a:r>
              <a:endParaRPr lang="ru-RU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114497" y="3661790"/>
              <a:ext cx="726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vtep</a:t>
              </a:r>
              <a:endParaRPr lang="ru-RU" dirty="0"/>
            </a:p>
          </p:txBody>
        </p:sp>
        <p:sp>
          <p:nvSpPr>
            <p:cNvPr id="122" name="Полилиния 121"/>
            <p:cNvSpPr/>
            <p:nvPr/>
          </p:nvSpPr>
          <p:spPr>
            <a:xfrm>
              <a:off x="6372074" y="3823064"/>
              <a:ext cx="1491872" cy="1321363"/>
            </a:xfrm>
            <a:custGeom>
              <a:avLst/>
              <a:gdLst>
                <a:gd name="connsiteX0" fmla="*/ 185705 w 1750689"/>
                <a:gd name="connsiteY0" fmla="*/ 26126 h 1294673"/>
                <a:gd name="connsiteX1" fmla="*/ 124745 w 1750689"/>
                <a:gd name="connsiteY1" fmla="*/ 1062446 h 1294673"/>
                <a:gd name="connsiteX2" fmla="*/ 1613910 w 1750689"/>
                <a:gd name="connsiteY2" fmla="*/ 1210491 h 1294673"/>
                <a:gd name="connsiteX3" fmla="*/ 1683579 w 1750689"/>
                <a:gd name="connsiteY3" fmla="*/ 0 h 1294673"/>
                <a:gd name="connsiteX4" fmla="*/ 1683579 w 1750689"/>
                <a:gd name="connsiteY4" fmla="*/ 0 h 1294673"/>
                <a:gd name="connsiteX0" fmla="*/ 80999 w 1645983"/>
                <a:gd name="connsiteY0" fmla="*/ 26126 h 1309593"/>
                <a:gd name="connsiteX1" fmla="*/ 20039 w 1645983"/>
                <a:gd name="connsiteY1" fmla="*/ 1062446 h 1309593"/>
                <a:gd name="connsiteX2" fmla="*/ 1509204 w 1645983"/>
                <a:gd name="connsiteY2" fmla="*/ 1210491 h 1309593"/>
                <a:gd name="connsiteX3" fmla="*/ 1578873 w 1645983"/>
                <a:gd name="connsiteY3" fmla="*/ 0 h 1309593"/>
                <a:gd name="connsiteX4" fmla="*/ 1578873 w 1645983"/>
                <a:gd name="connsiteY4" fmla="*/ 0 h 1309593"/>
                <a:gd name="connsiteX0" fmla="*/ 96849 w 1661833"/>
                <a:gd name="connsiteY0" fmla="*/ 26126 h 1316810"/>
                <a:gd name="connsiteX1" fmla="*/ 35889 w 1661833"/>
                <a:gd name="connsiteY1" fmla="*/ 1062446 h 1316810"/>
                <a:gd name="connsiteX2" fmla="*/ 1525054 w 1661833"/>
                <a:gd name="connsiteY2" fmla="*/ 1210491 h 1316810"/>
                <a:gd name="connsiteX3" fmla="*/ 1594723 w 1661833"/>
                <a:gd name="connsiteY3" fmla="*/ 0 h 1316810"/>
                <a:gd name="connsiteX4" fmla="*/ 1594723 w 1661833"/>
                <a:gd name="connsiteY4" fmla="*/ 0 h 1316810"/>
                <a:gd name="connsiteX0" fmla="*/ 128407 w 1645456"/>
                <a:gd name="connsiteY0" fmla="*/ 26126 h 1354263"/>
                <a:gd name="connsiteX1" fmla="*/ 67447 w 1645456"/>
                <a:gd name="connsiteY1" fmla="*/ 1062446 h 1354263"/>
                <a:gd name="connsiteX2" fmla="*/ 762350 w 1645456"/>
                <a:gd name="connsiteY2" fmla="*/ 1314993 h 1354263"/>
                <a:gd name="connsiteX3" fmla="*/ 1556612 w 1645456"/>
                <a:gd name="connsiteY3" fmla="*/ 1210491 h 1354263"/>
                <a:gd name="connsiteX4" fmla="*/ 1626281 w 1645456"/>
                <a:gd name="connsiteY4" fmla="*/ 0 h 1354263"/>
                <a:gd name="connsiteX5" fmla="*/ 1626281 w 1645456"/>
                <a:gd name="connsiteY5" fmla="*/ 0 h 1354263"/>
                <a:gd name="connsiteX0" fmla="*/ 128407 w 1641266"/>
                <a:gd name="connsiteY0" fmla="*/ 26126 h 1321363"/>
                <a:gd name="connsiteX1" fmla="*/ 67447 w 1641266"/>
                <a:gd name="connsiteY1" fmla="*/ 1062446 h 1321363"/>
                <a:gd name="connsiteX2" fmla="*/ 762350 w 1641266"/>
                <a:gd name="connsiteY2" fmla="*/ 1314993 h 1321363"/>
                <a:gd name="connsiteX3" fmla="*/ 1556612 w 1641266"/>
                <a:gd name="connsiteY3" fmla="*/ 1079863 h 1321363"/>
                <a:gd name="connsiteX4" fmla="*/ 1626281 w 1641266"/>
                <a:gd name="connsiteY4" fmla="*/ 0 h 1321363"/>
                <a:gd name="connsiteX5" fmla="*/ 1626281 w 1641266"/>
                <a:gd name="connsiteY5" fmla="*/ 0 h 1321363"/>
                <a:gd name="connsiteX0" fmla="*/ 81077 w 1593936"/>
                <a:gd name="connsiteY0" fmla="*/ 26126 h 1321363"/>
                <a:gd name="connsiteX1" fmla="*/ 120813 w 1593936"/>
                <a:gd name="connsiteY1" fmla="*/ 1027611 h 1321363"/>
                <a:gd name="connsiteX2" fmla="*/ 715020 w 1593936"/>
                <a:gd name="connsiteY2" fmla="*/ 1314993 h 1321363"/>
                <a:gd name="connsiteX3" fmla="*/ 1509282 w 1593936"/>
                <a:gd name="connsiteY3" fmla="*/ 1079863 h 1321363"/>
                <a:gd name="connsiteX4" fmla="*/ 1578951 w 1593936"/>
                <a:gd name="connsiteY4" fmla="*/ 0 h 1321363"/>
                <a:gd name="connsiteX5" fmla="*/ 1578951 w 1593936"/>
                <a:gd name="connsiteY5" fmla="*/ 0 h 1321363"/>
                <a:gd name="connsiteX0" fmla="*/ 31202 w 1544061"/>
                <a:gd name="connsiteY0" fmla="*/ 26126 h 1321363"/>
                <a:gd name="connsiteX1" fmla="*/ 70938 w 1544061"/>
                <a:gd name="connsiteY1" fmla="*/ 1027611 h 1321363"/>
                <a:gd name="connsiteX2" fmla="*/ 665145 w 1544061"/>
                <a:gd name="connsiteY2" fmla="*/ 1314993 h 1321363"/>
                <a:gd name="connsiteX3" fmla="*/ 1459407 w 1544061"/>
                <a:gd name="connsiteY3" fmla="*/ 1079863 h 1321363"/>
                <a:gd name="connsiteX4" fmla="*/ 1529076 w 1544061"/>
                <a:gd name="connsiteY4" fmla="*/ 0 h 1321363"/>
                <a:gd name="connsiteX5" fmla="*/ 1529076 w 1544061"/>
                <a:gd name="connsiteY5" fmla="*/ 0 h 1321363"/>
                <a:gd name="connsiteX0" fmla="*/ 18738 w 1568214"/>
                <a:gd name="connsiteY0" fmla="*/ 26126 h 1321363"/>
                <a:gd name="connsiteX1" fmla="*/ 95091 w 1568214"/>
                <a:gd name="connsiteY1" fmla="*/ 1027611 h 1321363"/>
                <a:gd name="connsiteX2" fmla="*/ 689298 w 1568214"/>
                <a:gd name="connsiteY2" fmla="*/ 1314993 h 1321363"/>
                <a:gd name="connsiteX3" fmla="*/ 1483560 w 1568214"/>
                <a:gd name="connsiteY3" fmla="*/ 1079863 h 1321363"/>
                <a:gd name="connsiteX4" fmla="*/ 1553229 w 1568214"/>
                <a:gd name="connsiteY4" fmla="*/ 0 h 1321363"/>
                <a:gd name="connsiteX5" fmla="*/ 1553229 w 1568214"/>
                <a:gd name="connsiteY5" fmla="*/ 0 h 132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8214" h="1321363">
                  <a:moveTo>
                    <a:pt x="18738" y="26126"/>
                  </a:moveTo>
                  <a:cubicBezTo>
                    <a:pt x="-11755" y="523966"/>
                    <a:pt x="-16669" y="812800"/>
                    <a:pt x="95091" y="1027611"/>
                  </a:cubicBezTo>
                  <a:cubicBezTo>
                    <a:pt x="206851" y="1242422"/>
                    <a:pt x="441104" y="1290319"/>
                    <a:pt x="689298" y="1314993"/>
                  </a:cubicBezTo>
                  <a:cubicBezTo>
                    <a:pt x="937492" y="1339667"/>
                    <a:pt x="1339572" y="1299028"/>
                    <a:pt x="1483560" y="1079863"/>
                  </a:cubicBezTo>
                  <a:cubicBezTo>
                    <a:pt x="1627548" y="860698"/>
                    <a:pt x="1541618" y="179977"/>
                    <a:pt x="1553229" y="0"/>
                  </a:cubicBezTo>
                  <a:lnTo>
                    <a:pt x="1553229" y="0"/>
                  </a:ln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28" name="Группа 127"/>
            <p:cNvGrpSpPr/>
            <p:nvPr/>
          </p:nvGrpSpPr>
          <p:grpSpPr>
            <a:xfrm>
              <a:off x="4114800" y="5594420"/>
              <a:ext cx="2525747" cy="381000"/>
              <a:chOff x="4114800" y="5594420"/>
              <a:chExt cx="2525747" cy="381000"/>
            </a:xfrm>
          </p:grpSpPr>
          <p:cxnSp>
            <p:nvCxnSpPr>
              <p:cNvPr id="124" name="Прямая соединительная линия 123"/>
              <p:cNvCxnSpPr/>
              <p:nvPr/>
            </p:nvCxnSpPr>
            <p:spPr>
              <a:xfrm>
                <a:off x="4114800" y="5778581"/>
                <a:ext cx="1295400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5410200" y="5594420"/>
                <a:ext cx="1230347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SSH</a:t>
                </a:r>
                <a:endParaRPr lang="ru-RU" dirty="0"/>
              </a:p>
            </p:txBody>
          </p:sp>
        </p:grpSp>
        <p:grpSp>
          <p:nvGrpSpPr>
            <p:cNvPr id="129" name="Группа 128"/>
            <p:cNvGrpSpPr/>
            <p:nvPr/>
          </p:nvGrpSpPr>
          <p:grpSpPr>
            <a:xfrm>
              <a:off x="4114800" y="6041796"/>
              <a:ext cx="2540527" cy="381000"/>
              <a:chOff x="4114800" y="6041796"/>
              <a:chExt cx="2540527" cy="381000"/>
            </a:xfrm>
          </p:grpSpPr>
          <p:cxnSp>
            <p:nvCxnSpPr>
              <p:cNvPr id="125" name="Прямая соединительная линия 124"/>
              <p:cNvCxnSpPr/>
              <p:nvPr/>
            </p:nvCxnSpPr>
            <p:spPr>
              <a:xfrm>
                <a:off x="4114800" y="6248400"/>
                <a:ext cx="12954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5424980" y="6041796"/>
                <a:ext cx="1230347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VxLAN</a:t>
                </a:r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13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276600"/>
            <a:ext cx="571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Аппаратное обеспечение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2667000"/>
            <a:ext cx="57150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Гипервизор аппаратной виртуализации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1981200"/>
            <a:ext cx="1219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1981200"/>
            <a:ext cx="1219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19500" y="1981200"/>
            <a:ext cx="1219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05000" y="39243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Диск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39243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ЦП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19500" y="3924300"/>
            <a:ext cx="12192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Память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76200"/>
            <a:ext cx="3581400" cy="381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/>
              <a:t>Физический хост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88291" y="483513"/>
            <a:ext cx="1524000" cy="1219200"/>
            <a:chOff x="4495800" y="381000"/>
            <a:chExt cx="152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4495800" y="381000"/>
              <a:ext cx="1524000" cy="1066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Virtual Machine</a:t>
              </a:r>
              <a:r>
                <a:rPr lang="ru-RU" sz="1400" dirty="0" smtClean="0">
                  <a:solidFill>
                    <a:schemeClr val="tx2"/>
                  </a:solidFill>
                </a:rPr>
                <a:t> 1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1295400"/>
              <a:ext cx="5334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762000"/>
              <a:ext cx="5334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33900" y="609600"/>
              <a:ext cx="952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Networking application</a:t>
              </a:r>
              <a:endParaRPr lang="en-US" sz="1100" dirty="0"/>
            </a:p>
          </p:txBody>
        </p:sp>
        <p:cxnSp>
          <p:nvCxnSpPr>
            <p:cNvPr id="11" name="Straight Arrow Connector 10"/>
            <p:cNvCxnSpPr>
              <a:stCxn id="8" idx="2"/>
              <a:endCxn id="7" idx="0"/>
            </p:cNvCxnSpPr>
            <p:nvPr/>
          </p:nvCxnSpPr>
          <p:spPr>
            <a:xfrm>
              <a:off x="5676900" y="1066800"/>
              <a:ext cx="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33900" y="1093113"/>
              <a:ext cx="952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Virtual machine NIC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43200" y="483513"/>
            <a:ext cx="1524000" cy="1219200"/>
            <a:chOff x="4495800" y="1828800"/>
            <a:chExt cx="1524000" cy="1219200"/>
          </a:xfrm>
        </p:grpSpPr>
        <p:sp>
          <p:nvSpPr>
            <p:cNvPr id="13" name="Rectangle 12"/>
            <p:cNvSpPr/>
            <p:nvPr/>
          </p:nvSpPr>
          <p:spPr>
            <a:xfrm>
              <a:off x="4495800" y="1828800"/>
              <a:ext cx="1524000" cy="1066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Virtual Machine</a:t>
              </a:r>
              <a:r>
                <a:rPr lang="ru-RU" sz="1400" dirty="0" smtClean="0">
                  <a:solidFill>
                    <a:schemeClr val="tx2"/>
                  </a:solidFill>
                </a:rPr>
                <a:t> </a:t>
              </a:r>
              <a:r>
                <a:rPr lang="en-US" sz="1400" dirty="0" smtClean="0">
                  <a:solidFill>
                    <a:schemeClr val="tx2"/>
                  </a:solidFill>
                </a:rPr>
                <a:t>2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2743200"/>
              <a:ext cx="5334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2209800"/>
              <a:ext cx="5334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33900" y="2057400"/>
              <a:ext cx="952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Networking application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>
              <a:stCxn id="15" idx="2"/>
              <a:endCxn id="14" idx="0"/>
            </p:cNvCxnSpPr>
            <p:nvPr/>
          </p:nvCxnSpPr>
          <p:spPr>
            <a:xfrm>
              <a:off x="5676900" y="2514600"/>
              <a:ext cx="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533900" y="2540913"/>
              <a:ext cx="952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Virtual machine NIC</a:t>
              </a:r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14400" y="2612572"/>
            <a:ext cx="1640609" cy="685800"/>
            <a:chOff x="759691" y="2057400"/>
            <a:chExt cx="1640609" cy="685800"/>
          </a:xfrm>
        </p:grpSpPr>
        <p:sp>
          <p:nvSpPr>
            <p:cNvPr id="21" name="Rounded Rectangle 20"/>
            <p:cNvSpPr/>
            <p:nvPr/>
          </p:nvSpPr>
          <p:spPr>
            <a:xfrm>
              <a:off x="759691" y="2057400"/>
              <a:ext cx="1640609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Routing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775691" y="2168940"/>
              <a:ext cx="510309" cy="470352"/>
              <a:chOff x="5410200" y="2181752"/>
              <a:chExt cx="609600" cy="607856"/>
            </a:xfrm>
          </p:grpSpPr>
          <p:sp>
            <p:nvSpPr>
              <p:cNvPr id="23" name="Curved Up Arrow 22"/>
              <p:cNvSpPr/>
              <p:nvPr/>
            </p:nvSpPr>
            <p:spPr>
              <a:xfrm>
                <a:off x="5410200" y="2514600"/>
                <a:ext cx="609600" cy="275008"/>
              </a:xfrm>
              <a:prstGeom prst="curved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urved Down Arrow 23"/>
              <p:cNvSpPr/>
              <p:nvPr/>
            </p:nvSpPr>
            <p:spPr>
              <a:xfrm flipH="1">
                <a:off x="5410200" y="2181752"/>
                <a:ext cx="609600" cy="275008"/>
              </a:xfrm>
              <a:prstGeom prst="curvedDown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3619500" y="2807494"/>
            <a:ext cx="533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19500" y="2274094"/>
            <a:ext cx="533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43200" y="2121694"/>
            <a:ext cx="952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Networking application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8" idx="2"/>
            <a:endCxn id="27" idx="0"/>
          </p:cNvCxnSpPr>
          <p:nvPr/>
        </p:nvCxnSpPr>
        <p:spPr>
          <a:xfrm>
            <a:off x="3886200" y="2578894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43200" y="2605207"/>
            <a:ext cx="952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Virtual machine NIC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3657600" y="3716923"/>
            <a:ext cx="533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7000" y="4021723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Physical NIC</a:t>
            </a:r>
            <a:endParaRPr lang="en-US" sz="11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656404" y="1691012"/>
            <a:ext cx="1640609" cy="685800"/>
            <a:chOff x="759691" y="2057400"/>
            <a:chExt cx="1640609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759691" y="2057400"/>
              <a:ext cx="1640609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Physical Switch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775691" y="2168940"/>
              <a:ext cx="510309" cy="470352"/>
              <a:chOff x="5410200" y="2181752"/>
              <a:chExt cx="609600" cy="607856"/>
            </a:xfrm>
          </p:grpSpPr>
          <p:sp>
            <p:nvSpPr>
              <p:cNvPr id="37" name="Curved Up Arrow 36"/>
              <p:cNvSpPr/>
              <p:nvPr/>
            </p:nvSpPr>
            <p:spPr>
              <a:xfrm>
                <a:off x="5410200" y="2514600"/>
                <a:ext cx="609600" cy="275008"/>
              </a:xfrm>
              <a:prstGeom prst="curved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urved Down Arrow 37"/>
              <p:cNvSpPr/>
              <p:nvPr/>
            </p:nvSpPr>
            <p:spPr>
              <a:xfrm flipH="1">
                <a:off x="5410200" y="2181752"/>
                <a:ext cx="609600" cy="275008"/>
              </a:xfrm>
              <a:prstGeom prst="curvedDown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tower"/>
          <p:cNvSpPr>
            <a:spLocks noEditPoints="1" noChangeArrowheads="1"/>
          </p:cNvSpPr>
          <p:nvPr/>
        </p:nvSpPr>
        <p:spPr bwMode="auto">
          <a:xfrm>
            <a:off x="6629400" y="1328359"/>
            <a:ext cx="904875" cy="137398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Externally located server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7" idx="2"/>
            <a:endCxn id="21" idx="0"/>
          </p:cNvCxnSpPr>
          <p:nvPr/>
        </p:nvCxnSpPr>
        <p:spPr>
          <a:xfrm rot="5400000">
            <a:off x="1497119" y="1940299"/>
            <a:ext cx="909859" cy="434686"/>
          </a:xfrm>
          <a:prstGeom prst="curvedConnector3">
            <a:avLst>
              <a:gd name="adj1" fmla="val 35643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1" idx="0"/>
            <a:endCxn id="14" idx="2"/>
          </p:cNvCxnSpPr>
          <p:nvPr/>
        </p:nvCxnSpPr>
        <p:spPr>
          <a:xfrm rot="5400000" flipH="1" flipV="1">
            <a:off x="2374573" y="1062846"/>
            <a:ext cx="909859" cy="2189595"/>
          </a:xfrm>
          <a:prstGeom prst="curvedConnector3">
            <a:avLst>
              <a:gd name="adj1" fmla="val 63161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7" idx="2"/>
            <a:endCxn id="21" idx="3"/>
          </p:cNvCxnSpPr>
          <p:nvPr/>
        </p:nvCxnSpPr>
        <p:spPr>
          <a:xfrm rot="5400000" flipH="1">
            <a:off x="3142194" y="2368288"/>
            <a:ext cx="156822" cy="1331191"/>
          </a:xfrm>
          <a:prstGeom prst="curvedConnector4">
            <a:avLst>
              <a:gd name="adj1" fmla="val -152713"/>
              <a:gd name="adj2" fmla="val 79643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1" idx="2"/>
            <a:endCxn id="32" idx="0"/>
          </p:cNvCxnSpPr>
          <p:nvPr/>
        </p:nvCxnSpPr>
        <p:spPr>
          <a:xfrm rot="16200000" flipH="1">
            <a:off x="2620227" y="2412849"/>
            <a:ext cx="418551" cy="2189595"/>
          </a:xfrm>
          <a:prstGeom prst="curvedConnector3">
            <a:avLst>
              <a:gd name="adj1" fmla="val 343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2" idx="2"/>
            <a:endCxn id="35" idx="2"/>
          </p:cNvCxnSpPr>
          <p:nvPr/>
        </p:nvCxnSpPr>
        <p:spPr>
          <a:xfrm rot="5400000" flipH="1" flipV="1">
            <a:off x="3878048" y="2423063"/>
            <a:ext cx="1644911" cy="1552409"/>
          </a:xfrm>
          <a:prstGeom prst="curvedConnector3">
            <a:avLst>
              <a:gd name="adj1" fmla="val -21177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5" idx="3"/>
          </p:cNvCxnSpPr>
          <p:nvPr/>
        </p:nvCxnSpPr>
        <p:spPr>
          <a:xfrm>
            <a:off x="6297013" y="2033912"/>
            <a:ext cx="678791" cy="127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1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76200"/>
            <a:ext cx="3581400" cy="381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/>
              <a:t>Физический хост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88291" y="483513"/>
            <a:ext cx="1524000" cy="1219200"/>
            <a:chOff x="4495800" y="381000"/>
            <a:chExt cx="1524000" cy="1219200"/>
          </a:xfrm>
        </p:grpSpPr>
        <p:sp>
          <p:nvSpPr>
            <p:cNvPr id="6" name="Rectangle 5"/>
            <p:cNvSpPr/>
            <p:nvPr/>
          </p:nvSpPr>
          <p:spPr>
            <a:xfrm>
              <a:off x="4495800" y="381000"/>
              <a:ext cx="1524000" cy="1066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Virtual Machine</a:t>
              </a:r>
              <a:r>
                <a:rPr lang="ru-RU" sz="1400" dirty="0" smtClean="0">
                  <a:solidFill>
                    <a:schemeClr val="tx2"/>
                  </a:solidFill>
                </a:rPr>
                <a:t> 1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1295400"/>
              <a:ext cx="5334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762000"/>
              <a:ext cx="5334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33900" y="609600"/>
              <a:ext cx="952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Networking application</a:t>
              </a:r>
              <a:endParaRPr lang="en-US" sz="1100" dirty="0"/>
            </a:p>
          </p:txBody>
        </p:sp>
        <p:cxnSp>
          <p:nvCxnSpPr>
            <p:cNvPr id="11" name="Straight Arrow Connector 10"/>
            <p:cNvCxnSpPr>
              <a:stCxn id="8" idx="2"/>
              <a:endCxn id="7" idx="0"/>
            </p:cNvCxnSpPr>
            <p:nvPr/>
          </p:nvCxnSpPr>
          <p:spPr>
            <a:xfrm>
              <a:off x="5676900" y="1066800"/>
              <a:ext cx="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33900" y="1093113"/>
              <a:ext cx="952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Virtual machine NIC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43200" y="483513"/>
            <a:ext cx="1524000" cy="1219200"/>
            <a:chOff x="4495800" y="1828800"/>
            <a:chExt cx="1524000" cy="1219200"/>
          </a:xfrm>
        </p:grpSpPr>
        <p:sp>
          <p:nvSpPr>
            <p:cNvPr id="13" name="Rectangle 12"/>
            <p:cNvSpPr/>
            <p:nvPr/>
          </p:nvSpPr>
          <p:spPr>
            <a:xfrm>
              <a:off x="4495800" y="1828800"/>
              <a:ext cx="1524000" cy="1066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Virtual Machine</a:t>
              </a:r>
              <a:r>
                <a:rPr lang="ru-RU" sz="1400" dirty="0" smtClean="0">
                  <a:solidFill>
                    <a:schemeClr val="tx2"/>
                  </a:solidFill>
                </a:rPr>
                <a:t> </a:t>
              </a:r>
              <a:r>
                <a:rPr lang="en-US" sz="1400" dirty="0" smtClean="0">
                  <a:solidFill>
                    <a:schemeClr val="tx2"/>
                  </a:solidFill>
                </a:rPr>
                <a:t>2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2743200"/>
              <a:ext cx="53340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2209800"/>
              <a:ext cx="5334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33900" y="2057400"/>
              <a:ext cx="952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Networking application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>
              <a:stCxn id="15" idx="2"/>
              <a:endCxn id="14" idx="0"/>
            </p:cNvCxnSpPr>
            <p:nvPr/>
          </p:nvCxnSpPr>
          <p:spPr>
            <a:xfrm>
              <a:off x="5676900" y="2514600"/>
              <a:ext cx="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533900" y="2540913"/>
              <a:ext cx="952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Virtual machine NIC</a:t>
              </a:r>
              <a:endParaRPr lang="en-US" sz="11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14400" y="2612572"/>
            <a:ext cx="1640609" cy="685800"/>
            <a:chOff x="759691" y="2057400"/>
            <a:chExt cx="1640609" cy="685800"/>
          </a:xfrm>
        </p:grpSpPr>
        <p:sp>
          <p:nvSpPr>
            <p:cNvPr id="21" name="Rounded Rectangle 20"/>
            <p:cNvSpPr/>
            <p:nvPr/>
          </p:nvSpPr>
          <p:spPr>
            <a:xfrm>
              <a:off x="759691" y="2057400"/>
              <a:ext cx="1640609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Routing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775691" y="2168940"/>
              <a:ext cx="510309" cy="470352"/>
              <a:chOff x="5410200" y="2181752"/>
              <a:chExt cx="609600" cy="607856"/>
            </a:xfrm>
          </p:grpSpPr>
          <p:sp>
            <p:nvSpPr>
              <p:cNvPr id="23" name="Curved Up Arrow 22"/>
              <p:cNvSpPr/>
              <p:nvPr/>
            </p:nvSpPr>
            <p:spPr>
              <a:xfrm>
                <a:off x="5410200" y="2514600"/>
                <a:ext cx="609600" cy="275008"/>
              </a:xfrm>
              <a:prstGeom prst="curved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urved Down Arrow 23"/>
              <p:cNvSpPr/>
              <p:nvPr/>
            </p:nvSpPr>
            <p:spPr>
              <a:xfrm flipH="1">
                <a:off x="5410200" y="2181752"/>
                <a:ext cx="609600" cy="275008"/>
              </a:xfrm>
              <a:prstGeom prst="curvedDown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3657600" y="3716923"/>
            <a:ext cx="533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7000" y="4021723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Physical NIC</a:t>
            </a:r>
            <a:endParaRPr lang="en-US" sz="11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656404" y="1691012"/>
            <a:ext cx="1640609" cy="685800"/>
            <a:chOff x="759691" y="2057400"/>
            <a:chExt cx="1640609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759691" y="2057400"/>
              <a:ext cx="1640609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Physical Switch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775691" y="2168940"/>
              <a:ext cx="510309" cy="470352"/>
              <a:chOff x="5410200" y="2181752"/>
              <a:chExt cx="609600" cy="607856"/>
            </a:xfrm>
          </p:grpSpPr>
          <p:sp>
            <p:nvSpPr>
              <p:cNvPr id="37" name="Curved Up Arrow 36"/>
              <p:cNvSpPr/>
              <p:nvPr/>
            </p:nvSpPr>
            <p:spPr>
              <a:xfrm>
                <a:off x="5410200" y="2514600"/>
                <a:ext cx="609600" cy="275008"/>
              </a:xfrm>
              <a:prstGeom prst="curved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urved Down Arrow 37"/>
              <p:cNvSpPr/>
              <p:nvPr/>
            </p:nvSpPr>
            <p:spPr>
              <a:xfrm flipH="1">
                <a:off x="5410200" y="2181752"/>
                <a:ext cx="609600" cy="275008"/>
              </a:xfrm>
              <a:prstGeom prst="curvedDown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tower"/>
          <p:cNvSpPr>
            <a:spLocks noEditPoints="1" noChangeArrowheads="1"/>
          </p:cNvSpPr>
          <p:nvPr/>
        </p:nvSpPr>
        <p:spPr bwMode="auto">
          <a:xfrm>
            <a:off x="6629400" y="1328359"/>
            <a:ext cx="904875" cy="137398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Externally located server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7" idx="2"/>
            <a:endCxn id="21" idx="0"/>
          </p:cNvCxnSpPr>
          <p:nvPr/>
        </p:nvCxnSpPr>
        <p:spPr>
          <a:xfrm rot="5400000">
            <a:off x="1497119" y="1940299"/>
            <a:ext cx="909859" cy="434686"/>
          </a:xfrm>
          <a:prstGeom prst="curvedConnector3">
            <a:avLst>
              <a:gd name="adj1" fmla="val 35643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1" idx="0"/>
            <a:endCxn id="14" idx="2"/>
          </p:cNvCxnSpPr>
          <p:nvPr/>
        </p:nvCxnSpPr>
        <p:spPr>
          <a:xfrm rot="5400000" flipH="1" flipV="1">
            <a:off x="2374573" y="1062846"/>
            <a:ext cx="909859" cy="2189595"/>
          </a:xfrm>
          <a:prstGeom prst="curvedConnector3">
            <a:avLst>
              <a:gd name="adj1" fmla="val 63161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1" idx="2"/>
            <a:endCxn id="32" idx="0"/>
          </p:cNvCxnSpPr>
          <p:nvPr/>
        </p:nvCxnSpPr>
        <p:spPr>
          <a:xfrm rot="16200000" flipH="1">
            <a:off x="2620227" y="2412849"/>
            <a:ext cx="418551" cy="2189595"/>
          </a:xfrm>
          <a:prstGeom prst="curvedConnector3">
            <a:avLst>
              <a:gd name="adj1" fmla="val 343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2" idx="2"/>
            <a:endCxn id="35" idx="2"/>
          </p:cNvCxnSpPr>
          <p:nvPr/>
        </p:nvCxnSpPr>
        <p:spPr>
          <a:xfrm rot="5400000" flipH="1" flipV="1">
            <a:off x="3878048" y="2423063"/>
            <a:ext cx="1644911" cy="1552409"/>
          </a:xfrm>
          <a:prstGeom prst="curvedConnector3">
            <a:avLst>
              <a:gd name="adj1" fmla="val -21177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5" idx="3"/>
          </p:cNvCxnSpPr>
          <p:nvPr/>
        </p:nvCxnSpPr>
        <p:spPr>
          <a:xfrm>
            <a:off x="6297013" y="2033912"/>
            <a:ext cx="678791" cy="127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718457" y="0"/>
            <a:ext cx="4332514" cy="4495800"/>
          </a:xfrm>
          <a:custGeom>
            <a:avLst/>
            <a:gdLst>
              <a:gd name="connsiteX0" fmla="*/ 0 w 4332514"/>
              <a:gd name="connsiteY0" fmla="*/ 4114800 h 4258995"/>
              <a:gd name="connsiteX1" fmla="*/ 1121229 w 4332514"/>
              <a:gd name="connsiteY1" fmla="*/ 4016829 h 4258995"/>
              <a:gd name="connsiteX2" fmla="*/ 3624943 w 4332514"/>
              <a:gd name="connsiteY2" fmla="*/ 1861457 h 4258995"/>
              <a:gd name="connsiteX3" fmla="*/ 4332514 w 4332514"/>
              <a:gd name="connsiteY3" fmla="*/ 0 h 425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2514" h="4258995">
                <a:moveTo>
                  <a:pt x="0" y="4114800"/>
                </a:moveTo>
                <a:cubicBezTo>
                  <a:pt x="258536" y="4253593"/>
                  <a:pt x="517072" y="4392386"/>
                  <a:pt x="1121229" y="4016829"/>
                </a:cubicBezTo>
                <a:cubicBezTo>
                  <a:pt x="1725386" y="3641272"/>
                  <a:pt x="3089729" y="2530928"/>
                  <a:pt x="3624943" y="1861457"/>
                </a:cubicBezTo>
                <a:cubicBezTo>
                  <a:pt x="4160157" y="1191986"/>
                  <a:pt x="4246335" y="595993"/>
                  <a:pt x="4332514" y="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01513" y="76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Private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           Dedicated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7480</TotalTime>
  <Words>368</Words>
  <Application>Microsoft Office PowerPoint</Application>
  <PresentationFormat>Экран (4:3)</PresentationFormat>
  <Paragraphs>211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Проблема</vt:lpstr>
      <vt:lpstr>Проблема</vt:lpstr>
      <vt:lpstr>Проблема</vt:lpstr>
      <vt:lpstr>Проблема</vt:lpstr>
      <vt:lpstr>Решение</vt:lpstr>
      <vt:lpstr>Архитектура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конфигуратора виртуализированных сетей внутри дата-центра</dc:title>
  <dc:creator>Lee, Sergey</dc:creator>
  <cp:lastModifiedBy>EMC</cp:lastModifiedBy>
  <cp:revision>45</cp:revision>
  <dcterms:created xsi:type="dcterms:W3CDTF">2006-08-16T00:00:00Z</dcterms:created>
  <dcterms:modified xsi:type="dcterms:W3CDTF">2016-05-26T08:39:48Z</dcterms:modified>
</cp:coreProperties>
</file>