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60" r:id="rId4"/>
    <p:sldId id="276" r:id="rId5"/>
    <p:sldId id="278" r:id="rId6"/>
    <p:sldId id="280" r:id="rId7"/>
    <p:sldId id="279" r:id="rId8"/>
    <p:sldId id="281" r:id="rId9"/>
    <p:sldId id="282" r:id="rId10"/>
    <p:sldId id="283" r:id="rId11"/>
    <p:sldId id="285" r:id="rId12"/>
    <p:sldId id="286" r:id="rId13"/>
    <p:sldId id="287" r:id="rId14"/>
    <p:sldId id="288" r:id="rId15"/>
    <p:sldId id="289" r:id="rId16"/>
    <p:sldId id="292" r:id="rId17"/>
    <p:sldId id="293" r:id="rId18"/>
    <p:sldId id="294" r:id="rId19"/>
    <p:sldId id="291" r:id="rId20"/>
    <p:sldId id="290" r:id="rId21"/>
    <p:sldId id="277" r:id="rId22"/>
    <p:sldId id="273" r:id="rId23"/>
  </p:sldIdLst>
  <p:sldSz cx="12192000" cy="6858000"/>
  <p:notesSz cx="7102475" cy="10233025"/>
  <p:embeddedFontLst>
    <p:embeddedFont>
      <p:font typeface="-윤고딕340" pitchFamily="18" charset="-127"/>
      <p:regular r:id="rId26"/>
    </p:embeddedFont>
    <p:embeddedFont>
      <p:font typeface="맑은 고딕" pitchFamily="50" charset="-127"/>
      <p:regular r:id="rId27"/>
      <p:bold r:id="rId28"/>
    </p:embeddedFont>
    <p:embeddedFont>
      <p:font typeface="-윤고딕330" pitchFamily="18" charset="-127"/>
      <p:regular r:id="rId29"/>
    </p:embeddedFont>
    <p:embeddedFont>
      <p:font typeface="-윤고딕350" pitchFamily="18" charset="-127"/>
      <p:regular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8295" autoAdjust="0"/>
  </p:normalViewPr>
  <p:slideViewPr>
    <p:cSldViewPr snapToGrid="0">
      <p:cViewPr>
        <p:scale>
          <a:sx n="66" d="100"/>
          <a:sy n="66" d="100"/>
        </p:scale>
        <p:origin x="-1469" y="-52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45"/>
    </p:cViewPr>
  </p:sorterViewPr>
  <p:notesViewPr>
    <p:cSldViewPr snapToGrid="0">
      <p:cViewPr varScale="1">
        <p:scale>
          <a:sx n="66" d="100"/>
          <a:sy n="66" d="100"/>
        </p:scale>
        <p:origin x="-3187" y="-77"/>
      </p:cViewPr>
      <p:guideLst>
        <p:guide orient="horz" pos="3223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3CBB13C5-DD99-488C-8736-12EA7C9A80F5}" type="datetimeFigureOut">
              <a:rPr lang="ko-KR" altLang="en-US" smtClean="0"/>
              <a:pPr/>
              <a:t>2015-11-13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0D932308-16BF-483F-8F30-0C6BA351EC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7BED97C5-03FD-47EF-A699-198B16CBD518}" type="datetimeFigureOut">
              <a:rPr lang="ko-KR" altLang="en-US" smtClean="0"/>
              <a:pPr/>
              <a:t>2015-11-13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F45CC0AD-6F3C-4D1A-82BA-BFAD64C4D6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60614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CC0AD-6F3C-4D1A-82BA-BFAD64C4D6E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0F0A-85B1-4CB7-B837-2E4DEC2413B9}" type="datetimeFigureOut">
              <a:rPr lang="ko-KR" altLang="en-US" smtClean="0"/>
              <a:pPr/>
              <a:t>2015-11-13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9389-A699-4671-BA28-AFD703B5DE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6936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0F0A-85B1-4CB7-B837-2E4DEC2413B9}" type="datetimeFigureOut">
              <a:rPr lang="ko-KR" altLang="en-US" smtClean="0"/>
              <a:pPr/>
              <a:t>2015-11-13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9389-A699-4671-BA28-AFD703B5DE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497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0F0A-85B1-4CB7-B837-2E4DEC2413B9}" type="datetimeFigureOut">
              <a:rPr lang="ko-KR" altLang="en-US" smtClean="0"/>
              <a:pPr/>
              <a:t>2015-11-13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9389-A699-4671-BA28-AFD703B5DE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8427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0F0A-85B1-4CB7-B837-2E4DEC2413B9}" type="datetimeFigureOut">
              <a:rPr lang="ko-KR" altLang="en-US" smtClean="0"/>
              <a:pPr/>
              <a:t>2015-11-13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9389-A699-4671-BA28-AFD703B5DE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4026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0F0A-85B1-4CB7-B837-2E4DEC2413B9}" type="datetimeFigureOut">
              <a:rPr lang="ko-KR" altLang="en-US" smtClean="0"/>
              <a:pPr/>
              <a:t>2015-11-13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9389-A699-4671-BA28-AFD703B5DE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2492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0F0A-85B1-4CB7-B837-2E4DEC2413B9}" type="datetimeFigureOut">
              <a:rPr lang="ko-KR" altLang="en-US" smtClean="0"/>
              <a:pPr/>
              <a:t>2015-11-13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9389-A699-4671-BA28-AFD703B5DE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5489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0F0A-85B1-4CB7-B837-2E4DEC2413B9}" type="datetimeFigureOut">
              <a:rPr lang="ko-KR" altLang="en-US" smtClean="0"/>
              <a:pPr/>
              <a:t>2015-11-13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9389-A699-4671-BA28-AFD703B5DE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6414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0F0A-85B1-4CB7-B837-2E4DEC2413B9}" type="datetimeFigureOut">
              <a:rPr lang="ko-KR" altLang="en-US" smtClean="0"/>
              <a:pPr/>
              <a:t>2015-11-13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9389-A699-4671-BA28-AFD703B5DE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7374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0F0A-85B1-4CB7-B837-2E4DEC2413B9}" type="datetimeFigureOut">
              <a:rPr lang="ko-KR" altLang="en-US" smtClean="0"/>
              <a:pPr/>
              <a:t>2015-11-13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9389-A699-4671-BA28-AFD703B5DE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7402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0F0A-85B1-4CB7-B837-2E4DEC2413B9}" type="datetimeFigureOut">
              <a:rPr lang="ko-KR" altLang="en-US" smtClean="0"/>
              <a:pPr/>
              <a:t>2015-11-13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9389-A699-4671-BA28-AFD703B5DE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472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0F0A-85B1-4CB7-B837-2E4DEC2413B9}" type="datetimeFigureOut">
              <a:rPr lang="ko-KR" altLang="en-US" smtClean="0"/>
              <a:pPr/>
              <a:t>2015-11-13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9389-A699-4671-BA28-AFD703B5DE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7129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20F0A-85B1-4CB7-B837-2E4DEC2413B9}" type="datetimeFigureOut">
              <a:rPr lang="ko-KR" altLang="en-US" smtClean="0"/>
              <a:pPr/>
              <a:t>2015-11-13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79389-A699-4671-BA28-AFD703B5DE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1298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7453" y="1030665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altLang="ko-KR" sz="8800" dirty="0" smtClean="0">
                <a:latin typeface="-윤고딕340" pitchFamily="18" charset="-127"/>
                <a:ea typeface="-윤고딕340" pitchFamily="18" charset="-127"/>
              </a:rPr>
              <a:t>TIPPING</a:t>
            </a:r>
            <a:r>
              <a:rPr lang="en-US" altLang="ko-KR" sz="8800" dirty="0" smtClean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P</a:t>
            </a:r>
            <a:r>
              <a:rPr lang="en-US" altLang="ko-KR" sz="8800" dirty="0" smtClean="0">
                <a:latin typeface="-윤고딕340" pitchFamily="18" charset="-127"/>
                <a:ea typeface="-윤고딕340" pitchFamily="18" charset="-127"/>
              </a:rPr>
              <a:t>OINT</a:t>
            </a:r>
            <a:endParaRPr lang="ko-KR" altLang="en-US" sz="6600" dirty="0"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5441950"/>
            <a:ext cx="9144000" cy="928370"/>
          </a:xfrm>
        </p:spPr>
        <p:txBody>
          <a:bodyPr/>
          <a:lstStyle/>
          <a:p>
            <a:pPr algn="r"/>
            <a:r>
              <a:rPr lang="en-US" altLang="ko-KR" b="1" dirty="0" smtClean="0"/>
              <a:t>4</a:t>
            </a:r>
            <a:r>
              <a:rPr lang="ko-KR" altLang="en-US" b="1" dirty="0" smtClean="0"/>
              <a:t>조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2438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6643710"/>
            <a:ext cx="12192000" cy="2438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1" name="Picture 3" descr="C:\Users\kosta\Desktop\1.png"/>
          <p:cNvPicPr>
            <a:picLocks noChangeAspect="1" noChangeArrowheads="1"/>
          </p:cNvPicPr>
          <p:nvPr/>
        </p:nvPicPr>
        <p:blipFill>
          <a:blip r:embed="rId2" cstate="print"/>
          <a:srcRect t="25914" b="27126"/>
          <a:stretch>
            <a:fillRect/>
          </a:stretch>
        </p:blipFill>
        <p:spPr bwMode="auto">
          <a:xfrm>
            <a:off x="5832081" y="1783080"/>
            <a:ext cx="7637442" cy="50749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48693674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5275" y="1048268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136287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스토리보드</a:t>
            </a:r>
            <a:endParaRPr lang="en-US" altLang="ko-KR" sz="2000" dirty="0">
              <a:solidFill>
                <a:srgbClr val="000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9" name="양쪽 모서리가 둥근 사각형 48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1" name="양쪽 모서리가 둥근 사각형 50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3" name="양쪽 모서리가 둥근 사각형 52"/>
          <p:cNvSpPr/>
          <p:nvPr/>
        </p:nvSpPr>
        <p:spPr>
          <a:xfrm flipV="1">
            <a:off x="5126585" y="0"/>
            <a:ext cx="1540433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17023" y="-47357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84221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8836" y="1599476"/>
            <a:ext cx="8077897" cy="45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86143" y="3287210"/>
            <a:ext cx="3217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solidFill>
                  <a:srgbClr val="C00000"/>
                </a:solidFill>
                <a:latin typeface="-윤고딕350" pitchFamily="18" charset="-127"/>
                <a:ea typeface="-윤고딕350" pitchFamily="18" charset="-127"/>
              </a:rPr>
              <a:t>마이페이지</a:t>
            </a:r>
            <a:endParaRPr lang="ko-KR" altLang="en-US" sz="4800" dirty="0">
              <a:solidFill>
                <a:srgbClr val="C00000"/>
              </a:solidFill>
              <a:latin typeface="-윤고딕350" pitchFamily="18" charset="-127"/>
              <a:ea typeface="-윤고딕350" pitchFamily="18" charset="-127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5275" y="1048268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136287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스토리보드</a:t>
            </a:r>
            <a:endParaRPr lang="en-US" altLang="ko-KR" sz="2000" dirty="0">
              <a:solidFill>
                <a:srgbClr val="000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9" name="양쪽 모서리가 둥근 사각형 48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1" name="양쪽 모서리가 둥근 사각형 50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3" name="양쪽 모서리가 둥근 사각형 52"/>
          <p:cNvSpPr/>
          <p:nvPr/>
        </p:nvSpPr>
        <p:spPr>
          <a:xfrm flipV="1">
            <a:off x="5126585" y="0"/>
            <a:ext cx="1540433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17023" y="-47357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84221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0409" y="1584725"/>
            <a:ext cx="8078400" cy="4566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3964972" y="3161273"/>
          <a:ext cx="7482390" cy="197911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65843"/>
                <a:gridCol w="1388962"/>
                <a:gridCol w="1111170"/>
                <a:gridCol w="1585731"/>
                <a:gridCol w="1183619"/>
                <a:gridCol w="1247065"/>
              </a:tblGrid>
              <a:tr h="366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글번호</a:t>
                      </a:r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프로젝트명</a:t>
                      </a:r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목표금액</a:t>
                      </a:r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마감일</a:t>
                      </a:r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후원금액</a:t>
                      </a:r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결제상태</a:t>
                      </a:r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12409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1623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◀ </a:t>
                      </a:r>
                      <a:r>
                        <a:rPr lang="en-US" altLang="ko-KR" dirty="0" smtClean="0"/>
                        <a:t>1 2 3 4 5</a:t>
                      </a:r>
                      <a:r>
                        <a:rPr lang="ko-KR" altLang="en-US" dirty="0" smtClean="0"/>
                        <a:t>▶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06056" y="3287210"/>
            <a:ext cx="2708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rgbClr val="C00000"/>
                </a:solidFill>
                <a:latin typeface="-윤고딕350" pitchFamily="18" charset="-127"/>
                <a:ea typeface="-윤고딕350" pitchFamily="18" charset="-127"/>
              </a:rPr>
              <a:t>투자현황</a:t>
            </a:r>
            <a:endParaRPr lang="ko-KR" altLang="en-US" sz="4800" dirty="0">
              <a:solidFill>
                <a:srgbClr val="C00000"/>
              </a:solidFill>
              <a:latin typeface="-윤고딕350" pitchFamily="18" charset="-127"/>
              <a:ea typeface="-윤고딕350" pitchFamily="18" charset="-127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5275" y="1048268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136287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스토리보드</a:t>
            </a:r>
            <a:endParaRPr lang="en-US" altLang="ko-KR" sz="2000" dirty="0">
              <a:solidFill>
                <a:srgbClr val="000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9" name="양쪽 모서리가 둥근 사각형 48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1" name="양쪽 모서리가 둥근 사각형 50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3" name="양쪽 모서리가 둥근 사각형 52"/>
          <p:cNvSpPr/>
          <p:nvPr/>
        </p:nvSpPr>
        <p:spPr>
          <a:xfrm flipV="1">
            <a:off x="5126585" y="0"/>
            <a:ext cx="1540433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17023" y="-47357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84221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7518" y="1202759"/>
            <a:ext cx="9187200" cy="519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5275" y="1048268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136287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스토리보드</a:t>
            </a:r>
            <a:endParaRPr lang="en-US" altLang="ko-KR" sz="2000" dirty="0">
              <a:solidFill>
                <a:srgbClr val="000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9" name="양쪽 모서리가 둥근 사각형 48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1" name="양쪽 모서리가 둥근 사각형 50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3" name="양쪽 모서리가 둥근 사각형 52"/>
          <p:cNvSpPr/>
          <p:nvPr/>
        </p:nvSpPr>
        <p:spPr>
          <a:xfrm flipV="1">
            <a:off x="5126585" y="0"/>
            <a:ext cx="1540433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17023" y="-47357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84221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0411" y="1584728"/>
            <a:ext cx="8078400" cy="4566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706056" y="3287210"/>
            <a:ext cx="2708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rgbClr val="C00000"/>
                </a:solidFill>
                <a:latin typeface="-윤고딕350" pitchFamily="18" charset="-127"/>
                <a:ea typeface="-윤고딕350" pitchFamily="18" charset="-127"/>
              </a:rPr>
              <a:t>프로젝트</a:t>
            </a:r>
            <a:endParaRPr lang="ko-KR" altLang="en-US" sz="4800" dirty="0">
              <a:solidFill>
                <a:srgbClr val="C00000"/>
              </a:solidFill>
              <a:latin typeface="-윤고딕350" pitchFamily="18" charset="-127"/>
              <a:ea typeface="-윤고딕350" pitchFamily="18" charset="-127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5275" y="1048268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136287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스토리보드</a:t>
            </a:r>
            <a:endParaRPr lang="en-US" altLang="ko-KR" sz="2000" dirty="0">
              <a:solidFill>
                <a:srgbClr val="000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9" name="양쪽 모서리가 둥근 사각형 48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1" name="양쪽 모서리가 둥근 사각형 50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3" name="양쪽 모서리가 둥근 사각형 52"/>
          <p:cNvSpPr/>
          <p:nvPr/>
        </p:nvSpPr>
        <p:spPr>
          <a:xfrm flipV="1">
            <a:off x="5126585" y="0"/>
            <a:ext cx="1540433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17023" y="-47357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84221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0411" y="1584728"/>
            <a:ext cx="8078400" cy="4566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양쪽 모서리가 둥근 사각형 14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4451" y="2268411"/>
            <a:ext cx="8090703" cy="3302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직선 화살표 연결선 18"/>
          <p:cNvCxnSpPr/>
          <p:nvPr/>
        </p:nvCxnSpPr>
        <p:spPr>
          <a:xfrm flipV="1">
            <a:off x="3414645" y="4004841"/>
            <a:ext cx="937437" cy="97530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3266023" y="4940170"/>
            <a:ext cx="180741" cy="1807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9826906" y="1608882"/>
            <a:ext cx="439838" cy="115746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9689970" y="1456186"/>
            <a:ext cx="180741" cy="1807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824821" y="1006786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①</a:t>
            </a:r>
            <a:r>
              <a:rPr lang="en-US" altLang="ko-KR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분야별 카테고리</a:t>
            </a:r>
            <a:r>
              <a:rPr lang="en-US" altLang="ko-KR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(</a:t>
            </a:r>
            <a:r>
              <a:rPr lang="ko-KR" altLang="en-US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고정</a:t>
            </a:r>
            <a:r>
              <a:rPr lang="en-US" altLang="ko-KR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)</a:t>
            </a:r>
            <a:endParaRPr lang="ko-KR" altLang="en-US" sz="2000" b="1" dirty="0">
              <a:solidFill>
                <a:srgbClr val="FFFF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12091" y="4920960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② </a:t>
            </a:r>
            <a:r>
              <a:rPr lang="ko-KR" altLang="en-US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글 목록</a:t>
            </a:r>
            <a:endParaRPr lang="ko-KR" altLang="en-US" sz="2000" b="1" dirty="0">
              <a:solidFill>
                <a:srgbClr val="FFFF00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5275" y="1048268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136287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스토리보드</a:t>
            </a:r>
            <a:endParaRPr lang="en-US" altLang="ko-KR" sz="2000" dirty="0">
              <a:solidFill>
                <a:srgbClr val="000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9" name="양쪽 모서리가 둥근 사각형 48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1" name="양쪽 모서리가 둥근 사각형 50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3" name="양쪽 모서리가 둥근 사각형 52"/>
          <p:cNvSpPr/>
          <p:nvPr/>
        </p:nvSpPr>
        <p:spPr>
          <a:xfrm flipV="1">
            <a:off x="5126585" y="0"/>
            <a:ext cx="1540433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17023" y="-47357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84221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7516" y="1202762"/>
            <a:ext cx="9187200" cy="519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5275" y="1048268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136287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스토리보드</a:t>
            </a:r>
            <a:endParaRPr lang="en-US" altLang="ko-KR" sz="2000" dirty="0">
              <a:solidFill>
                <a:srgbClr val="000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9" name="양쪽 모서리가 둥근 사각형 48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1" name="양쪽 모서리가 둥근 사각형 50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3" name="양쪽 모서리가 둥근 사각형 52"/>
          <p:cNvSpPr/>
          <p:nvPr/>
        </p:nvSpPr>
        <p:spPr>
          <a:xfrm flipV="1">
            <a:off x="5126585" y="0"/>
            <a:ext cx="1540433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17023" y="-47357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84221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7516" y="1202762"/>
            <a:ext cx="9187200" cy="519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양쪽 모서리가 둥근 사각형 19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2276" y="1932972"/>
            <a:ext cx="6624174" cy="44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직선 화살표 연결선 23"/>
          <p:cNvCxnSpPr/>
          <p:nvPr/>
        </p:nvCxnSpPr>
        <p:spPr>
          <a:xfrm flipH="1">
            <a:off x="7685590" y="2696902"/>
            <a:ext cx="1088020" cy="75235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8763999" y="2555781"/>
            <a:ext cx="180741" cy="1807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005439" y="2361024"/>
            <a:ext cx="2007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①</a:t>
            </a:r>
            <a:r>
              <a:rPr lang="en-US" altLang="ko-KR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프로젝트 내용</a:t>
            </a:r>
            <a:endParaRPr lang="ko-KR" altLang="en-US" sz="2000" b="1" dirty="0">
              <a:solidFill>
                <a:srgbClr val="FFFF00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5275" y="1048268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136287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스토리보드</a:t>
            </a:r>
            <a:endParaRPr lang="en-US" altLang="ko-KR" sz="2000" dirty="0">
              <a:solidFill>
                <a:srgbClr val="000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9" name="양쪽 모서리가 둥근 사각형 48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1" name="양쪽 모서리가 둥근 사각형 50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3" name="양쪽 모서리가 둥근 사각형 52"/>
          <p:cNvSpPr/>
          <p:nvPr/>
        </p:nvSpPr>
        <p:spPr>
          <a:xfrm flipV="1">
            <a:off x="5126585" y="0"/>
            <a:ext cx="1540433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17023" y="-47357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84221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681021" y="3321934"/>
            <a:ext cx="3217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C00000"/>
                </a:solidFill>
                <a:latin typeface="-윤고딕350" pitchFamily="18" charset="-127"/>
                <a:ea typeface="-윤고딕350" pitchFamily="18" charset="-127"/>
              </a:rPr>
              <a:t>관리자</a:t>
            </a:r>
            <a:r>
              <a:rPr lang="en-US" altLang="ko-KR" sz="4000" dirty="0" smtClean="0">
                <a:solidFill>
                  <a:srgbClr val="C00000"/>
                </a:solidFill>
                <a:latin typeface="-윤고딕350" pitchFamily="18" charset="-127"/>
                <a:ea typeface="-윤고딕350" pitchFamily="18" charset="-127"/>
              </a:rPr>
              <a:t> </a:t>
            </a:r>
            <a:r>
              <a:rPr lang="ko-KR" altLang="en-US" sz="4000" dirty="0" smtClean="0">
                <a:solidFill>
                  <a:srgbClr val="C00000"/>
                </a:solidFill>
                <a:latin typeface="-윤고딕350" pitchFamily="18" charset="-127"/>
                <a:ea typeface="-윤고딕350" pitchFamily="18" charset="-127"/>
              </a:rPr>
              <a:t>페이지</a:t>
            </a:r>
            <a:endParaRPr lang="ko-KR" altLang="en-US" sz="4000" dirty="0">
              <a:solidFill>
                <a:srgbClr val="C00000"/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191" y="1622628"/>
            <a:ext cx="8078400" cy="455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5275" y="1048268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136287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스토리보드</a:t>
            </a:r>
            <a:endParaRPr lang="en-US" altLang="ko-KR" sz="2000" dirty="0">
              <a:solidFill>
                <a:srgbClr val="000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9" name="양쪽 모서리가 둥근 사각형 48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1" name="양쪽 모서리가 둥근 사각형 50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3" name="양쪽 모서리가 둥근 사각형 52"/>
          <p:cNvSpPr/>
          <p:nvPr/>
        </p:nvSpPr>
        <p:spPr>
          <a:xfrm flipV="1">
            <a:off x="5126585" y="0"/>
            <a:ext cx="1540433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17023" y="-47357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84221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191" y="1622628"/>
            <a:ext cx="8078400" cy="455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양쪽 모서리가 둥근 사각형 16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344" y="2612944"/>
            <a:ext cx="8051599" cy="2597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직선 화살표 연결선 18"/>
          <p:cNvCxnSpPr/>
          <p:nvPr/>
        </p:nvCxnSpPr>
        <p:spPr>
          <a:xfrm flipH="1">
            <a:off x="8206451" y="2766350"/>
            <a:ext cx="1006997" cy="33566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9203837" y="2625229"/>
            <a:ext cx="180741" cy="1807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422127" y="2488345"/>
            <a:ext cx="2007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①</a:t>
            </a:r>
            <a:r>
              <a:rPr lang="en-US" altLang="ko-KR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프로젝트 등록</a:t>
            </a:r>
            <a:endParaRPr lang="en-US" altLang="ko-KR" sz="2000" b="1" dirty="0" smtClean="0">
              <a:solidFill>
                <a:srgbClr val="FFFF00"/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ko-KR" altLang="en-US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수정</a:t>
            </a:r>
            <a:r>
              <a:rPr lang="en-US" altLang="ko-KR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/ </a:t>
            </a:r>
            <a:r>
              <a:rPr lang="ko-KR" altLang="en-US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삭제</a:t>
            </a:r>
            <a:r>
              <a:rPr lang="en-US" altLang="ko-KR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/ </a:t>
            </a:r>
            <a:r>
              <a:rPr lang="ko-KR" altLang="en-US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승인</a:t>
            </a:r>
            <a:endParaRPr lang="ko-KR" altLang="en-US" sz="2000" b="1" dirty="0">
              <a:solidFill>
                <a:srgbClr val="FFFF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8241175" y="3763702"/>
            <a:ext cx="1066801" cy="6751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9298364" y="3657306"/>
            <a:ext cx="180741" cy="1807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597681" y="3601446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② </a:t>
            </a:r>
            <a:r>
              <a:rPr lang="ko-KR" altLang="en-US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회원 관리</a:t>
            </a:r>
            <a:endParaRPr lang="ko-KR" altLang="en-US" sz="2000" b="1" dirty="0">
              <a:solidFill>
                <a:srgbClr val="FFFF00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5275" y="1048268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136287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스토리보드</a:t>
            </a:r>
            <a:endParaRPr lang="en-US" altLang="ko-KR" sz="2000" dirty="0">
              <a:solidFill>
                <a:srgbClr val="000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9" name="양쪽 모서리가 둥근 사각형 48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1" name="양쪽 모서리가 둥근 사각형 50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3" name="양쪽 모서리가 둥근 사각형 52"/>
          <p:cNvSpPr/>
          <p:nvPr/>
        </p:nvSpPr>
        <p:spPr>
          <a:xfrm flipV="1">
            <a:off x="5126585" y="0"/>
            <a:ext cx="1540433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17023" y="-47357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84221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0410" y="1561578"/>
            <a:ext cx="8078400" cy="4566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682915" y="3102016"/>
            <a:ext cx="32177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C00000"/>
                </a:solidFill>
                <a:latin typeface="-윤고딕350" pitchFamily="18" charset="-127"/>
                <a:ea typeface="-윤고딕350" pitchFamily="18" charset="-127"/>
              </a:rPr>
              <a:t>프로젝트</a:t>
            </a:r>
            <a:endParaRPr lang="en-US" altLang="ko-KR" sz="4000" dirty="0" smtClean="0">
              <a:solidFill>
                <a:srgbClr val="C00000"/>
              </a:solidFill>
              <a:latin typeface="-윤고딕350" pitchFamily="18" charset="-127"/>
              <a:ea typeface="-윤고딕350" pitchFamily="18" charset="-127"/>
            </a:endParaRPr>
          </a:p>
          <a:p>
            <a:r>
              <a:rPr lang="ko-KR" altLang="en-US" sz="4000" dirty="0" smtClean="0">
                <a:solidFill>
                  <a:srgbClr val="C00000"/>
                </a:solidFill>
                <a:latin typeface="-윤고딕350" pitchFamily="18" charset="-127"/>
                <a:ea typeface="-윤고딕350" pitchFamily="18" charset="-127"/>
              </a:rPr>
              <a:t>등록 페이지</a:t>
            </a:r>
            <a:endParaRPr lang="ko-KR" altLang="en-US" sz="4000" dirty="0">
              <a:solidFill>
                <a:srgbClr val="C00000"/>
              </a:solidFill>
              <a:latin typeface="-윤고딕350" pitchFamily="18" charset="-127"/>
              <a:ea typeface="-윤고딕350" pitchFamily="18" charset="-127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006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7166" y="1782563"/>
            <a:ext cx="3406269" cy="1534414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Contents</a:t>
            </a:r>
            <a:endParaRPr lang="ko-KR" altLang="en-US" sz="6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75516" y="3621698"/>
            <a:ext cx="708313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srgbClr val="C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28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주요 기능 </a:t>
            </a:r>
            <a:r>
              <a:rPr lang="ko-KR" altLang="en-US" sz="2800" b="1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맵</a:t>
            </a:r>
            <a:endParaRPr lang="en-US" altLang="ko-KR" sz="2800" b="1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srgbClr val="C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sz="28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스토리보드</a:t>
            </a:r>
            <a:endParaRPr lang="en-US" altLang="ko-KR" sz="2800" b="1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srgbClr val="C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3. </a:t>
            </a:r>
            <a:r>
              <a:rPr lang="en-US" altLang="ko-KR" sz="2800" b="1" dirty="0" smtClean="0">
                <a:latin typeface="-윤고딕330" charset="-127"/>
                <a:ea typeface="-윤고딕330" charset="-127"/>
              </a:rPr>
              <a:t>DB </a:t>
            </a:r>
            <a:r>
              <a:rPr lang="ko-KR" altLang="en-US" sz="2800" b="1" dirty="0" smtClean="0">
                <a:latin typeface="-윤고딕330" charset="-127"/>
                <a:ea typeface="-윤고딕330" charset="-127"/>
              </a:rPr>
              <a:t>설계</a:t>
            </a:r>
            <a:endParaRPr lang="en-US" altLang="ko-KR" sz="2800" b="1" dirty="0" smtClean="0">
              <a:latin typeface="-윤고딕330" charset="-127"/>
              <a:ea typeface="-윤고딕330" charset="-127"/>
            </a:endParaRPr>
          </a:p>
          <a:p>
            <a:pPr>
              <a:lnSpc>
                <a:spcPct val="150000"/>
              </a:lnSpc>
            </a:pPr>
            <a:endParaRPr lang="en-US" altLang="ko-KR" sz="28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5" name="Picture 3" descr="C:\Users\kosta\Desktop\1.png"/>
          <p:cNvPicPr>
            <a:picLocks noChangeAspect="1" noChangeArrowheads="1"/>
          </p:cNvPicPr>
          <p:nvPr/>
        </p:nvPicPr>
        <p:blipFill>
          <a:blip r:embed="rId2" cstate="print"/>
          <a:srcRect t="25914" b="27126"/>
          <a:stretch>
            <a:fillRect/>
          </a:stretch>
        </p:blipFill>
        <p:spPr bwMode="auto">
          <a:xfrm>
            <a:off x="5832081" y="1783080"/>
            <a:ext cx="7637442" cy="50749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02466880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5275" y="1048268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136287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스토리보드</a:t>
            </a:r>
            <a:endParaRPr lang="en-US" altLang="ko-KR" sz="2000" dirty="0">
              <a:solidFill>
                <a:srgbClr val="000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9" name="양쪽 모서리가 둥근 사각형 48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1" name="양쪽 모서리가 둥근 사각형 50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3" name="양쪽 모서리가 둥근 사각형 52"/>
          <p:cNvSpPr/>
          <p:nvPr/>
        </p:nvSpPr>
        <p:spPr>
          <a:xfrm flipV="1">
            <a:off x="5126585" y="0"/>
            <a:ext cx="1540433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17023" y="-47357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84221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5934" y="1202761"/>
            <a:ext cx="9187200" cy="519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2633883" y="3119490"/>
          <a:ext cx="5861934" cy="146531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62333"/>
                <a:gridCol w="1438608"/>
                <a:gridCol w="1219677"/>
                <a:gridCol w="914400"/>
                <a:gridCol w="1226916"/>
              </a:tblGrid>
              <a:tr h="2167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글번호</a:t>
                      </a:r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프로젝트명</a:t>
                      </a:r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목표금액</a:t>
                      </a:r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마감일</a:t>
                      </a:r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후원금액</a:t>
                      </a:r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7337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19744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◀ </a:t>
                      </a:r>
                      <a:r>
                        <a:rPr lang="en-US" altLang="ko-KR" dirty="0" smtClean="0"/>
                        <a:t>1 2 3 4 5</a:t>
                      </a:r>
                      <a:r>
                        <a:rPr lang="ko-KR" altLang="en-US" dirty="0" smtClean="0"/>
                        <a:t>▶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046258" y="3449256"/>
          <a:ext cx="815371" cy="7315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15371"/>
              </a:tblGrid>
              <a:tr h="302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승인</a:t>
                      </a:r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02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거부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5275" y="1048268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113524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2000" dirty="0" smtClean="0">
                <a:solidFill>
                  <a:srgbClr val="000000"/>
                </a:solidFill>
                <a:latin typeface="-윤고딕350" pitchFamily="18" charset="-127"/>
                <a:ea typeface="-윤고딕350" pitchFamily="18" charset="-127"/>
              </a:rPr>
              <a:t>DB </a:t>
            </a:r>
            <a:r>
              <a:rPr lang="ko-KR" altLang="en-US" sz="2000" dirty="0" smtClean="0">
                <a:solidFill>
                  <a:srgbClr val="000000"/>
                </a:solidFill>
                <a:latin typeface="-윤고딕350" pitchFamily="18" charset="-127"/>
                <a:ea typeface="-윤고딕350" pitchFamily="18" charset="-127"/>
              </a:rPr>
              <a:t>설계</a:t>
            </a:r>
            <a:endParaRPr lang="en-US" altLang="ko-KR" sz="2000" dirty="0">
              <a:solidFill>
                <a:srgbClr val="000000"/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49" name="양쪽 모서리가 둥근 사각형 48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1" name="양쪽 모서리가 둥근 사각형 50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3" name="양쪽 모서리가 둥근 사각형 52"/>
          <p:cNvSpPr/>
          <p:nvPr/>
        </p:nvSpPr>
        <p:spPr>
          <a:xfrm flipV="1">
            <a:off x="5126585" y="0"/>
            <a:ext cx="1540433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17023" y="-47357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829571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006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7166" y="1782563"/>
            <a:ext cx="3406269" cy="1534414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End</a:t>
            </a:r>
            <a:endParaRPr lang="ko-KR" altLang="en-US" sz="6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5" name="Picture 3" descr="C:\Users\kosta\Desktop\1.png"/>
          <p:cNvPicPr>
            <a:picLocks noChangeAspect="1" noChangeArrowheads="1"/>
          </p:cNvPicPr>
          <p:nvPr/>
        </p:nvPicPr>
        <p:blipFill>
          <a:blip r:embed="rId2" cstate="print"/>
          <a:srcRect t="25914" b="27126"/>
          <a:stretch>
            <a:fillRect/>
          </a:stretch>
        </p:blipFill>
        <p:spPr bwMode="auto">
          <a:xfrm>
            <a:off x="6441677" y="2427850"/>
            <a:ext cx="7637442" cy="5074920"/>
          </a:xfrm>
          <a:prstGeom prst="rect">
            <a:avLst/>
          </a:prstGeom>
          <a:noFill/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5244649" y="4501661"/>
            <a:ext cx="4297932" cy="1383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-윤고딕340" pitchFamily="18" charset="-127"/>
                <a:ea typeface="-윤고딕340" pitchFamily="18" charset="-127"/>
                <a:cs typeface="+mj-cs"/>
              </a:rPr>
              <a:t>TIPPING</a:t>
            </a:r>
            <a:r>
              <a:rPr kumimoji="0" lang="en-US" altLang="ko-KR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-윤고딕340" pitchFamily="18" charset="-127"/>
                <a:ea typeface="-윤고딕340" pitchFamily="18" charset="-127"/>
                <a:cs typeface="+mj-cs"/>
              </a:rPr>
              <a:t>P</a:t>
            </a:r>
            <a:r>
              <a:rPr kumimoji="0" lang="en-US" altLang="ko-KR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-윤고딕340" pitchFamily="18" charset="-127"/>
                <a:ea typeface="-윤고딕340" pitchFamily="18" charset="-127"/>
                <a:cs typeface="+mj-cs"/>
              </a:rPr>
              <a:t>OINT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-윤고딕340" pitchFamily="18" charset="-127"/>
              <a:ea typeface="-윤고딕340" pitchFamily="18" charset="-127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2466880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42875" y="1052513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dirty="0" smtClean="0"/>
              <a:t>%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154241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주요 기능 </a:t>
            </a:r>
            <a:r>
              <a:rPr lang="ko-KR" altLang="en-US" sz="2000" dirty="0" err="1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맵</a:t>
            </a:r>
            <a:endParaRPr lang="en-US" altLang="ko-KR" sz="2000" dirty="0">
              <a:solidFill>
                <a:srgbClr val="000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8" name="양쪽 모서리가 둥근 사각형 17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29" name="양쪽 모서리가 둥근 사각형 28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30" name="양쪽 모서리가 둥근 사각형 29"/>
          <p:cNvSpPr/>
          <p:nvPr/>
        </p:nvSpPr>
        <p:spPr>
          <a:xfrm flipV="1">
            <a:off x="5126585" y="0"/>
            <a:ext cx="1540433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17023" y="-47357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0955" y="4755464"/>
            <a:ext cx="103139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2400" dirty="0" smtClean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algn="just">
              <a:defRPr/>
            </a:pPr>
            <a:endParaRPr lang="en-US" altLang="ko-KR" sz="2400" dirty="0" smtClean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34697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pic>
        <p:nvPicPr>
          <p:cNvPr id="17" name="Picture 1" descr="C:\Users\kosta\Desktop\mapp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327" y="1112519"/>
            <a:ext cx="11877793" cy="528828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18946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154241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주요 기능 </a:t>
            </a:r>
            <a:r>
              <a:rPr lang="ko-KR" altLang="en-US" sz="2000" dirty="0" err="1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맵</a:t>
            </a:r>
            <a:endParaRPr lang="en-US" altLang="ko-KR" sz="2000" dirty="0">
              <a:solidFill>
                <a:srgbClr val="000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7169" name="Picture 1" descr="C:\Users\kosta\Desktop\mapp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327" y="1112519"/>
            <a:ext cx="11877793" cy="528828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256540" y="1358392"/>
            <a:ext cx="2933700" cy="175056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103120" y="3810000"/>
            <a:ext cx="2296160" cy="166624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396480" y="1168400"/>
            <a:ext cx="2956560" cy="2794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297680" y="1381760"/>
            <a:ext cx="2885440" cy="207264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98080" y="5171440"/>
            <a:ext cx="4419600" cy="100584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498080" y="4000504"/>
            <a:ext cx="3291840" cy="109981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43840" y="995680"/>
            <a:ext cx="601447" cy="369332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조회</a:t>
            </a:r>
            <a:endParaRPr lang="ko-KR" altLang="en-US" b="1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16646" y="5466080"/>
            <a:ext cx="601447" cy="369332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결제</a:t>
            </a:r>
            <a:endParaRPr lang="ko-KR" altLang="en-US" b="1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84006" y="1010586"/>
            <a:ext cx="601447" cy="369332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등록</a:t>
            </a:r>
            <a:endParaRPr lang="ko-KR" altLang="en-US" b="1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359098" y="1152826"/>
            <a:ext cx="601447" cy="369332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계정</a:t>
            </a:r>
            <a:endParaRPr lang="ko-KR" altLang="en-US" b="1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795978" y="3997324"/>
            <a:ext cx="809837" cy="369332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관리자</a:t>
            </a:r>
            <a:endParaRPr lang="ko-KR" altLang="en-US" b="1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483818" y="6184602"/>
            <a:ext cx="1515158" cy="369332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계정 정보관리</a:t>
            </a:r>
            <a:endParaRPr lang="ko-KR" altLang="en-US" b="1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25" name="양쪽 모서리가 둥근 사각형 24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26" name="양쪽 모서리가 둥근 사각형 25"/>
          <p:cNvSpPr/>
          <p:nvPr/>
        </p:nvSpPr>
        <p:spPr>
          <a:xfrm flipV="1">
            <a:off x="5126585" y="0"/>
            <a:ext cx="1540433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17023" y="-47357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5275" y="1048268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136287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스토리보드</a:t>
            </a:r>
            <a:endParaRPr lang="en-US" altLang="ko-KR" sz="2000" dirty="0">
              <a:solidFill>
                <a:srgbClr val="000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9" name="양쪽 모서리가 둥근 사각형 48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3" name="양쪽 모서리가 둥근 사각형 52"/>
          <p:cNvSpPr/>
          <p:nvPr/>
        </p:nvSpPr>
        <p:spPr>
          <a:xfrm flipV="1">
            <a:off x="5126585" y="0"/>
            <a:ext cx="1540433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17023" y="-47357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84221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8831" y="1599477"/>
            <a:ext cx="8079056" cy="4558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양쪽 모서리가 둥근 사각형 37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6056" y="3287210"/>
            <a:ext cx="2708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solidFill>
                  <a:srgbClr val="C00000"/>
                </a:solidFill>
                <a:latin typeface="-윤고딕350" pitchFamily="18" charset="-127"/>
                <a:ea typeface="-윤고딕350" pitchFamily="18" charset="-127"/>
              </a:rPr>
              <a:t>메인화면</a:t>
            </a:r>
            <a:endParaRPr lang="ko-KR" altLang="en-US" sz="4800" dirty="0">
              <a:solidFill>
                <a:srgbClr val="C00000"/>
              </a:solidFill>
              <a:latin typeface="-윤고딕350" pitchFamily="18" charset="-127"/>
              <a:ea typeface="-윤고딕350" pitchFamily="18" charset="-127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5275" y="1048268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136287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스토리보드</a:t>
            </a:r>
            <a:endParaRPr lang="en-US" altLang="ko-KR" sz="2000" dirty="0">
              <a:solidFill>
                <a:srgbClr val="000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9" name="양쪽 모서리가 둥근 사각형 48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3" name="양쪽 모서리가 둥근 사각형 52"/>
          <p:cNvSpPr/>
          <p:nvPr/>
        </p:nvSpPr>
        <p:spPr>
          <a:xfrm flipV="1">
            <a:off x="5126585" y="0"/>
            <a:ext cx="1540433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17023" y="-47357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84221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8831" y="1599477"/>
            <a:ext cx="8079056" cy="4558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직선 화살표 연결선 22"/>
          <p:cNvCxnSpPr/>
          <p:nvPr/>
        </p:nvCxnSpPr>
        <p:spPr>
          <a:xfrm flipV="1">
            <a:off x="2893671" y="2199190"/>
            <a:ext cx="902825" cy="1157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2722010" y="2139095"/>
            <a:ext cx="180741" cy="1807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824336" y="5639907"/>
            <a:ext cx="960586" cy="854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2664136" y="5553626"/>
            <a:ext cx="180741" cy="1807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2315050" y="3973152"/>
            <a:ext cx="1469872" cy="853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2131703" y="3886872"/>
            <a:ext cx="180741" cy="1807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양쪽 모서리가 둥근 사각형 32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10563" y="2036932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①</a:t>
            </a:r>
            <a:r>
              <a:rPr lang="en-US" altLang="ko-KR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고정 </a:t>
            </a:r>
            <a:r>
              <a:rPr lang="en-US" altLang="ko-KR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header</a:t>
            </a:r>
            <a:endParaRPr lang="ko-KR" altLang="en-US" sz="2000" b="1" dirty="0">
              <a:solidFill>
                <a:srgbClr val="FFFF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09263" y="3775065"/>
            <a:ext cx="1105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② </a:t>
            </a:r>
            <a:r>
              <a:rPr lang="en-US" altLang="ko-KR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body</a:t>
            </a:r>
            <a:endParaRPr lang="ko-KR" altLang="en-US" sz="2000" b="1" dirty="0">
              <a:solidFill>
                <a:srgbClr val="FFFF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8437" y="5439889"/>
            <a:ext cx="1712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③ 고정 </a:t>
            </a:r>
            <a:r>
              <a:rPr lang="en-US" altLang="ko-KR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footer</a:t>
            </a:r>
            <a:endParaRPr lang="ko-KR" altLang="en-US" sz="2000" b="1" dirty="0">
              <a:solidFill>
                <a:srgbClr val="FFFF00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5275" y="1048268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136287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스토리보드</a:t>
            </a:r>
            <a:endParaRPr lang="en-US" altLang="ko-KR" sz="2000" dirty="0">
              <a:solidFill>
                <a:srgbClr val="000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9" name="양쪽 모서리가 둥근 사각형 48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1" name="양쪽 모서리가 둥근 사각형 50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3" name="양쪽 모서리가 둥근 사각형 52"/>
          <p:cNvSpPr/>
          <p:nvPr/>
        </p:nvSpPr>
        <p:spPr>
          <a:xfrm flipV="1">
            <a:off x="5126585" y="0"/>
            <a:ext cx="1540433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17023" y="-47357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84221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4455" y="1596420"/>
            <a:ext cx="8077896" cy="45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58818" y="3287210"/>
            <a:ext cx="3217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rgbClr val="C00000"/>
                </a:solidFill>
                <a:latin typeface="-윤고딕350" pitchFamily="18" charset="-127"/>
                <a:ea typeface="-윤고딕350" pitchFamily="18" charset="-127"/>
              </a:rPr>
              <a:t>로그인 화면</a:t>
            </a:r>
            <a:endParaRPr lang="ko-KR" altLang="en-US" sz="4800" dirty="0">
              <a:solidFill>
                <a:srgbClr val="C00000"/>
              </a:solidFill>
              <a:latin typeface="-윤고딕350" pitchFamily="18" charset="-127"/>
              <a:ea typeface="-윤고딕350" pitchFamily="18" charset="-127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5275" y="1048268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136287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스토리보드</a:t>
            </a:r>
            <a:endParaRPr lang="en-US" altLang="ko-KR" sz="2000" dirty="0">
              <a:solidFill>
                <a:srgbClr val="000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9" name="양쪽 모서리가 둥근 사각형 48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1" name="양쪽 모서리가 둥근 사각형 50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3" name="양쪽 모서리가 둥근 사각형 52"/>
          <p:cNvSpPr/>
          <p:nvPr/>
        </p:nvSpPr>
        <p:spPr>
          <a:xfrm flipV="1">
            <a:off x="5126585" y="0"/>
            <a:ext cx="1540433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17023" y="-47357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84221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4455" y="1596420"/>
            <a:ext cx="8077896" cy="45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양쪽 모서리가 둥근 사각형 16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0749" y="2687243"/>
            <a:ext cx="7992239" cy="2443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직선 화살표 연결선 18"/>
          <p:cNvCxnSpPr/>
          <p:nvPr/>
        </p:nvCxnSpPr>
        <p:spPr>
          <a:xfrm>
            <a:off x="8553691" y="2233915"/>
            <a:ext cx="439838" cy="115746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8416755" y="2081219"/>
            <a:ext cx="180741" cy="1807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662776" y="1643393"/>
            <a:ext cx="1221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①</a:t>
            </a:r>
            <a:r>
              <a:rPr lang="en-US" altLang="ko-KR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로그인</a:t>
            </a:r>
            <a:endParaRPr lang="ko-KR" altLang="en-US" sz="2000" b="1" dirty="0">
              <a:solidFill>
                <a:srgbClr val="FFFF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5069824" y="4687747"/>
            <a:ext cx="937437" cy="97530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4921202" y="5623076"/>
            <a:ext cx="180741" cy="1807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474673" y="5673315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FF00"/>
                </a:solidFill>
                <a:latin typeface="-윤고딕330" pitchFamily="18" charset="-127"/>
                <a:ea typeface="-윤고딕330" pitchFamily="18" charset="-127"/>
              </a:rPr>
              <a:t>② 회원가입</a:t>
            </a:r>
            <a:endParaRPr lang="ko-KR" altLang="en-US" sz="2000" b="1" dirty="0">
              <a:solidFill>
                <a:srgbClr val="FFFF00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5275" y="1048268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136287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스토리보드</a:t>
            </a:r>
            <a:endParaRPr lang="en-US" altLang="ko-KR" sz="2000" dirty="0">
              <a:solidFill>
                <a:srgbClr val="000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9" name="양쪽 모서리가 둥근 사각형 48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1" name="양쪽 모서리가 둥근 사각형 50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3" name="양쪽 모서리가 둥근 사각형 52"/>
          <p:cNvSpPr/>
          <p:nvPr/>
        </p:nvSpPr>
        <p:spPr>
          <a:xfrm flipV="1">
            <a:off x="5126585" y="0"/>
            <a:ext cx="1540433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046875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8509" y="-4735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스토리보드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17023" y="-47357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DB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설계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84221" y="590552"/>
            <a:ext cx="10073053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3133" y="1217148"/>
            <a:ext cx="9187512" cy="5183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2245</TotalTime>
  <Words>242</Words>
  <Application>Microsoft Office PowerPoint</Application>
  <PresentationFormat>사용자 지정</PresentationFormat>
  <Paragraphs>130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굴림</vt:lpstr>
      <vt:lpstr>Arial</vt:lpstr>
      <vt:lpstr>-윤고딕340</vt:lpstr>
      <vt:lpstr>맑은 고딕</vt:lpstr>
      <vt:lpstr>-윤고딕330</vt:lpstr>
      <vt:lpstr>-윤고딕350</vt:lpstr>
      <vt:lpstr>Office 테마</vt:lpstr>
      <vt:lpstr>TIPPINGPOINT</vt:lpstr>
      <vt:lpstr>Contents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TIPPINGPOINT</dc:title>
  <dc:creator>SangGuk Lee</dc:creator>
  <cp:lastModifiedBy>user</cp:lastModifiedBy>
  <cp:revision>208</cp:revision>
  <dcterms:created xsi:type="dcterms:W3CDTF">2015-11-04T11:41:38Z</dcterms:created>
  <dcterms:modified xsi:type="dcterms:W3CDTF">2015-11-13T06:11:31Z</dcterms:modified>
</cp:coreProperties>
</file>