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76" r:id="rId5"/>
    <p:sldId id="278" r:id="rId6"/>
    <p:sldId id="280" r:id="rId7"/>
    <p:sldId id="279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2" r:id="rId17"/>
    <p:sldId id="293" r:id="rId18"/>
    <p:sldId id="294" r:id="rId19"/>
    <p:sldId id="291" r:id="rId20"/>
    <p:sldId id="290" r:id="rId21"/>
    <p:sldId id="277" r:id="rId22"/>
    <p:sldId id="302" r:id="rId23"/>
    <p:sldId id="297" r:id="rId24"/>
    <p:sldId id="307" r:id="rId25"/>
    <p:sldId id="303" r:id="rId26"/>
    <p:sldId id="305" r:id="rId27"/>
    <p:sldId id="306" r:id="rId28"/>
    <p:sldId id="273" r:id="rId29"/>
  </p:sldIdLst>
  <p:sldSz cx="12192000" cy="6858000"/>
  <p:notesSz cx="7102475" cy="10233025"/>
  <p:embeddedFontLst>
    <p:embeddedFont>
      <p:font typeface="-윤고딕340" panose="02030504000101010101" pitchFamily="18" charset="-127"/>
      <p:regular r:id="rId32"/>
    </p:embeddedFont>
    <p:embeddedFont>
      <p:font typeface="-윤고딕330" panose="02030504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-윤고딕350" panose="0203050400010101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8295" autoAdjust="0"/>
  </p:normalViewPr>
  <p:slideViewPr>
    <p:cSldViewPr snapToGrid="0">
      <p:cViewPr>
        <p:scale>
          <a:sx n="33" d="100"/>
          <a:sy n="33" d="100"/>
        </p:scale>
        <p:origin x="2712" y="11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5"/>
    </p:cViewPr>
  </p:sorter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CBB13C5-DD99-488C-8736-12EA7C9A80F5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D932308-16BF-483F-8F30-0C6BA351EC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62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BED97C5-03FD-47EF-A699-198B16CBD518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F45CC0AD-6F3C-4D1A-82BA-BFAD64C4D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C0AD-6F3C-4D1A-82BA-BFAD64C4D6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C0AD-6F3C-4D1A-82BA-BFAD64C4D6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3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7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2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9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0F0A-85B1-4CB7-B837-2E4DEC2413B9}" type="datetimeFigureOut">
              <a:rPr lang="ko-KR" altLang="en-US" smtClean="0"/>
              <a:pPr/>
              <a:t>2015-11-14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7453" y="103066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dirty="0" smtClean="0">
                <a:latin typeface="-윤고딕340" pitchFamily="18" charset="-127"/>
                <a:ea typeface="-윤고딕340" pitchFamily="18" charset="-127"/>
              </a:rPr>
              <a:t>TIPPING</a:t>
            </a:r>
            <a:r>
              <a:rPr lang="en-US" altLang="ko-KR" sz="88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P</a:t>
            </a:r>
            <a:r>
              <a:rPr lang="en-US" altLang="ko-KR" sz="8800" dirty="0" smtClean="0">
                <a:latin typeface="-윤고딕340" pitchFamily="18" charset="-127"/>
                <a:ea typeface="-윤고딕340" pitchFamily="18" charset="-127"/>
              </a:rPr>
              <a:t>OINT</a:t>
            </a:r>
            <a:endParaRPr lang="ko-KR" altLang="en-US" sz="66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441950"/>
            <a:ext cx="9144000" cy="928370"/>
          </a:xfrm>
        </p:spPr>
        <p:txBody>
          <a:bodyPr/>
          <a:lstStyle/>
          <a:p>
            <a:pPr algn="r"/>
            <a:r>
              <a:rPr lang="en-US" altLang="ko-KR" b="1" dirty="0" smtClean="0"/>
              <a:t>4</a:t>
            </a:r>
            <a:r>
              <a:rPr lang="ko-KR" altLang="en-US" b="1" dirty="0" smtClean="0"/>
              <a:t>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24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643710"/>
            <a:ext cx="12192000" cy="24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5832081" y="1783080"/>
            <a:ext cx="7637442" cy="507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9367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836" y="1599476"/>
            <a:ext cx="8077897" cy="45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143" y="3287210"/>
            <a:ext cx="32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마이페이지</a:t>
            </a:r>
            <a:endParaRPr lang="ko-KR" altLang="en-US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09" y="1584725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964972" y="3161273"/>
          <a:ext cx="7482390" cy="19791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5843"/>
                <a:gridCol w="1388962"/>
                <a:gridCol w="1111170"/>
                <a:gridCol w="1585731"/>
                <a:gridCol w="1183619"/>
                <a:gridCol w="1247065"/>
              </a:tblGrid>
              <a:tr h="3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프로젝트명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마감일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후원금액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결제상태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240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162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◀ </a:t>
                      </a:r>
                      <a:r>
                        <a:rPr lang="en-US" altLang="ko-KR" dirty="0" smtClean="0"/>
                        <a:t>1 2 3 4 5</a:t>
                      </a:r>
                      <a:r>
                        <a:rPr lang="ko-KR" altLang="en-US" dirty="0" smtClean="0"/>
                        <a:t>▶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6056" y="3287210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투자현황</a:t>
            </a:r>
            <a:endParaRPr lang="ko-KR" altLang="en-US" sz="48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8" y="1202759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양쪽 모서리가 둥근 사각형 13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11" y="1584728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06056" y="3287210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프로젝트</a:t>
            </a:r>
            <a:endParaRPr lang="ko-KR" altLang="en-US" sz="48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11" y="1584728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4451" y="2268411"/>
            <a:ext cx="8090703" cy="330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 flipV="1">
            <a:off x="3414645" y="4004841"/>
            <a:ext cx="937437" cy="975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266023" y="4940170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826906" y="1608882"/>
            <a:ext cx="439838" cy="1157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689970" y="145618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24821" y="100678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분야별 카테고리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고정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2091" y="492096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글 목록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6" y="1202762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양쪽 모서리가 둥근 사각형 13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양쪽 모서리가 둥근 사각형 21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6" y="1202762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양쪽 모서리가 둥근 사각형 19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2276" y="1932972"/>
            <a:ext cx="6624174" cy="44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직선 화살표 연결선 23"/>
          <p:cNvCxnSpPr/>
          <p:nvPr/>
        </p:nvCxnSpPr>
        <p:spPr>
          <a:xfrm flipH="1">
            <a:off x="7685590" y="2696902"/>
            <a:ext cx="1088020" cy="7523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763999" y="2555781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05439" y="2361024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프로젝트 내용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81021" y="3321934"/>
            <a:ext cx="32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관리자</a:t>
            </a:r>
            <a:r>
              <a:rPr lang="en-US" altLang="ko-KR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페이지</a:t>
            </a:r>
            <a:endParaRPr lang="ko-KR" altLang="en-US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191" y="1622628"/>
            <a:ext cx="8078400" cy="455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양쪽 모서리가 둥근 사각형 15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2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191" y="1622628"/>
            <a:ext cx="8078400" cy="455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양쪽 모서리가 둥근 사각형 16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44" y="2612944"/>
            <a:ext cx="8051599" cy="259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 flipH="1">
            <a:off x="8206451" y="2766350"/>
            <a:ext cx="1006997" cy="3356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203837" y="2625229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13999" y="2674173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프로젝트 등록</a:t>
            </a:r>
            <a:endParaRPr lang="en-US" altLang="ko-KR" sz="2000" b="1" dirty="0" smtClean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삭제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승인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241175" y="3763702"/>
            <a:ext cx="1066801" cy="675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298364" y="365730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366183" y="3751917"/>
            <a:ext cx="180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회원 관리</a:t>
            </a:r>
            <a:endParaRPr lang="en-US" altLang="ko-KR" sz="2000" b="1" dirty="0" smtClean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b="1" dirty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r>
              <a:rPr lang="en-US" altLang="ko-KR" sz="2000" b="1" dirty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2000" b="1" dirty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삭제</a:t>
            </a:r>
            <a:r>
              <a:rPr lang="en-US" altLang="ko-KR" sz="2000" b="1" dirty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승인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10" y="1561578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82915" y="3102016"/>
            <a:ext cx="321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프로젝트</a:t>
            </a:r>
            <a:endParaRPr lang="en-US" altLang="ko-KR" sz="4000" dirty="0" smtClean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등록 페이지</a:t>
            </a:r>
            <a:endParaRPr lang="ko-KR" altLang="en-US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006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166" y="1782563"/>
            <a:ext cx="3406269" cy="153441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5516" y="3621698"/>
            <a:ext cx="708313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 </a:t>
            </a:r>
            <a:r>
              <a:rPr lang="ko-KR" altLang="en-US" sz="28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맵</a:t>
            </a:r>
            <a:endParaRPr lang="en-US" altLang="ko-KR" sz="2800" b="1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스토리보드</a:t>
            </a:r>
            <a:endParaRPr lang="en-US" altLang="ko-KR" sz="2800" b="1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en-US" altLang="ko-KR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Class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및 </a:t>
            </a:r>
            <a:r>
              <a:rPr lang="en-US" altLang="ko-KR" sz="2800" b="1" dirty="0" smtClean="0">
                <a:latin typeface="-윤고딕330" charset="-127"/>
                <a:ea typeface="-윤고딕330" charset="-127"/>
              </a:rPr>
              <a:t>DB </a:t>
            </a:r>
            <a:r>
              <a:rPr lang="ko-KR" altLang="en-US" sz="2800" b="1" dirty="0" smtClean="0">
                <a:latin typeface="-윤고딕330" charset="-127"/>
                <a:ea typeface="-윤고딕330" charset="-127"/>
              </a:rPr>
              <a:t>설계</a:t>
            </a:r>
            <a:endParaRPr lang="en-US" altLang="ko-KR" sz="2800" b="1" dirty="0" smtClean="0">
              <a:latin typeface="-윤고딕330" charset="-127"/>
              <a:ea typeface="-윤고딕33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5832081" y="1783080"/>
            <a:ext cx="7637442" cy="507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4668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34" y="1202761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633883" y="3119490"/>
          <a:ext cx="5861934" cy="14653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2333"/>
                <a:gridCol w="1438608"/>
                <a:gridCol w="1219677"/>
                <a:gridCol w="914400"/>
                <a:gridCol w="1226916"/>
              </a:tblGrid>
              <a:tr h="216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프로젝트명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마감일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후원금액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733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7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◀ </a:t>
                      </a:r>
                      <a:r>
                        <a:rPr lang="en-US" altLang="ko-KR" dirty="0" smtClean="0"/>
                        <a:t>1 2 3 4 5</a:t>
                      </a:r>
                      <a:r>
                        <a:rPr lang="ko-KR" altLang="en-US" dirty="0" smtClean="0"/>
                        <a:t>▶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046258" y="3449256"/>
          <a:ext cx="815371" cy="731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5371"/>
              </a:tblGrid>
              <a:tr h="30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승인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0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양쪽 모서리가 둥근 사각형 17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77858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Package </a:t>
            </a:r>
            <a:r>
              <a:rPr lang="en-US" altLang="ko-KR" sz="2000" dirty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&amp;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Directory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78" y="1662975"/>
            <a:ext cx="4436745" cy="4001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28" y="1421831"/>
            <a:ext cx="2445705" cy="44491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89769" y="5994314"/>
            <a:ext cx="32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-윤고딕350" pitchFamily="18" charset="-127"/>
                <a:ea typeface="-윤고딕350" pitchFamily="18" charset="-127"/>
              </a:rPr>
              <a:t>package</a:t>
            </a:r>
            <a:endParaRPr lang="ko-KR" altLang="en-US" sz="2800" dirty="0"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6599" y="5994314"/>
            <a:ext cx="32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-윤고딕350" pitchFamily="18" charset="-127"/>
                <a:ea typeface="-윤고딕350" pitchFamily="18" charset="-127"/>
              </a:rPr>
              <a:t>WebContent</a:t>
            </a:r>
            <a:endParaRPr lang="ko-KR" altLang="en-US" sz="2800" dirty="0"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34300" y="2042161"/>
            <a:ext cx="1485899" cy="9829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34300" y="3596640"/>
            <a:ext cx="1615440" cy="16230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6" idx="1"/>
          </p:cNvCxnSpPr>
          <p:nvPr/>
        </p:nvCxnSpPr>
        <p:spPr>
          <a:xfrm flipH="1" flipV="1">
            <a:off x="9349741" y="3581813"/>
            <a:ext cx="1249388" cy="35297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0572660" y="3908317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35704" y="4121188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-윤고딕330" pitchFamily="18" charset="-127"/>
                <a:ea typeface="-윤고딕330" pitchFamily="18" charset="-127"/>
              </a:rPr>
              <a:t>② </a:t>
            </a:r>
            <a:r>
              <a:rPr lang="en-US" altLang="ko-KR" sz="2000" b="1" dirty="0" smtClean="0">
                <a:latin typeface="-윤고딕330" pitchFamily="18" charset="-127"/>
                <a:ea typeface="-윤고딕330" pitchFamily="18" charset="-127"/>
              </a:rPr>
              <a:t>view</a:t>
            </a:r>
            <a:r>
              <a:rPr lang="ko-KR" altLang="en-US" sz="2000" b="1" dirty="0" smtClean="0">
                <a:latin typeface="-윤고딕330" pitchFamily="18" charset="-127"/>
                <a:ea typeface="-윤고딕330" pitchFamily="18" charset="-127"/>
              </a:rPr>
              <a:t>단</a:t>
            </a:r>
            <a:endParaRPr lang="ko-KR" altLang="en-US" sz="2000" b="1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9207560" y="1962475"/>
            <a:ext cx="1066801" cy="675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0264749" y="1856079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860432" y="2079111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-윤고딕330" pitchFamily="18" charset="-127"/>
                <a:ea typeface="-윤고딕330" pitchFamily="18" charset="-127"/>
              </a:rPr>
              <a:t>① 설정</a:t>
            </a:r>
            <a:endParaRPr lang="ko-KR" altLang="en-US" sz="2000" b="1" dirty="0"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946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7169" name="Picture 1" descr="C:\Users\kosta\Desktop\mapp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268115" y="1384768"/>
            <a:ext cx="6722994" cy="17505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03120" y="3810000"/>
            <a:ext cx="2296160" cy="16662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96480" y="1168400"/>
            <a:ext cx="2956560" cy="2794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98080" y="5171440"/>
            <a:ext cx="4419600" cy="10058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98080" y="4000504"/>
            <a:ext cx="3291840" cy="10998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3840" y="1004472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6646" y="54660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결제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4006" y="101058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등록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59098" y="115282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95978" y="3997324"/>
            <a:ext cx="80983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관리자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3818" y="6184602"/>
            <a:ext cx="1515158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 정보관리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352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1" y="1262342"/>
            <a:ext cx="11558597" cy="251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904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8" b="1"/>
          <a:stretch/>
        </p:blipFill>
        <p:spPr>
          <a:xfrm>
            <a:off x="347201" y="6223000"/>
            <a:ext cx="11558597" cy="20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3.95833E-6 -0.7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2" b="1"/>
          <a:stretch/>
        </p:blipFill>
        <p:spPr>
          <a:xfrm>
            <a:off x="347201" y="6794500"/>
            <a:ext cx="11558597" cy="143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865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41"/>
          <a:stretch/>
        </p:blipFill>
        <p:spPr>
          <a:xfrm>
            <a:off x="347201" y="6691830"/>
            <a:ext cx="11558597" cy="78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3.95833E-6 -0.810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4689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및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98"/>
          <a:stretch/>
        </p:blipFill>
        <p:spPr>
          <a:xfrm>
            <a:off x="347201" y="4229100"/>
            <a:ext cx="11558597" cy="475225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994401" y="1661149"/>
            <a:ext cx="5740400" cy="46126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75165" y="1279117"/>
            <a:ext cx="1410964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결제관련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DB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849" y="1279117"/>
            <a:ext cx="819455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후원자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7149" y="1279117"/>
            <a:ext cx="819455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제안자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9097" y="1279117"/>
            <a:ext cx="1035861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프로젝트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63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4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006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166" y="1782563"/>
            <a:ext cx="3406269" cy="153441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6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6441677" y="2427850"/>
            <a:ext cx="7637442" cy="5074920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244649" y="4501661"/>
            <a:ext cx="4297932" cy="138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TIPPING</a:t>
            </a: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P</a:t>
            </a: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OINT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윤고딕340" pitchFamily="18" charset="-127"/>
              <a:ea typeface="-윤고딕340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4668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2875" y="1052513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양쪽 모서리가 둥근 사각형 29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955" y="4755464"/>
            <a:ext cx="10313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4697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7" name="Picture 1" descr="C:\Users\kosta\Desktop\map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946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7169" name="Picture 1" descr="C:\Users\kosta\Desktop\mapp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256540" y="1358392"/>
            <a:ext cx="2933700" cy="17505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03120" y="3810000"/>
            <a:ext cx="2296160" cy="16662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96480" y="1168400"/>
            <a:ext cx="2956560" cy="2794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97680" y="1381760"/>
            <a:ext cx="2885440" cy="20726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98080" y="5171440"/>
            <a:ext cx="4419600" cy="10058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98080" y="4000504"/>
            <a:ext cx="3291840" cy="10998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3840" y="9956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6646" y="54660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결제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4006" y="101058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등록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59098" y="115282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95978" y="3997324"/>
            <a:ext cx="80983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관리자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3818" y="6184602"/>
            <a:ext cx="1515158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 정보관리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831" y="1599477"/>
            <a:ext cx="8079056" cy="455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양쪽 모서리가 둥근 사각형 37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6776" y="2830010"/>
            <a:ext cx="3087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메인 화면</a:t>
            </a:r>
            <a:endParaRPr lang="en-US" altLang="ko-KR" sz="4000" dirty="0" smtClean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Template</a:t>
            </a:r>
            <a:endParaRPr lang="en-US" altLang="ko-KR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2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831" y="1599477"/>
            <a:ext cx="8079056" cy="455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화살표 연결선 22"/>
          <p:cNvCxnSpPr/>
          <p:nvPr/>
        </p:nvCxnSpPr>
        <p:spPr>
          <a:xfrm flipV="1">
            <a:off x="2893671" y="2199190"/>
            <a:ext cx="902825" cy="115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722010" y="2139095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824336" y="5639907"/>
            <a:ext cx="960586" cy="85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664136" y="555362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315050" y="3973152"/>
            <a:ext cx="1469872" cy="85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131703" y="3886872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모서리가 둥근 사각형 32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0563" y="2036932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고정 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header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9263" y="3775065"/>
            <a:ext cx="110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body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8437" y="5439889"/>
            <a:ext cx="171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③ 고정 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footer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455" y="1596420"/>
            <a:ext cx="8077896" cy="45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16776" y="2830010"/>
            <a:ext cx="3087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로그인 </a:t>
            </a:r>
            <a:r>
              <a:rPr lang="en-US" altLang="ko-KR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Form</a:t>
            </a:r>
          </a:p>
          <a:p>
            <a:pPr algn="ctr"/>
            <a:endParaRPr lang="en-US" altLang="ko-KR" sz="4000" dirty="0" smtClean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455" y="1596420"/>
            <a:ext cx="8077896" cy="45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양쪽 모서리가 둥근 사각형 16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0749" y="2687243"/>
            <a:ext cx="7992239" cy="244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>
            <a:off x="8553691" y="2233915"/>
            <a:ext cx="439838" cy="1157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16755" y="2081219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776" y="1643393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로그인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069824" y="4687747"/>
            <a:ext cx="937437" cy="975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921202" y="562307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74673" y="56733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회원가입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3133" y="1217148"/>
            <a:ext cx="9187512" cy="518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양쪽 모서리가 둥근 사각형 16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7023" y="-47357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Class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381</Words>
  <Application>Microsoft Office PowerPoint</Application>
  <PresentationFormat>와이드스크린</PresentationFormat>
  <Paragraphs>172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-윤고딕340</vt:lpstr>
      <vt:lpstr>Arial</vt:lpstr>
      <vt:lpstr>-윤고딕330</vt:lpstr>
      <vt:lpstr>맑은 고딕</vt:lpstr>
      <vt:lpstr>-윤고딕350</vt:lpstr>
      <vt:lpstr>Office 테마</vt:lpstr>
      <vt:lpstr>TIPPINGPOINT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TIPPINGPOINT</dc:title>
  <dc:creator>SangGuk Lee</dc:creator>
  <cp:lastModifiedBy>kosta</cp:lastModifiedBy>
  <cp:revision>225</cp:revision>
  <dcterms:created xsi:type="dcterms:W3CDTF">2015-11-04T11:41:38Z</dcterms:created>
  <dcterms:modified xsi:type="dcterms:W3CDTF">2015-11-14T07:01:14Z</dcterms:modified>
</cp:coreProperties>
</file>