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59" r:id="rId6"/>
    <p:sldId id="260" r:id="rId7"/>
    <p:sldId id="271" r:id="rId8"/>
    <p:sldId id="267" r:id="rId9"/>
    <p:sldId id="261" r:id="rId10"/>
    <p:sldId id="262" r:id="rId11"/>
    <p:sldId id="263" r:id="rId12"/>
    <p:sldId id="264" r:id="rId13"/>
    <p:sldId id="265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3E"/>
    <a:srgbClr val="D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E54A68-5B19-402F-BD0B-EE3D774E29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0D06C81-FDDC-4B3F-9683-0B1589C67AF9}">
      <dgm:prSet phldrT="[텍스트]"/>
      <dgm:spPr/>
      <dgm:t>
        <a:bodyPr/>
        <a:lstStyle/>
        <a:p>
          <a:pPr latinLnBrk="1"/>
          <a:r>
            <a:rPr lang="ko-KR" altLang="en-US" dirty="0" smtClean="0"/>
            <a:t>매장에 방문한 고객들이 너무 틀에 박힌 메뉴를 고르기보단 자기취향에 맞게 </a:t>
          </a:r>
          <a:r>
            <a:rPr lang="ko-KR" altLang="en-US" dirty="0" err="1" smtClean="0"/>
            <a:t>도우와</a:t>
          </a:r>
          <a:r>
            <a:rPr lang="ko-KR" altLang="en-US" dirty="0" smtClean="0"/>
            <a:t> 소스</a:t>
          </a:r>
          <a:r>
            <a:rPr lang="en-US" altLang="ko-KR" dirty="0" smtClean="0"/>
            <a:t>, </a:t>
          </a:r>
          <a:r>
            <a:rPr lang="ko-KR" altLang="en-US" dirty="0" err="1" smtClean="0"/>
            <a:t>토핑을</a:t>
          </a:r>
          <a:r>
            <a:rPr lang="ko-KR" altLang="en-US" dirty="0" smtClean="0"/>
            <a:t> 직접 선택함으로써 다른 피자 매장과는 다른 차별화를 두기 위해 제작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AEB15C4E-3514-49B1-B370-5A15243480D3}" type="parTrans" cxnId="{4A4BEDCB-CB9B-4CE5-9CC4-F8709FE2FCD2}">
      <dgm:prSet/>
      <dgm:spPr/>
      <dgm:t>
        <a:bodyPr/>
        <a:lstStyle/>
        <a:p>
          <a:pPr latinLnBrk="1"/>
          <a:endParaRPr lang="ko-KR" altLang="en-US"/>
        </a:p>
      </dgm:t>
    </dgm:pt>
    <dgm:pt modelId="{C54CEABB-F8C3-4C70-874D-01C089887145}" type="sibTrans" cxnId="{4A4BEDCB-CB9B-4CE5-9CC4-F8709FE2FCD2}">
      <dgm:prSet/>
      <dgm:spPr/>
      <dgm:t>
        <a:bodyPr/>
        <a:lstStyle/>
        <a:p>
          <a:pPr latinLnBrk="1"/>
          <a:endParaRPr lang="ko-KR" altLang="en-US"/>
        </a:p>
      </dgm:t>
    </dgm:pt>
    <dgm:pt modelId="{F3B317CB-A0FB-4FB1-B699-5150201640CB}">
      <dgm:prSet phldrT="[텍스트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dirty="0" smtClean="0"/>
            <a:t>2. </a:t>
          </a:r>
          <a:r>
            <a:rPr lang="ko-KR" altLang="en-US" dirty="0" smtClean="0"/>
            <a:t>프로젝트 일반사항</a:t>
          </a:r>
          <a:endParaRPr lang="ko-KR" altLang="en-US" dirty="0"/>
        </a:p>
      </dgm:t>
    </dgm:pt>
    <dgm:pt modelId="{D2DAE10E-1867-46E9-A6CC-E5B110E95F14}" type="parTrans" cxnId="{254F8F04-855E-4BF0-9E9D-E57D99837300}">
      <dgm:prSet/>
      <dgm:spPr/>
      <dgm:t>
        <a:bodyPr/>
        <a:lstStyle/>
        <a:p>
          <a:pPr latinLnBrk="1"/>
          <a:endParaRPr lang="ko-KR" altLang="en-US"/>
        </a:p>
      </dgm:t>
    </dgm:pt>
    <dgm:pt modelId="{E616A7AE-DAD7-4875-B2F7-AD928A7C4766}" type="sibTrans" cxnId="{254F8F04-855E-4BF0-9E9D-E57D99837300}">
      <dgm:prSet/>
      <dgm:spPr/>
      <dgm:t>
        <a:bodyPr/>
        <a:lstStyle/>
        <a:p>
          <a:pPr latinLnBrk="1"/>
          <a:endParaRPr lang="ko-KR" altLang="en-US"/>
        </a:p>
      </dgm:t>
    </dgm:pt>
    <dgm:pt modelId="{8A54F1D5-264A-4785-B301-6EF6091015B3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기간 </a:t>
          </a:r>
          <a:r>
            <a:rPr lang="en-US" altLang="ko-KR" dirty="0" smtClean="0"/>
            <a:t>: 2016</a:t>
          </a:r>
          <a:r>
            <a:rPr lang="ko-KR" altLang="en-US" dirty="0" smtClean="0"/>
            <a:t>년 </a:t>
          </a:r>
          <a:r>
            <a:rPr lang="en-US" altLang="ko-KR" dirty="0" smtClean="0"/>
            <a:t>8</a:t>
          </a:r>
          <a:r>
            <a:rPr lang="ko-KR" altLang="en-US" dirty="0" smtClean="0"/>
            <a:t>월 </a:t>
          </a:r>
          <a:r>
            <a:rPr lang="en-US" altLang="ko-KR" dirty="0" smtClean="0"/>
            <a:t>23</a:t>
          </a:r>
          <a:r>
            <a:rPr lang="ko-KR" altLang="en-US" dirty="0" smtClean="0"/>
            <a:t>일 </a:t>
          </a:r>
          <a:r>
            <a:rPr lang="en-US" altLang="ko-KR" dirty="0" smtClean="0"/>
            <a:t>~ 2016</a:t>
          </a:r>
          <a:r>
            <a:rPr lang="ko-KR" altLang="en-US" dirty="0" smtClean="0"/>
            <a:t>년 </a:t>
          </a:r>
          <a:r>
            <a:rPr lang="en-US" altLang="ko-KR" dirty="0" smtClean="0"/>
            <a:t>9</a:t>
          </a:r>
          <a:r>
            <a:rPr lang="ko-KR" altLang="en-US" dirty="0" smtClean="0"/>
            <a:t>월 </a:t>
          </a:r>
          <a:r>
            <a:rPr lang="en-US" altLang="ko-KR" dirty="0" smtClean="0"/>
            <a:t>23</a:t>
          </a:r>
          <a:r>
            <a:rPr lang="ko-KR" altLang="en-US" dirty="0" smtClean="0"/>
            <a:t>일</a:t>
          </a:r>
          <a:r>
            <a:rPr lang="en-US" altLang="ko-KR" dirty="0" smtClean="0"/>
            <a:t> </a:t>
          </a:r>
          <a:endParaRPr lang="ko-KR" altLang="en-US" dirty="0"/>
        </a:p>
      </dgm:t>
    </dgm:pt>
    <dgm:pt modelId="{ED076B4B-0817-40CA-BB7C-312594322A43}" type="parTrans" cxnId="{942F9B95-2B94-4638-9904-C6326B66CB2E}">
      <dgm:prSet/>
      <dgm:spPr/>
      <dgm:t>
        <a:bodyPr/>
        <a:lstStyle/>
        <a:p>
          <a:pPr latinLnBrk="1"/>
          <a:endParaRPr lang="ko-KR" altLang="en-US"/>
        </a:p>
      </dgm:t>
    </dgm:pt>
    <dgm:pt modelId="{060BE6DD-9BC7-4AC1-B334-202867F29BA5}" type="sibTrans" cxnId="{942F9B95-2B94-4638-9904-C6326B66CB2E}">
      <dgm:prSet/>
      <dgm:spPr/>
      <dgm:t>
        <a:bodyPr/>
        <a:lstStyle/>
        <a:p>
          <a:pPr latinLnBrk="1"/>
          <a:endParaRPr lang="ko-KR" altLang="en-US"/>
        </a:p>
      </dgm:t>
    </dgm:pt>
    <dgm:pt modelId="{1AF8892A-A528-43A5-AD6E-690AA8EABB1C}">
      <dgm:prSet phldrT="[텍스트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dirty="0" smtClean="0"/>
            <a:t>1. </a:t>
          </a:r>
          <a:r>
            <a:rPr lang="ko-KR" altLang="en-US" dirty="0" smtClean="0"/>
            <a:t>목적</a:t>
          </a:r>
          <a:endParaRPr lang="ko-KR" altLang="en-US" dirty="0"/>
        </a:p>
      </dgm:t>
    </dgm:pt>
    <dgm:pt modelId="{D2765135-2356-4911-BD56-E1423709813D}" type="sibTrans" cxnId="{8CE5BD90-55DF-4DD0-8AF9-B4B254BA8D45}">
      <dgm:prSet/>
      <dgm:spPr/>
      <dgm:t>
        <a:bodyPr/>
        <a:lstStyle/>
        <a:p>
          <a:pPr latinLnBrk="1"/>
          <a:endParaRPr lang="ko-KR" altLang="en-US"/>
        </a:p>
      </dgm:t>
    </dgm:pt>
    <dgm:pt modelId="{A3DC2769-F83E-4EA4-9F55-C21DB1F53412}" type="parTrans" cxnId="{8CE5BD90-55DF-4DD0-8AF9-B4B254BA8D45}">
      <dgm:prSet/>
      <dgm:spPr/>
      <dgm:t>
        <a:bodyPr/>
        <a:lstStyle/>
        <a:p>
          <a:pPr latinLnBrk="1"/>
          <a:endParaRPr lang="ko-KR" altLang="en-US"/>
        </a:p>
      </dgm:t>
    </dgm:pt>
    <dgm:pt modelId="{CDBD81A1-10F9-4824-833B-1C9A82FDF54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EB37FD0-32FB-473B-B926-1068F0D3F996}" type="parTrans" cxnId="{1AE5E667-DA20-4715-B60E-A72823307A83}">
      <dgm:prSet/>
      <dgm:spPr/>
      <dgm:t>
        <a:bodyPr/>
        <a:lstStyle/>
        <a:p>
          <a:pPr latinLnBrk="1"/>
          <a:endParaRPr lang="ko-KR" altLang="en-US"/>
        </a:p>
      </dgm:t>
    </dgm:pt>
    <dgm:pt modelId="{A94DAFC0-C562-4CCF-8A9E-88D84A20635E}" type="sibTrans" cxnId="{1AE5E667-DA20-4715-B60E-A72823307A83}">
      <dgm:prSet/>
      <dgm:spPr/>
      <dgm:t>
        <a:bodyPr/>
        <a:lstStyle/>
        <a:p>
          <a:pPr latinLnBrk="1"/>
          <a:endParaRPr lang="ko-KR" altLang="en-US"/>
        </a:p>
      </dgm:t>
    </dgm:pt>
    <dgm:pt modelId="{E85C6D68-50DC-40A1-B5D4-2DCF7E0C58D9}" type="pres">
      <dgm:prSet presAssocID="{A4E54A68-5B19-402F-BD0B-EE3D774E29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5443AD-6755-493D-9D75-3F0ADEC44AFF}" type="pres">
      <dgm:prSet presAssocID="{1AF8892A-A528-43A5-AD6E-690AA8EABB1C}" presName="parentText" presStyleLbl="node1" presStyleIdx="0" presStyleCnt="2" custScaleY="38041" custLinFactNeighborX="82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0E5343-07B1-47DB-860F-64B5B7993689}" type="pres">
      <dgm:prSet presAssocID="{1AF8892A-A528-43A5-AD6E-690AA8EABB1C}" presName="childText" presStyleLbl="revTx" presStyleIdx="0" presStyleCnt="2" custScaleY="1929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90B447-4025-46C1-9BAE-72D202CAD546}" type="pres">
      <dgm:prSet presAssocID="{F3B317CB-A0FB-4FB1-B699-5150201640CB}" presName="parentText" presStyleLbl="node1" presStyleIdx="1" presStyleCnt="2" custScaleY="3538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EB3D44-9221-48D1-9968-0917B1E1190F}" type="pres">
      <dgm:prSet presAssocID="{F3B317CB-A0FB-4FB1-B699-5150201640CB}" presName="childText" presStyleLbl="revTx" presStyleIdx="1" presStyleCnt="2" custScaleY="3613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42F9B95-2B94-4638-9904-C6326B66CB2E}" srcId="{F3B317CB-A0FB-4FB1-B699-5150201640CB}" destId="{8A54F1D5-264A-4785-B301-6EF6091015B3}" srcOrd="0" destOrd="0" parTransId="{ED076B4B-0817-40CA-BB7C-312594322A43}" sibTransId="{060BE6DD-9BC7-4AC1-B334-202867F29BA5}"/>
    <dgm:cxn modelId="{18EC6529-4521-4328-A078-27CD0F5A61D2}" type="presOf" srcId="{8A54F1D5-264A-4785-B301-6EF6091015B3}" destId="{CDEB3D44-9221-48D1-9968-0917B1E1190F}" srcOrd="0" destOrd="0" presId="urn:microsoft.com/office/officeart/2005/8/layout/vList2"/>
    <dgm:cxn modelId="{254F8F04-855E-4BF0-9E9D-E57D99837300}" srcId="{A4E54A68-5B19-402F-BD0B-EE3D774E2924}" destId="{F3B317CB-A0FB-4FB1-B699-5150201640CB}" srcOrd="1" destOrd="0" parTransId="{D2DAE10E-1867-46E9-A6CC-E5B110E95F14}" sibTransId="{E616A7AE-DAD7-4875-B2F7-AD928A7C4766}"/>
    <dgm:cxn modelId="{1AE5E667-DA20-4715-B60E-A72823307A83}" srcId="{1AF8892A-A528-43A5-AD6E-690AA8EABB1C}" destId="{CDBD81A1-10F9-4824-833B-1C9A82FDF549}" srcOrd="1" destOrd="0" parTransId="{7EB37FD0-32FB-473B-B926-1068F0D3F996}" sibTransId="{A94DAFC0-C562-4CCF-8A9E-88D84A20635E}"/>
    <dgm:cxn modelId="{8CE5BD90-55DF-4DD0-8AF9-B4B254BA8D45}" srcId="{A4E54A68-5B19-402F-BD0B-EE3D774E2924}" destId="{1AF8892A-A528-43A5-AD6E-690AA8EABB1C}" srcOrd="0" destOrd="0" parTransId="{A3DC2769-F83E-4EA4-9F55-C21DB1F53412}" sibTransId="{D2765135-2356-4911-BD56-E1423709813D}"/>
    <dgm:cxn modelId="{E7D668BE-A7E4-4158-BC84-157900252439}" type="presOf" srcId="{1AF8892A-A528-43A5-AD6E-690AA8EABB1C}" destId="{955443AD-6755-493D-9D75-3F0ADEC44AFF}" srcOrd="0" destOrd="0" presId="urn:microsoft.com/office/officeart/2005/8/layout/vList2"/>
    <dgm:cxn modelId="{E0D562F1-943A-4319-94CD-21212F97D1C7}" type="presOf" srcId="{CDBD81A1-10F9-4824-833B-1C9A82FDF549}" destId="{B10E5343-07B1-47DB-860F-64B5B7993689}" srcOrd="0" destOrd="1" presId="urn:microsoft.com/office/officeart/2005/8/layout/vList2"/>
    <dgm:cxn modelId="{81BE5B2B-A519-49C1-90F3-7046D05503EF}" type="presOf" srcId="{80D06C81-FDDC-4B3F-9683-0B1589C67AF9}" destId="{B10E5343-07B1-47DB-860F-64B5B7993689}" srcOrd="0" destOrd="0" presId="urn:microsoft.com/office/officeart/2005/8/layout/vList2"/>
    <dgm:cxn modelId="{06D4F9FE-B860-44D0-B642-7914535D4AD0}" type="presOf" srcId="{F3B317CB-A0FB-4FB1-B699-5150201640CB}" destId="{E990B447-4025-46C1-9BAE-72D202CAD546}" srcOrd="0" destOrd="0" presId="urn:microsoft.com/office/officeart/2005/8/layout/vList2"/>
    <dgm:cxn modelId="{4A4BEDCB-CB9B-4CE5-9CC4-F8709FE2FCD2}" srcId="{1AF8892A-A528-43A5-AD6E-690AA8EABB1C}" destId="{80D06C81-FDDC-4B3F-9683-0B1589C67AF9}" srcOrd="0" destOrd="0" parTransId="{AEB15C4E-3514-49B1-B370-5A15243480D3}" sibTransId="{C54CEABB-F8C3-4C70-874D-01C089887145}"/>
    <dgm:cxn modelId="{60EEF9BD-D7DD-493D-A128-5078133223F7}" type="presOf" srcId="{A4E54A68-5B19-402F-BD0B-EE3D774E2924}" destId="{E85C6D68-50DC-40A1-B5D4-2DCF7E0C58D9}" srcOrd="0" destOrd="0" presId="urn:microsoft.com/office/officeart/2005/8/layout/vList2"/>
    <dgm:cxn modelId="{E11DEBE1-A19A-43A6-A5FC-3D047B00FF48}" type="presParOf" srcId="{E85C6D68-50DC-40A1-B5D4-2DCF7E0C58D9}" destId="{955443AD-6755-493D-9D75-3F0ADEC44AFF}" srcOrd="0" destOrd="0" presId="urn:microsoft.com/office/officeart/2005/8/layout/vList2"/>
    <dgm:cxn modelId="{EF9A747D-FA8A-41F3-9ABF-786D992E6FB7}" type="presParOf" srcId="{E85C6D68-50DC-40A1-B5D4-2DCF7E0C58D9}" destId="{B10E5343-07B1-47DB-860F-64B5B7993689}" srcOrd="1" destOrd="0" presId="urn:microsoft.com/office/officeart/2005/8/layout/vList2"/>
    <dgm:cxn modelId="{2074D4FC-1654-4BBD-BEC2-C82356738E2C}" type="presParOf" srcId="{E85C6D68-50DC-40A1-B5D4-2DCF7E0C58D9}" destId="{E990B447-4025-46C1-9BAE-72D202CAD546}" srcOrd="2" destOrd="0" presId="urn:microsoft.com/office/officeart/2005/8/layout/vList2"/>
    <dgm:cxn modelId="{64BC99E9-FAEB-455D-AB88-DC2D768B263F}" type="presParOf" srcId="{E85C6D68-50DC-40A1-B5D4-2DCF7E0C58D9}" destId="{CDEB3D44-9221-48D1-9968-0917B1E1190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443AD-6755-493D-9D75-3F0ADEC44AFF}">
      <dsp:nvSpPr>
        <dsp:cNvPr id="0" name=""/>
        <dsp:cNvSpPr/>
      </dsp:nvSpPr>
      <dsp:spPr>
        <a:xfrm>
          <a:off x="0" y="236429"/>
          <a:ext cx="6336703" cy="560883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1. </a:t>
          </a:r>
          <a:r>
            <a:rPr lang="ko-KR" altLang="en-US" sz="1600" kern="1200" dirty="0" smtClean="0"/>
            <a:t>목적</a:t>
          </a:r>
          <a:endParaRPr lang="ko-KR" altLang="en-US" sz="1600" kern="1200" dirty="0"/>
        </a:p>
      </dsp:txBody>
      <dsp:txXfrm>
        <a:off x="27380" y="263809"/>
        <a:ext cx="6281943" cy="506123"/>
      </dsp:txXfrm>
    </dsp:sp>
    <dsp:sp modelId="{B10E5343-07B1-47DB-860F-64B5B7993689}">
      <dsp:nvSpPr>
        <dsp:cNvPr id="0" name=""/>
        <dsp:cNvSpPr/>
      </dsp:nvSpPr>
      <dsp:spPr>
        <a:xfrm>
          <a:off x="0" y="797313"/>
          <a:ext cx="6336703" cy="1201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19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200" kern="1200" dirty="0" smtClean="0"/>
            <a:t>매장에 방문한 고객들이 너무 틀에 박힌 메뉴를 고르기보단 자기취향에 맞게 </a:t>
          </a:r>
          <a:r>
            <a:rPr lang="ko-KR" altLang="en-US" sz="1200" kern="1200" dirty="0" err="1" smtClean="0"/>
            <a:t>도우와</a:t>
          </a:r>
          <a:r>
            <a:rPr lang="ko-KR" altLang="en-US" sz="1200" kern="1200" dirty="0" smtClean="0"/>
            <a:t> 소스</a:t>
          </a:r>
          <a:r>
            <a:rPr lang="en-US" altLang="ko-KR" sz="1200" kern="1200" dirty="0" smtClean="0"/>
            <a:t>, </a:t>
          </a:r>
          <a:r>
            <a:rPr lang="ko-KR" altLang="en-US" sz="1200" kern="1200" dirty="0" err="1" smtClean="0"/>
            <a:t>토핑을</a:t>
          </a:r>
          <a:r>
            <a:rPr lang="ko-KR" altLang="en-US" sz="1200" kern="1200" dirty="0" smtClean="0"/>
            <a:t> 직접 선택함으로써 다른 피자 매장과는 다른 차별화를 두기 위해 제작</a:t>
          </a:r>
          <a:r>
            <a:rPr lang="en-US" altLang="ko-KR" sz="1200" kern="1200" dirty="0" smtClean="0"/>
            <a:t>.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1200" kern="1200" dirty="0"/>
        </a:p>
      </dsp:txBody>
      <dsp:txXfrm>
        <a:off x="0" y="797313"/>
        <a:ext cx="6336703" cy="1201227"/>
      </dsp:txXfrm>
    </dsp:sp>
    <dsp:sp modelId="{E990B447-4025-46C1-9BAE-72D202CAD546}">
      <dsp:nvSpPr>
        <dsp:cNvPr id="0" name=""/>
        <dsp:cNvSpPr/>
      </dsp:nvSpPr>
      <dsp:spPr>
        <a:xfrm>
          <a:off x="0" y="1998541"/>
          <a:ext cx="6336703" cy="521738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2. </a:t>
          </a:r>
          <a:r>
            <a:rPr lang="ko-KR" altLang="en-US" sz="1600" kern="1200" dirty="0" smtClean="0"/>
            <a:t>프로젝트 일반사항</a:t>
          </a:r>
          <a:endParaRPr lang="ko-KR" altLang="en-US" sz="1600" kern="1200" dirty="0"/>
        </a:p>
      </dsp:txBody>
      <dsp:txXfrm>
        <a:off x="25469" y="2024010"/>
        <a:ext cx="6285765" cy="470800"/>
      </dsp:txXfrm>
    </dsp:sp>
    <dsp:sp modelId="{CDEB3D44-9221-48D1-9968-0917B1E1190F}">
      <dsp:nvSpPr>
        <dsp:cNvPr id="0" name=""/>
        <dsp:cNvSpPr/>
      </dsp:nvSpPr>
      <dsp:spPr>
        <a:xfrm>
          <a:off x="0" y="2520279"/>
          <a:ext cx="6336703" cy="843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19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200" kern="1200" dirty="0" smtClean="0"/>
            <a:t>프로젝트 기간 </a:t>
          </a:r>
          <a:r>
            <a:rPr lang="en-US" altLang="ko-KR" sz="1200" kern="1200" dirty="0" smtClean="0"/>
            <a:t>: 2016</a:t>
          </a:r>
          <a:r>
            <a:rPr lang="ko-KR" altLang="en-US" sz="1200" kern="1200" dirty="0" smtClean="0"/>
            <a:t>년 </a:t>
          </a:r>
          <a:r>
            <a:rPr lang="en-US" altLang="ko-KR" sz="1200" kern="1200" dirty="0" smtClean="0"/>
            <a:t>8</a:t>
          </a:r>
          <a:r>
            <a:rPr lang="ko-KR" altLang="en-US" sz="1200" kern="1200" dirty="0" smtClean="0"/>
            <a:t>월 </a:t>
          </a:r>
          <a:r>
            <a:rPr lang="en-US" altLang="ko-KR" sz="1200" kern="1200" dirty="0" smtClean="0"/>
            <a:t>23</a:t>
          </a:r>
          <a:r>
            <a:rPr lang="ko-KR" altLang="en-US" sz="1200" kern="1200" dirty="0" smtClean="0"/>
            <a:t>일 </a:t>
          </a:r>
          <a:r>
            <a:rPr lang="en-US" altLang="ko-KR" sz="1200" kern="1200" dirty="0" smtClean="0"/>
            <a:t>~ 2016</a:t>
          </a:r>
          <a:r>
            <a:rPr lang="ko-KR" altLang="en-US" sz="1200" kern="1200" dirty="0" smtClean="0"/>
            <a:t>년 </a:t>
          </a:r>
          <a:r>
            <a:rPr lang="en-US" altLang="ko-KR" sz="1200" kern="1200" dirty="0" smtClean="0"/>
            <a:t>9</a:t>
          </a:r>
          <a:r>
            <a:rPr lang="ko-KR" altLang="en-US" sz="1200" kern="1200" dirty="0" smtClean="0"/>
            <a:t>월 </a:t>
          </a:r>
          <a:r>
            <a:rPr lang="en-US" altLang="ko-KR" sz="1200" kern="1200" dirty="0" smtClean="0"/>
            <a:t>23</a:t>
          </a:r>
          <a:r>
            <a:rPr lang="ko-KR" altLang="en-US" sz="1200" kern="1200" dirty="0" smtClean="0"/>
            <a:t>일</a:t>
          </a:r>
          <a:r>
            <a:rPr lang="en-US" altLang="ko-KR" sz="1200" kern="1200" dirty="0" smtClean="0"/>
            <a:t> </a:t>
          </a:r>
          <a:endParaRPr lang="ko-KR" altLang="en-US" sz="1200" kern="1200" dirty="0"/>
        </a:p>
      </dsp:txBody>
      <dsp:txXfrm>
        <a:off x="0" y="2520279"/>
        <a:ext cx="6336703" cy="843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420D9-C419-4BD5-82ED-D497D461B5C5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1E2C2-82EB-42E5-956F-EB96A8E69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34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1E2C2-82EB-42E5-956F-EB96A8E694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7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AEC-B110-4018-B5A8-212DCE2AC5B3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E96C-665B-4FB2-B5B5-EDC1E5EDF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8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AEC-B110-4018-B5A8-212DCE2AC5B3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E96C-665B-4FB2-B5B5-EDC1E5EDF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5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AEC-B110-4018-B5A8-212DCE2AC5B3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E96C-665B-4FB2-B5B5-EDC1E5EDF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1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AEC-B110-4018-B5A8-212DCE2AC5B3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E96C-665B-4FB2-B5B5-EDC1E5EDF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9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AEC-B110-4018-B5A8-212DCE2AC5B3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E96C-665B-4FB2-B5B5-EDC1E5EDF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4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AEC-B110-4018-B5A8-212DCE2AC5B3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E96C-665B-4FB2-B5B5-EDC1E5EDF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02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AEC-B110-4018-B5A8-212DCE2AC5B3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E96C-665B-4FB2-B5B5-EDC1E5EDF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2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AEC-B110-4018-B5A8-212DCE2AC5B3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E96C-665B-4FB2-B5B5-EDC1E5EDF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3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AEC-B110-4018-B5A8-212DCE2AC5B3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E96C-665B-4FB2-B5B5-EDC1E5EDF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5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AEC-B110-4018-B5A8-212DCE2AC5B3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E96C-665B-4FB2-B5B5-EDC1E5EDF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11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AEC-B110-4018-B5A8-212DCE2AC5B3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E96C-665B-4FB2-B5B5-EDC1E5EDF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3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01AEC-B110-4018-B5A8-212DCE2AC5B3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AE96C-665B-4FB2-B5B5-EDC1E5EDF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6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1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348"/>
            <a:ext cx="4936820" cy="4936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4916" y="321297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나만의 피자 주문프로그램</a:t>
            </a:r>
            <a:endParaRPr lang="ko-KR" altLang="en-US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1" y="4797152"/>
            <a:ext cx="19159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Arial Unicode MS" panose="020B0604020202020204" pitchFamily="50" charset="-127"/>
              </a:rPr>
              <a:t>팀장 </a:t>
            </a:r>
            <a:r>
              <a:rPr lang="en-US" altLang="ko-KR" dirty="0" smtClean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Arial Unicode MS" panose="020B0604020202020204" pitchFamily="50" charset="-127"/>
              </a:rPr>
              <a:t>:   </a:t>
            </a:r>
            <a:r>
              <a:rPr lang="ko-KR" altLang="en-US" dirty="0" smtClean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Arial Unicode MS" panose="020B0604020202020204" pitchFamily="50" charset="-127"/>
              </a:rPr>
              <a:t>이상협</a:t>
            </a:r>
            <a:endParaRPr lang="en-US" altLang="ko-KR" dirty="0" smtClean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  <a:cs typeface="Arial Unicode MS" panose="020B0604020202020204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Arial Unicode MS" panose="020B0604020202020204" pitchFamily="50" charset="-127"/>
              </a:rPr>
              <a:t>팀원</a:t>
            </a:r>
            <a:r>
              <a:rPr lang="en-US" altLang="ko-KR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Arial Unicode MS" panose="020B0604020202020204" pitchFamily="50" charset="-127"/>
              </a:rPr>
              <a:t>:   </a:t>
            </a:r>
            <a:r>
              <a:rPr lang="ko-KR" altLang="en-US" dirty="0" smtClean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Arial Unicode MS" panose="020B0604020202020204" pitchFamily="50" charset="-127"/>
              </a:rPr>
              <a:t>석윤식</a:t>
            </a:r>
            <a:endParaRPr lang="en-US" altLang="ko-KR" dirty="0" smtClean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  <a:cs typeface="Arial Unicode MS" panose="020B0604020202020204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Arial Unicode MS" panose="020B0604020202020204" pitchFamily="50" charset="-127"/>
              </a:rPr>
              <a:t>         </a:t>
            </a:r>
            <a:r>
              <a:rPr lang="ko-KR" altLang="en-US" dirty="0" smtClean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Arial Unicode MS" panose="020B0604020202020204" pitchFamily="50" charset="-127"/>
              </a:rPr>
              <a:t>김정근</a:t>
            </a:r>
            <a:endParaRPr lang="en-US" altLang="ko-KR" dirty="0" smtClean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  <a:cs typeface="Arial Unicode MS" panose="020B0604020202020204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Arial Unicode MS" panose="020B0604020202020204" pitchFamily="50" charset="-127"/>
              </a:rPr>
              <a:t>         </a:t>
            </a:r>
            <a:r>
              <a:rPr lang="ko-KR" altLang="en-US" dirty="0" smtClean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Arial Unicode MS" panose="020B0604020202020204" pitchFamily="50" charset="-127"/>
              </a:rPr>
              <a:t>이  슬</a:t>
            </a:r>
            <a:endParaRPr lang="en-US" altLang="ko-KR" dirty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  <a:cs typeface="Arial Unicode MS" panose="020B0604020202020204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Arial Unicode MS" panose="020B0604020202020204" pitchFamily="50" charset="-127"/>
              </a:rPr>
              <a:t>        </a:t>
            </a:r>
            <a:r>
              <a:rPr lang="ko-KR" altLang="en-US" dirty="0" smtClean="0">
                <a:solidFill>
                  <a:schemeClr val="bg1"/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Arial Unicode MS" panose="020B0604020202020204" pitchFamily="50" charset="-127"/>
              </a:rPr>
              <a:t>강민석</a:t>
            </a:r>
            <a:endParaRPr lang="en-US" altLang="ko-KR" dirty="0" smtClean="0">
              <a:solidFill>
                <a:schemeClr val="bg1"/>
              </a:solidFill>
              <a:latin typeface="궁서체" panose="02030609000101010101" pitchFamily="17" charset="-127"/>
              <a:ea typeface="궁서체" panose="02030609000101010101" pitchFamily="17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0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9413" y="183191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로그인시 </a:t>
            </a:r>
            <a:r>
              <a:rPr lang="ko-KR" altLang="en-US" dirty="0" err="1" smtClean="0"/>
              <a:t>첫화면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72926" y="4077072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관리자 로그인시 </a:t>
            </a:r>
            <a:r>
              <a:rPr lang="ko-KR" altLang="en-US" dirty="0" err="1" smtClean="0"/>
              <a:t>첫화면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4" y="774826"/>
            <a:ext cx="5070072" cy="30770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501008"/>
            <a:ext cx="5070072" cy="30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9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6" y="692697"/>
            <a:ext cx="4034009" cy="24482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1" y="3373449"/>
            <a:ext cx="4034009" cy="2448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1" y="692698"/>
            <a:ext cx="4034008" cy="24482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6" y="3396451"/>
            <a:ext cx="4003703" cy="242987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7064" y="79604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4) </a:t>
            </a:r>
            <a:r>
              <a:rPr lang="ko-KR" altLang="en-US" dirty="0" smtClean="0"/>
              <a:t>메뉴 선택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2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064" y="7960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결제 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00" y="1268760"/>
            <a:ext cx="688154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606" y="334397"/>
            <a:ext cx="2800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6" y="2338514"/>
            <a:ext cx="2191056" cy="5144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4222" y="1245812"/>
            <a:ext cx="80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개발도구 </a:t>
            </a:r>
            <a:r>
              <a:rPr lang="en-US" altLang="ko-KR" dirty="0" smtClean="0"/>
              <a:t>: IntelliJ , JAVA , Scene Builder 2.0 , Photoshop 7.0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6588" y="3841117"/>
            <a:ext cx="454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데이터베이스 </a:t>
            </a:r>
            <a:r>
              <a:rPr lang="en-US" altLang="ko-KR" dirty="0" smtClean="0"/>
              <a:t>: ORACLE SQL Developer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1" y="4482425"/>
            <a:ext cx="2457793" cy="9526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31" y="2135904"/>
            <a:ext cx="1671662" cy="8464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002471"/>
            <a:ext cx="2075201" cy="11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068019" cy="489654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2606" y="334397"/>
            <a:ext cx="3724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시연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0256"/>
            <a:ext cx="2267744" cy="226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6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1880" y="25523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en-US" altLang="ko-KR" sz="6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2985" y="1404160"/>
            <a:ext cx="4198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3768" y="3950734"/>
            <a:ext cx="5206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DB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모델링</a:t>
            </a:r>
            <a:endParaRPr lang="en-US" altLang="ko-KR" sz="2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2985" y="2070859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요구사항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83768" y="4580654"/>
            <a:ext cx="391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스토리 보드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8" y="330266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시장 조사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768" y="5930116"/>
            <a:ext cx="3221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시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211224"/>
            <a:ext cx="3235821" cy="24626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83768" y="5246878"/>
            <a:ext cx="244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endParaRPr lang="en-US" altLang="ko-KR" sz="2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2985" y="2686991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역할 분담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38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561914959"/>
              </p:ext>
            </p:extLst>
          </p:nvPr>
        </p:nvGraphicFramePr>
        <p:xfrm>
          <a:off x="467544" y="1484784"/>
          <a:ext cx="6336704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35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5646" y="2476748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회원가입을 통하여 회원의 정보를 수집</a:t>
            </a:r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5646" y="3128418"/>
            <a:ext cx="5652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베이직피자와 </a:t>
            </a:r>
            <a:r>
              <a:rPr lang="ko-KR" altLang="en-US" sz="1400" dirty="0" err="1" smtClean="0"/>
              <a:t>커스텀피자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주문내역 선택가능</a:t>
            </a:r>
            <a:endParaRPr lang="en-US" altLang="ko-KR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30719" y="4424562"/>
            <a:ext cx="8748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마지막은 선택한 메뉴들의 가격 합계 확인 결제방법선택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요구사항기재 가능</a:t>
            </a:r>
            <a:endParaRPr lang="en-US" altLang="ko-KR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30719" y="3848498"/>
            <a:ext cx="9048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커스텀피자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선택시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도우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소스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토핑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사이드를 직접 선택함으로써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ko-KR" altLang="en-US" sz="1400" dirty="0" smtClean="0"/>
              <a:t>나만의 피자 주문가능</a:t>
            </a:r>
            <a:endParaRPr lang="en-US" altLang="ko-KR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5646" y="3488458"/>
            <a:ext cx="841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베이직피자 </a:t>
            </a:r>
            <a:r>
              <a:rPr lang="ko-KR" altLang="en-US" sz="1400" dirty="0" err="1" smtClean="0"/>
              <a:t>선택시</a:t>
            </a:r>
            <a:r>
              <a:rPr lang="ko-KR" altLang="en-US" sz="1400" dirty="0" smtClean="0"/>
              <a:t> 기본 </a:t>
            </a:r>
            <a:r>
              <a:rPr lang="ko-KR" altLang="en-US" sz="1400" dirty="0" err="1" smtClean="0"/>
              <a:t>생성되있는</a:t>
            </a:r>
            <a:r>
              <a:rPr lang="ko-KR" altLang="en-US" sz="1400" dirty="0" smtClean="0"/>
              <a:t> 피자와 사이드메뉴 선택가능</a:t>
            </a:r>
            <a:endParaRPr lang="en-US" altLang="ko-KR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5645" y="4784602"/>
            <a:ext cx="759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주문완료시</a:t>
            </a:r>
            <a:r>
              <a:rPr lang="ko-KR" altLang="en-US" sz="1400" dirty="0" smtClean="0"/>
              <a:t> 주문내역서가 발행되고 카운터에서 결제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수령하는 방식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5646" y="2768378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로그인을</a:t>
            </a:r>
            <a:r>
              <a:rPr lang="ko-KR" altLang="en-US" sz="1400" dirty="0" smtClean="0"/>
              <a:t> 통하여 고객과 관리자 식별가능</a:t>
            </a:r>
            <a:endParaRPr lang="en-US" altLang="ko-KR" sz="1400" dirty="0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430719" y="1760266"/>
            <a:ext cx="6336703" cy="510637"/>
            <a:chOff x="0" y="3066195"/>
            <a:chExt cx="6336703" cy="510637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0" y="3066195"/>
              <a:ext cx="6336703" cy="51063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9" name="모서리가 둥근 직사각형 4"/>
            <p:cNvSpPr/>
            <p:nvPr/>
          </p:nvSpPr>
          <p:spPr>
            <a:xfrm>
              <a:off x="24927" y="3091122"/>
              <a:ext cx="6286849" cy="4607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kern="1200" dirty="0" smtClean="0"/>
                <a:t>3. </a:t>
              </a:r>
              <a:r>
                <a:rPr lang="ko-KR" altLang="en-US" sz="1600" kern="1200" dirty="0" smtClean="0"/>
                <a:t>프로젝트 주요사항</a:t>
              </a:r>
              <a:endParaRPr lang="ko-KR" altLang="en-US" sz="1600" kern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51520" y="332656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252" y="4732339"/>
            <a:ext cx="1908175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75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656801"/>
            <a:ext cx="726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회원가입을 통해서 아이디를 생성해야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    아이디 </a:t>
            </a:r>
            <a:r>
              <a:rPr lang="ko-KR" altLang="en-US" dirty="0" err="1" smtClean="0"/>
              <a:t>중복시</a:t>
            </a:r>
            <a:r>
              <a:rPr lang="ko-KR" altLang="en-US" dirty="0" smtClean="0"/>
              <a:t> 가입이 안되고</a:t>
            </a:r>
            <a:r>
              <a:rPr lang="en-US" altLang="ko-KR" dirty="0"/>
              <a:t> </a:t>
            </a:r>
            <a:r>
              <a:rPr lang="ko-KR" altLang="en-US" dirty="0" smtClean="0"/>
              <a:t>비밀번호도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자 </a:t>
            </a:r>
            <a:r>
              <a:rPr lang="ko-KR" altLang="en-US" dirty="0" err="1" smtClean="0"/>
              <a:t>이상이여야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2422286"/>
            <a:ext cx="809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아이디와 비밀번호 입력을 통해서 로그인해야 피자를 </a:t>
            </a:r>
            <a:r>
              <a:rPr lang="ko-KR" altLang="en-US" dirty="0" err="1" smtClean="0"/>
              <a:t>주문할수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2931942"/>
            <a:ext cx="7648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베이직피자와 </a:t>
            </a:r>
            <a:r>
              <a:rPr lang="ko-KR" altLang="en-US" dirty="0" err="1" smtClean="0"/>
              <a:t>커스텀피자중</a:t>
            </a:r>
            <a:r>
              <a:rPr lang="ko-KR" altLang="en-US" dirty="0" smtClean="0"/>
              <a:t> 하나를 선택해야 하며 베이직피자 </a:t>
            </a:r>
            <a:r>
              <a:rPr lang="ko-KR" altLang="en-US" dirty="0" err="1" smtClean="0"/>
              <a:t>선택시</a:t>
            </a:r>
            <a:endParaRPr lang="en-US" altLang="ko-KR" dirty="0" smtClean="0"/>
          </a:p>
          <a:p>
            <a:r>
              <a:rPr lang="ko-KR" altLang="en-US" dirty="0" smtClean="0"/>
              <a:t>    기본으로 </a:t>
            </a:r>
            <a:r>
              <a:rPr lang="ko-KR" altLang="en-US" dirty="0" err="1" smtClean="0"/>
              <a:t>만들어져있는</a:t>
            </a:r>
            <a:r>
              <a:rPr lang="ko-KR" altLang="en-US" dirty="0" smtClean="0"/>
              <a:t> 피자와 사이드를 </a:t>
            </a:r>
            <a:r>
              <a:rPr lang="ko-KR" altLang="en-US" dirty="0" err="1" smtClean="0"/>
              <a:t>선택할수있습니다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사이드는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개이상</a:t>
            </a:r>
            <a:r>
              <a:rPr lang="ko-KR" altLang="en-US" dirty="0" smtClean="0"/>
              <a:t> 선택불가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9552" y="3932500"/>
            <a:ext cx="781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4) </a:t>
            </a:r>
            <a:r>
              <a:rPr lang="ko-KR" altLang="en-US" dirty="0" err="1" smtClean="0"/>
              <a:t>커스텀피자를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취향에 맞는 </a:t>
            </a:r>
            <a:r>
              <a:rPr lang="ko-KR" altLang="en-US" dirty="0" err="1" smtClean="0"/>
              <a:t>도우를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선택해야하며</a:t>
            </a:r>
            <a:r>
              <a:rPr lang="ko-KR" altLang="en-US" dirty="0" smtClean="0"/>
              <a:t> 소스와 </a:t>
            </a:r>
            <a:r>
              <a:rPr lang="ko-KR" altLang="en-US" dirty="0" err="1" smtClean="0"/>
              <a:t>토핑과</a:t>
            </a:r>
            <a:endParaRPr lang="en-US" altLang="ko-KR" dirty="0"/>
          </a:p>
          <a:p>
            <a:r>
              <a:rPr lang="ko-KR" altLang="en-US" dirty="0" smtClean="0"/>
              <a:t>사이드를</a:t>
            </a:r>
            <a:r>
              <a:rPr lang="en-US" altLang="ko-KR" dirty="0"/>
              <a:t> </a:t>
            </a:r>
            <a:r>
              <a:rPr lang="ko-KR" altLang="en-US" dirty="0" err="1" smtClean="0"/>
              <a:t>선택해야합니다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토핑은</a:t>
            </a:r>
            <a:r>
              <a:rPr lang="en-US" altLang="ko-KR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이상 선택불가</a:t>
            </a:r>
            <a:endParaRPr lang="en-US" altLang="ko-KR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23499" y="4268451"/>
            <a:ext cx="4559456" cy="26023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1520" y="33265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요구사항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12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2606" y="334397"/>
            <a:ext cx="2800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역할 분담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22718"/>
            <a:ext cx="5086374" cy="252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35611"/>
              </p:ext>
            </p:extLst>
          </p:nvPr>
        </p:nvGraphicFramePr>
        <p:xfrm>
          <a:off x="1474899" y="4077072"/>
          <a:ext cx="60960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1224136"/>
                <a:gridCol w="48718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이상협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전체적인 검토</a:t>
                      </a:r>
                      <a:r>
                        <a:rPr lang="en-US" altLang="ko-KR" dirty="0" smtClean="0"/>
                        <a:t>, DB </a:t>
                      </a:r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석윤식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결제화면 </a:t>
                      </a:r>
                      <a:r>
                        <a:rPr lang="en-US" altLang="ko-KR" dirty="0" smtClean="0"/>
                        <a:t>UI,</a:t>
                      </a:r>
                      <a:r>
                        <a:rPr lang="en-US" altLang="ko-KR" baseline="0" dirty="0" smtClean="0"/>
                        <a:t> DB </a:t>
                      </a:r>
                      <a:r>
                        <a:rPr lang="ko-KR" altLang="en-US" baseline="0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김정근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메뉴선택화면 </a:t>
                      </a:r>
                      <a:r>
                        <a:rPr lang="en-US" altLang="ko-KR" dirty="0" smtClean="0"/>
                        <a:t>UI, DB </a:t>
                      </a:r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   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전체적인 </a:t>
                      </a:r>
                      <a:r>
                        <a:rPr lang="en-US" altLang="ko-KR" dirty="0" smtClean="0"/>
                        <a:t>UI, DB </a:t>
                      </a:r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강민석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전체와 </a:t>
                      </a:r>
                      <a:r>
                        <a:rPr lang="ko-KR" altLang="en-US" dirty="0" err="1" smtClean="0"/>
                        <a:t>결제창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UI,</a:t>
                      </a:r>
                      <a:r>
                        <a:rPr lang="en-US" altLang="ko-KR" baseline="0" dirty="0" smtClean="0"/>
                        <a:t> DB </a:t>
                      </a:r>
                      <a:r>
                        <a:rPr lang="ko-KR" altLang="en-US" baseline="0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29309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2606" y="334397"/>
            <a:ext cx="2800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시장 조사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268760"/>
            <a:ext cx="7372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맥도날드에</a:t>
            </a:r>
            <a:r>
              <a:rPr lang="ko-KR" altLang="en-US" sz="1600" dirty="0" smtClean="0"/>
              <a:t> 있는 </a:t>
            </a:r>
            <a:r>
              <a:rPr lang="ko-KR" altLang="en-US" sz="1600" dirty="0" err="1" smtClean="0"/>
              <a:t>시그니처버거를</a:t>
            </a:r>
            <a:r>
              <a:rPr lang="ko-KR" altLang="en-US" sz="1600" dirty="0" smtClean="0"/>
              <a:t> 모티브로 하였고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각종 피자 웹사이트와 현재 나와있는 도미노 </a:t>
            </a:r>
            <a:r>
              <a:rPr lang="ko-KR" altLang="en-US" sz="1600" dirty="0" err="1" smtClean="0"/>
              <a:t>마이키친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어플을</a:t>
            </a:r>
            <a:r>
              <a:rPr lang="ko-KR" altLang="en-US" sz="1600" dirty="0" smtClean="0"/>
              <a:t> 참고하였습니다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116298"/>
            <a:ext cx="4263298" cy="23762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299286"/>
            <a:ext cx="3469689" cy="18906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6788">
            <a:off x="3579340" y="4412093"/>
            <a:ext cx="3650408" cy="20046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4380">
            <a:off x="263168" y="3073717"/>
            <a:ext cx="2996549" cy="330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8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606" y="334397"/>
            <a:ext cx="3070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DB 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모델링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8228301" cy="485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6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2606" y="334397"/>
            <a:ext cx="3262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스토리 보드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832"/>
            <a:ext cx="5521179" cy="33508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939" y="1107948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628799"/>
            <a:ext cx="2826335" cy="433461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3629082" y="2060848"/>
            <a:ext cx="2455086" cy="295232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6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354</Words>
  <Application>Microsoft Office PowerPoint</Application>
  <PresentationFormat>화면 슬라이드 쇼(4:3)</PresentationFormat>
  <Paragraphs>67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</dc:creator>
  <cp:lastModifiedBy>java</cp:lastModifiedBy>
  <cp:revision>44</cp:revision>
  <dcterms:created xsi:type="dcterms:W3CDTF">2016-09-21T04:55:56Z</dcterms:created>
  <dcterms:modified xsi:type="dcterms:W3CDTF">2016-09-23T03:26:05Z</dcterms:modified>
</cp:coreProperties>
</file>