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6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5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2244-A6D9-4085-A701-B71D81BB390E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B0EC-8249-4BA8-837E-9CA34FB02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9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9243528" descr="EMB00000adc131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61007">
            <a:off x="1304609" y="3023164"/>
            <a:ext cx="1351460" cy="43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61" y="2342271"/>
            <a:ext cx="1168103" cy="123776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654441" y="3243135"/>
            <a:ext cx="864096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74721" y="3243135"/>
            <a:ext cx="100811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3970925"/>
            <a:ext cx="187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WiFi Smart Plug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0585" y="362408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iptime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05" y="3612895"/>
            <a:ext cx="850125" cy="6709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4881" y="4283804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RaspberryPi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26" y="2185169"/>
            <a:ext cx="1516018" cy="94650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87701" y="3131676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Laptop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tinyos</dc:creator>
  <cp:lastModifiedBy>tinyos</cp:lastModifiedBy>
  <cp:revision>2</cp:revision>
  <dcterms:created xsi:type="dcterms:W3CDTF">2015-11-25T02:23:21Z</dcterms:created>
  <dcterms:modified xsi:type="dcterms:W3CDTF">2015-11-25T02:53:07Z</dcterms:modified>
</cp:coreProperties>
</file>