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995062" y="2475011"/>
            <a:ext cx="2875112" cy="19956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Viewer</a:t>
            </a:r>
          </a:p>
        </p:txBody>
      </p:sp>
      <p:sp>
        <p:nvSpPr>
          <p:cNvPr id="120" name="Shape 120"/>
          <p:cNvSpPr/>
          <p:nvPr/>
        </p:nvSpPr>
        <p:spPr>
          <a:xfrm>
            <a:off x="4995062" y="6391820"/>
            <a:ext cx="2875112" cy="19956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Core</a:t>
            </a:r>
          </a:p>
        </p:txBody>
      </p:sp>
      <p:sp>
        <p:nvSpPr>
          <p:cNvPr id="121" name="Shape 121"/>
          <p:cNvSpPr/>
          <p:nvPr/>
        </p:nvSpPr>
        <p:spPr>
          <a:xfrm flipV="1">
            <a:off x="6900062" y="4499768"/>
            <a:ext cx="1" cy="1862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" name="Shape 122"/>
          <p:cNvSpPr/>
          <p:nvPr/>
        </p:nvSpPr>
        <p:spPr>
          <a:xfrm>
            <a:off x="5962092" y="4486572"/>
            <a:ext cx="1" cy="18893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>
            <a:off x="7065162" y="5196284"/>
            <a:ext cx="1321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Response</a:t>
            </a:r>
          </a:p>
        </p:txBody>
      </p:sp>
      <p:sp>
        <p:nvSpPr>
          <p:cNvPr id="124" name="Shape 124"/>
          <p:cNvSpPr/>
          <p:nvPr/>
        </p:nvSpPr>
        <p:spPr>
          <a:xfrm>
            <a:off x="4618329" y="5196284"/>
            <a:ext cx="11387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Request</a:t>
            </a:r>
          </a:p>
        </p:txBody>
      </p:sp>
      <p:sp>
        <p:nvSpPr>
          <p:cNvPr id="125" name="Shape 125"/>
          <p:cNvSpPr/>
          <p:nvPr/>
        </p:nvSpPr>
        <p:spPr>
          <a:xfrm>
            <a:off x="381381" y="393699"/>
            <a:ext cx="3809239" cy="1016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1) Load logs</a:t>
            </a:r>
          </a:p>
        </p:txBody>
      </p:sp>
      <p:sp>
        <p:nvSpPr>
          <p:cNvPr id="126" name="Shape 126"/>
          <p:cNvSpPr/>
          <p:nvPr/>
        </p:nvSpPr>
        <p:spPr>
          <a:xfrm>
            <a:off x="266700" y="1397000"/>
            <a:ext cx="12446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266700" y="1371600"/>
            <a:ext cx="4539641" cy="0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778662" y="2475011"/>
            <a:ext cx="2875112" cy="19956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Viewer</a:t>
            </a:r>
          </a:p>
        </p:txBody>
      </p:sp>
      <p:sp>
        <p:nvSpPr>
          <p:cNvPr id="130" name="Shape 130"/>
          <p:cNvSpPr/>
          <p:nvPr/>
        </p:nvSpPr>
        <p:spPr>
          <a:xfrm>
            <a:off x="778662" y="6391820"/>
            <a:ext cx="2875112" cy="19956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Core</a:t>
            </a:r>
          </a:p>
        </p:txBody>
      </p:sp>
      <p:sp>
        <p:nvSpPr>
          <p:cNvPr id="131" name="Shape 131"/>
          <p:cNvSpPr/>
          <p:nvPr/>
        </p:nvSpPr>
        <p:spPr>
          <a:xfrm flipV="1">
            <a:off x="2683662" y="4499768"/>
            <a:ext cx="1" cy="18629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 flipH="1">
            <a:off x="1745692" y="4486572"/>
            <a:ext cx="1" cy="18893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>
            <a:off x="2848762" y="5196284"/>
            <a:ext cx="1321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Response</a:t>
            </a:r>
          </a:p>
        </p:txBody>
      </p:sp>
      <p:sp>
        <p:nvSpPr>
          <p:cNvPr id="134" name="Shape 134"/>
          <p:cNvSpPr/>
          <p:nvPr/>
        </p:nvSpPr>
        <p:spPr>
          <a:xfrm>
            <a:off x="401929" y="5196284"/>
            <a:ext cx="11387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Request</a:t>
            </a:r>
          </a:p>
        </p:txBody>
      </p:sp>
      <p:sp>
        <p:nvSpPr>
          <p:cNvPr id="135" name="Shape 135"/>
          <p:cNvSpPr/>
          <p:nvPr/>
        </p:nvSpPr>
        <p:spPr>
          <a:xfrm>
            <a:off x="381381" y="393699"/>
            <a:ext cx="3809239" cy="1016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1) Load logs</a:t>
            </a:r>
          </a:p>
        </p:txBody>
      </p:sp>
      <p:sp>
        <p:nvSpPr>
          <p:cNvPr id="136" name="Shape 136"/>
          <p:cNvSpPr/>
          <p:nvPr/>
        </p:nvSpPr>
        <p:spPr>
          <a:xfrm>
            <a:off x="266700" y="1397000"/>
            <a:ext cx="12446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266700" y="1371600"/>
            <a:ext cx="4539641" cy="0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5105400" y="1911350"/>
            <a:ext cx="2095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pPr/>
            <a:r>
              <a:t>Request</a:t>
            </a:r>
          </a:p>
        </p:txBody>
      </p:sp>
      <p:sp>
        <p:nvSpPr>
          <p:cNvPr id="139" name="Shape 139"/>
          <p:cNvSpPr/>
          <p:nvPr/>
        </p:nvSpPr>
        <p:spPr>
          <a:xfrm>
            <a:off x="6070600" y="2698129"/>
            <a:ext cx="3797896" cy="2565401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tabId: String(),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path: String(),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protocol: String(),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ip: String(),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plugin: String(),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reload: Bool()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0" name="Shape 140"/>
          <p:cNvSpPr/>
          <p:nvPr/>
        </p:nvSpPr>
        <p:spPr>
          <a:xfrm>
            <a:off x="5200674" y="5695950"/>
            <a:ext cx="23693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pPr/>
            <a:r>
              <a:t>Response</a:t>
            </a:r>
          </a:p>
        </p:txBody>
      </p:sp>
      <p:sp>
        <p:nvSpPr>
          <p:cNvPr id="141" name="Shape 141"/>
          <p:cNvSpPr/>
          <p:nvPr/>
        </p:nvSpPr>
        <p:spPr>
          <a:xfrm>
            <a:off x="6070600" y="6520829"/>
            <a:ext cx="5017294" cy="1955801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'[INFO][20161010] ......',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'[ERROR][20161010] ......',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'[ERROR][20161010] ......',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 ....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42" name="Shape 142"/>
          <p:cNvSpPr/>
          <p:nvPr/>
        </p:nvSpPr>
        <p:spPr>
          <a:xfrm>
            <a:off x="9283700" y="3200400"/>
            <a:ext cx="1138733" cy="0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9283700" y="3568700"/>
            <a:ext cx="1138733" cy="0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9652000" y="3860179"/>
            <a:ext cx="760272" cy="1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9283700" y="4151659"/>
            <a:ext cx="1138733" cy="1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10604500" y="3028950"/>
            <a:ext cx="660908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Tab ID</a:t>
            </a:r>
          </a:p>
        </p:txBody>
      </p:sp>
      <p:sp>
        <p:nvSpPr>
          <p:cNvPr id="147" name="Shape 147"/>
          <p:cNvSpPr/>
          <p:nvPr/>
        </p:nvSpPr>
        <p:spPr>
          <a:xfrm>
            <a:off x="10604500" y="3397250"/>
            <a:ext cx="1776070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Full Path of Log File</a:t>
            </a:r>
          </a:p>
        </p:txBody>
      </p:sp>
      <p:sp>
        <p:nvSpPr>
          <p:cNvPr id="148" name="Shape 148"/>
          <p:cNvSpPr/>
          <p:nvPr/>
        </p:nvSpPr>
        <p:spPr>
          <a:xfrm>
            <a:off x="10604500" y="3688729"/>
            <a:ext cx="138125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local, sftp, ftp...</a:t>
            </a:r>
          </a:p>
        </p:txBody>
      </p:sp>
      <p:sp>
        <p:nvSpPr>
          <p:cNvPr id="149" name="Shape 149"/>
          <p:cNvSpPr/>
          <p:nvPr/>
        </p:nvSpPr>
        <p:spPr>
          <a:xfrm>
            <a:off x="9283700" y="4443139"/>
            <a:ext cx="1138733" cy="1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10604500" y="3980209"/>
            <a:ext cx="189230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IP Address when sftp</a:t>
            </a:r>
          </a:p>
        </p:txBody>
      </p:sp>
      <p:sp>
        <p:nvSpPr>
          <p:cNvPr id="151" name="Shape 151"/>
          <p:cNvSpPr/>
          <p:nvPr/>
        </p:nvSpPr>
        <p:spPr>
          <a:xfrm>
            <a:off x="10604499" y="4271689"/>
            <a:ext cx="197175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1600">
                <a:solidFill>
                  <a:srgbClr val="FF2600"/>
                </a:solidFill>
              </a:defRPr>
            </a:pPr>
            <a:r>
              <a:t>Decrypt plugins,</a:t>
            </a:r>
          </a:p>
          <a:p>
            <a:pPr algn="l">
              <a:defRPr sz="1600">
                <a:solidFill>
                  <a:srgbClr val="FF2600"/>
                </a:solidFill>
              </a:defRPr>
            </a:pPr>
            <a:r>
              <a:t>By defaults, plain 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66700" y="1397000"/>
            <a:ext cx="12446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266700" y="1371600"/>
            <a:ext cx="4539641" cy="0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4982362" y="1992411"/>
            <a:ext cx="2875112" cy="19956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Viewer</a:t>
            </a:r>
          </a:p>
        </p:txBody>
      </p:sp>
      <p:sp>
        <p:nvSpPr>
          <p:cNvPr id="156" name="Shape 156"/>
          <p:cNvSpPr/>
          <p:nvPr/>
        </p:nvSpPr>
        <p:spPr>
          <a:xfrm>
            <a:off x="4982362" y="5062289"/>
            <a:ext cx="2875112" cy="199563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Core</a:t>
            </a:r>
          </a:p>
        </p:txBody>
      </p:sp>
      <p:sp>
        <p:nvSpPr>
          <p:cNvPr id="157" name="Shape 157"/>
          <p:cNvSpPr/>
          <p:nvPr/>
        </p:nvSpPr>
        <p:spPr>
          <a:xfrm flipV="1">
            <a:off x="6430162" y="4017168"/>
            <a:ext cx="1" cy="1016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6569862" y="4290218"/>
            <a:ext cx="43796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Send data when files are modified</a:t>
            </a:r>
          </a:p>
        </p:txBody>
      </p:sp>
      <p:sp>
        <p:nvSpPr>
          <p:cNvPr id="159" name="Shape 159"/>
          <p:cNvSpPr/>
          <p:nvPr/>
        </p:nvSpPr>
        <p:spPr>
          <a:xfrm>
            <a:off x="3153562" y="8132167"/>
            <a:ext cx="1806725" cy="77994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 file</a:t>
            </a:r>
          </a:p>
        </p:txBody>
      </p:sp>
      <p:sp>
        <p:nvSpPr>
          <p:cNvPr id="160" name="Shape 160"/>
          <p:cNvSpPr/>
          <p:nvPr/>
        </p:nvSpPr>
        <p:spPr>
          <a:xfrm>
            <a:off x="5516556" y="8132167"/>
            <a:ext cx="1806725" cy="77994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 file</a:t>
            </a:r>
          </a:p>
        </p:txBody>
      </p:sp>
      <p:sp>
        <p:nvSpPr>
          <p:cNvPr id="161" name="Shape 161"/>
          <p:cNvSpPr/>
          <p:nvPr/>
        </p:nvSpPr>
        <p:spPr>
          <a:xfrm>
            <a:off x="7879550" y="8132167"/>
            <a:ext cx="1806724" cy="77994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sftp file</a:t>
            </a:r>
          </a:p>
        </p:txBody>
      </p:sp>
      <p:sp>
        <p:nvSpPr>
          <p:cNvPr id="162" name="Shape 162"/>
          <p:cNvSpPr/>
          <p:nvPr/>
        </p:nvSpPr>
        <p:spPr>
          <a:xfrm>
            <a:off x="3766729" y="9017720"/>
            <a:ext cx="5803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tab1</a:t>
            </a:r>
          </a:p>
        </p:txBody>
      </p:sp>
      <p:sp>
        <p:nvSpPr>
          <p:cNvPr id="163" name="Shape 163"/>
          <p:cNvSpPr/>
          <p:nvPr/>
        </p:nvSpPr>
        <p:spPr>
          <a:xfrm>
            <a:off x="6109403" y="9017720"/>
            <a:ext cx="6210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tab2</a:t>
            </a:r>
          </a:p>
        </p:txBody>
      </p:sp>
      <p:sp>
        <p:nvSpPr>
          <p:cNvPr id="164" name="Shape 164"/>
          <p:cNvSpPr/>
          <p:nvPr/>
        </p:nvSpPr>
        <p:spPr>
          <a:xfrm>
            <a:off x="8472269" y="9017720"/>
            <a:ext cx="6212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tab3</a:t>
            </a:r>
          </a:p>
        </p:txBody>
      </p:sp>
      <p:sp>
        <p:nvSpPr>
          <p:cNvPr id="165" name="Shape 165"/>
          <p:cNvSpPr/>
          <p:nvPr/>
        </p:nvSpPr>
        <p:spPr>
          <a:xfrm>
            <a:off x="7668288" y="7334696"/>
            <a:ext cx="18674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1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Watch files</a:t>
            </a:r>
          </a:p>
        </p:txBody>
      </p:sp>
      <p:sp>
        <p:nvSpPr>
          <p:cNvPr id="166" name="Shape 166"/>
          <p:cNvSpPr/>
          <p:nvPr/>
        </p:nvSpPr>
        <p:spPr>
          <a:xfrm flipH="1">
            <a:off x="3991309" y="7116935"/>
            <a:ext cx="2418044" cy="1005096"/>
          </a:xfrm>
          <a:prstGeom prst="line">
            <a:avLst/>
          </a:prstGeom>
          <a:ln w="12700">
            <a:solidFill>
              <a:srgbClr val="1A931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7" name="Shape 167"/>
          <p:cNvSpPr/>
          <p:nvPr/>
        </p:nvSpPr>
        <p:spPr>
          <a:xfrm>
            <a:off x="6396388" y="7096680"/>
            <a:ext cx="1" cy="996733"/>
          </a:xfrm>
          <a:prstGeom prst="line">
            <a:avLst/>
          </a:prstGeom>
          <a:ln w="12700">
            <a:solidFill>
              <a:srgbClr val="1A931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8" name="Shape 168"/>
          <p:cNvSpPr/>
          <p:nvPr/>
        </p:nvSpPr>
        <p:spPr>
          <a:xfrm>
            <a:off x="6411188" y="7097675"/>
            <a:ext cx="2381633" cy="984608"/>
          </a:xfrm>
          <a:prstGeom prst="line">
            <a:avLst/>
          </a:prstGeom>
          <a:ln w="12700">
            <a:solidFill>
              <a:srgbClr val="1A931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381381" y="393699"/>
            <a:ext cx="3493771" cy="1016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2) Tail 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66700" y="1397000"/>
            <a:ext cx="12446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266700" y="1371600"/>
            <a:ext cx="4539641" cy="0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2343907" y="2049459"/>
            <a:ext cx="2875112" cy="199563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Viewer</a:t>
            </a:r>
          </a:p>
        </p:txBody>
      </p:sp>
      <p:sp>
        <p:nvSpPr>
          <p:cNvPr id="174" name="Shape 174"/>
          <p:cNvSpPr/>
          <p:nvPr/>
        </p:nvSpPr>
        <p:spPr>
          <a:xfrm>
            <a:off x="2343907" y="5119337"/>
            <a:ext cx="2875112" cy="199563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Core</a:t>
            </a:r>
          </a:p>
        </p:txBody>
      </p:sp>
      <p:sp>
        <p:nvSpPr>
          <p:cNvPr id="175" name="Shape 175"/>
          <p:cNvSpPr/>
          <p:nvPr/>
        </p:nvSpPr>
        <p:spPr>
          <a:xfrm flipV="1">
            <a:off x="4219564" y="4074216"/>
            <a:ext cx="1" cy="1016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2878101" y="8374619"/>
            <a:ext cx="1806724" cy="77994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 file</a:t>
            </a:r>
          </a:p>
        </p:txBody>
      </p:sp>
      <p:sp>
        <p:nvSpPr>
          <p:cNvPr id="177" name="Shape 177"/>
          <p:cNvSpPr/>
          <p:nvPr/>
        </p:nvSpPr>
        <p:spPr>
          <a:xfrm>
            <a:off x="381381" y="393699"/>
            <a:ext cx="3175255" cy="1016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3) Plugins</a:t>
            </a:r>
          </a:p>
        </p:txBody>
      </p:sp>
      <p:sp>
        <p:nvSpPr>
          <p:cNvPr id="178" name="Shape 178"/>
          <p:cNvSpPr/>
          <p:nvPr/>
        </p:nvSpPr>
        <p:spPr>
          <a:xfrm flipV="1">
            <a:off x="3362492" y="4074216"/>
            <a:ext cx="1" cy="1016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9" name="Shape 179"/>
          <p:cNvSpPr/>
          <p:nvPr/>
        </p:nvSpPr>
        <p:spPr>
          <a:xfrm>
            <a:off x="8305389" y="5276218"/>
            <a:ext cx="2875113" cy="199563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Plugins</a:t>
            </a:r>
          </a:p>
        </p:txBody>
      </p:sp>
      <p:sp>
        <p:nvSpPr>
          <p:cNvPr id="180" name="Shape 180"/>
          <p:cNvSpPr/>
          <p:nvPr/>
        </p:nvSpPr>
        <p:spPr>
          <a:xfrm flipV="1">
            <a:off x="3781463" y="7094177"/>
            <a:ext cx="1" cy="13012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" name="Shape 181"/>
          <p:cNvSpPr/>
          <p:nvPr/>
        </p:nvSpPr>
        <p:spPr>
          <a:xfrm>
            <a:off x="3863944" y="7338396"/>
            <a:ext cx="23408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52777" indent="-352777" algn="l">
              <a:buSzPct val="100000"/>
              <a:buAutoNum type="circleNumDbPlain" startAt="1"/>
              <a:defRPr sz="2000">
                <a:solidFill>
                  <a:schemeClr val="accent1">
                    <a:satOff val="-3355"/>
                    <a:lumOff val="26614"/>
                  </a:schemeClr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Read raw data,</a:t>
            </a:r>
          </a:p>
          <a:p>
            <a:pPr algn="r">
              <a:defRPr sz="2000">
                <a:solidFill>
                  <a:schemeClr val="accent1">
                    <a:satOff val="-3355"/>
                    <a:lumOff val="26614"/>
                  </a:schemeClr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String()</a:t>
            </a:r>
          </a:p>
        </p:txBody>
      </p:sp>
      <p:sp>
        <p:nvSpPr>
          <p:cNvPr id="182" name="Shape 182"/>
          <p:cNvSpPr/>
          <p:nvPr/>
        </p:nvSpPr>
        <p:spPr>
          <a:xfrm>
            <a:off x="5200795" y="6272584"/>
            <a:ext cx="2977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>
            <a:off x="5284458" y="6292291"/>
            <a:ext cx="302412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000">
                <a:solidFill>
                  <a:schemeClr val="accent1">
                    <a:satOff val="-3355"/>
                    <a:lumOff val="26614"/>
                  </a:schemeClr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②</a:t>
            </a:r>
            <a:r>
              <a:t> Send encrypted data,</a:t>
            </a:r>
          </a:p>
          <a:p>
            <a:pPr algn="r">
              <a:defRPr sz="2000">
                <a:solidFill>
                  <a:schemeClr val="accent1">
                    <a:satOff val="-3355"/>
                    <a:lumOff val="26614"/>
                  </a:schemeClr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String()</a:t>
            </a:r>
          </a:p>
        </p:txBody>
      </p:sp>
      <p:sp>
        <p:nvSpPr>
          <p:cNvPr id="184" name="Shape 184"/>
          <p:cNvSpPr/>
          <p:nvPr/>
        </p:nvSpPr>
        <p:spPr>
          <a:xfrm>
            <a:off x="5200795" y="5967749"/>
            <a:ext cx="2977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5488293" y="5080686"/>
            <a:ext cx="24671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chemeClr val="accent1">
                    <a:satOff val="-3355"/>
                    <a:lumOff val="26614"/>
                  </a:schemeClr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③</a:t>
            </a:r>
            <a:r>
              <a:t> Reply plain data,</a:t>
            </a:r>
          </a:p>
          <a:p>
            <a:pPr algn="r">
              <a:defRPr sz="2000">
                <a:solidFill>
                  <a:schemeClr val="accent1">
                    <a:satOff val="-3355"/>
                    <a:lumOff val="26614"/>
                  </a:schemeClr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                 String()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