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C34C9C2E-4DB1-4060-9AAF-6E1EB3D8C875}" type="datetimeFigureOut">
              <a:rPr lang="ko-KR" altLang="en-US" smtClean="0"/>
              <a:t>2017-03-19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9E929BD-DD17-4C3C-9272-63E07A10FA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1862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C9C2E-4DB1-4060-9AAF-6E1EB3D8C875}" type="datetimeFigureOut">
              <a:rPr lang="ko-KR" altLang="en-US" smtClean="0"/>
              <a:t>2017-03-19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929BD-DD17-4C3C-9272-63E07A10FA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270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C9C2E-4DB1-4060-9AAF-6E1EB3D8C875}" type="datetimeFigureOut">
              <a:rPr lang="ko-KR" altLang="en-US" smtClean="0"/>
              <a:t>2017-03-19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929BD-DD17-4C3C-9272-63E07A10FA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036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C9C2E-4DB1-4060-9AAF-6E1EB3D8C875}" type="datetimeFigureOut">
              <a:rPr lang="ko-KR" altLang="en-US" smtClean="0"/>
              <a:t>2017-03-19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929BD-DD17-4C3C-9272-63E07A10FA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5655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C9C2E-4DB1-4060-9AAF-6E1EB3D8C875}" type="datetimeFigureOut">
              <a:rPr lang="ko-KR" altLang="en-US" smtClean="0"/>
              <a:t>2017-03-19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929BD-DD17-4C3C-9272-63E07A10FA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64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C9C2E-4DB1-4060-9AAF-6E1EB3D8C875}" type="datetimeFigureOut">
              <a:rPr lang="ko-KR" altLang="en-US" smtClean="0"/>
              <a:t>2017-03-19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929BD-DD17-4C3C-9272-63E07A10FA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6543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C9C2E-4DB1-4060-9AAF-6E1EB3D8C875}" type="datetimeFigureOut">
              <a:rPr lang="ko-KR" altLang="en-US" smtClean="0"/>
              <a:t>2017-03-19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929BD-DD17-4C3C-9272-63E07A10FA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4788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C9C2E-4DB1-4060-9AAF-6E1EB3D8C875}" type="datetimeFigureOut">
              <a:rPr lang="ko-KR" altLang="en-US" smtClean="0"/>
              <a:t>2017-03-19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929BD-DD17-4C3C-9272-63E07A10FA9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597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C9C2E-4DB1-4060-9AAF-6E1EB3D8C875}" type="datetimeFigureOut">
              <a:rPr lang="ko-KR" altLang="en-US" smtClean="0"/>
              <a:t>2017-03-19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929BD-DD17-4C3C-9272-63E07A10FA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510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C9C2E-4DB1-4060-9AAF-6E1EB3D8C875}" type="datetimeFigureOut">
              <a:rPr lang="ko-KR" altLang="en-US" smtClean="0"/>
              <a:t>2017-03-19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929BD-DD17-4C3C-9272-63E07A10FA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744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C9C2E-4DB1-4060-9AAF-6E1EB3D8C875}" type="datetimeFigureOut">
              <a:rPr lang="ko-KR" altLang="en-US" smtClean="0"/>
              <a:t>2017-03-19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929BD-DD17-4C3C-9272-63E07A10FA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06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C9C2E-4DB1-4060-9AAF-6E1EB3D8C875}" type="datetimeFigureOut">
              <a:rPr lang="ko-KR" altLang="en-US" smtClean="0"/>
              <a:t>2017-03-19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929BD-DD17-4C3C-9272-63E07A10FA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846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C9C2E-4DB1-4060-9AAF-6E1EB3D8C875}" type="datetimeFigureOut">
              <a:rPr lang="ko-KR" altLang="en-US" smtClean="0"/>
              <a:t>2017-03-19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929BD-DD17-4C3C-9272-63E07A10FA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01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C9C2E-4DB1-4060-9AAF-6E1EB3D8C875}" type="datetimeFigureOut">
              <a:rPr lang="ko-KR" altLang="en-US" smtClean="0"/>
              <a:t>2017-03-19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929BD-DD17-4C3C-9272-63E07A10FA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601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C9C2E-4DB1-4060-9AAF-6E1EB3D8C875}" type="datetimeFigureOut">
              <a:rPr lang="ko-KR" altLang="en-US" smtClean="0"/>
              <a:t>2017-03-19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929BD-DD17-4C3C-9272-63E07A10FA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634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C9C2E-4DB1-4060-9AAF-6E1EB3D8C875}" type="datetimeFigureOut">
              <a:rPr lang="ko-KR" altLang="en-US" smtClean="0"/>
              <a:t>2017-03-19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929BD-DD17-4C3C-9272-63E07A10FA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029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C9C2E-4DB1-4060-9AAF-6E1EB3D8C875}" type="datetimeFigureOut">
              <a:rPr lang="ko-KR" altLang="en-US" smtClean="0"/>
              <a:t>2017-03-19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929BD-DD17-4C3C-9272-63E07A10FA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323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34C9C2E-4DB1-4060-9AAF-6E1EB3D8C875}" type="datetimeFigureOut">
              <a:rPr lang="ko-KR" altLang="en-US" smtClean="0"/>
              <a:t>2017-03-19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9E929BD-DD17-4C3C-9272-63E07A10FA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3252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노트앱</a:t>
            </a:r>
            <a:r>
              <a:rPr lang="ko-KR" altLang="en-US" dirty="0"/>
              <a:t> 기획서 </a:t>
            </a:r>
            <a:r>
              <a:rPr lang="en-US" altLang="ko-KR" dirty="0"/>
              <a:t>#1</a:t>
            </a:r>
            <a:br>
              <a:rPr lang="en-US" altLang="ko-KR" dirty="0"/>
            </a:br>
            <a:r>
              <a:rPr lang="en-US" altLang="ko-KR" sz="1800" dirty="0"/>
              <a:t>update</a:t>
            </a:r>
            <a:r>
              <a:rPr lang="ko-KR" altLang="en-US" sz="1800" dirty="0"/>
              <a:t> </a:t>
            </a:r>
            <a:r>
              <a:rPr lang="en-US" altLang="ko-KR" sz="1800" dirty="0"/>
              <a:t>3.19</a:t>
            </a:r>
            <a:endParaRPr lang="ko-KR" altLang="en-US" sz="1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altLang="ko-KR" dirty="0"/>
          </a:p>
          <a:p>
            <a:pPr algn="r"/>
            <a:r>
              <a:rPr lang="ko-KR" altLang="en-US" dirty="0"/>
              <a:t>컴퓨터공학과</a:t>
            </a:r>
            <a:endParaRPr lang="en-US" altLang="ko-KR" dirty="0"/>
          </a:p>
          <a:p>
            <a:pPr algn="r"/>
            <a:r>
              <a:rPr lang="ko-KR" altLang="en-US" dirty="0"/>
              <a:t>이상승</a:t>
            </a:r>
          </a:p>
        </p:txBody>
      </p:sp>
    </p:spTree>
    <p:extLst>
      <p:ext uri="{BB962C8B-B14F-4D97-AF65-F5344CB8AC3E}">
        <p14:creationId xmlns:p14="http://schemas.microsoft.com/office/powerpoint/2010/main" val="3112196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초기 화면 </a:t>
            </a:r>
            <a:r>
              <a:rPr lang="en-US" altLang="ko-KR" dirty="0"/>
              <a:t>#1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404" y="2141538"/>
            <a:ext cx="4866216" cy="3649662"/>
          </a:xfr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117" y="2786814"/>
            <a:ext cx="1067755" cy="106775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2493034" y="2141538"/>
            <a:ext cx="6538823" cy="364966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913782" y="5995207"/>
            <a:ext cx="167545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추가 기능 미정</a:t>
            </a:r>
            <a:endParaRPr lang="en-US" altLang="ko-KR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4856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구성 </a:t>
            </a:r>
            <a:r>
              <a:rPr lang="en-US" altLang="ko-KR" dirty="0"/>
              <a:t>#1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404" y="2141538"/>
            <a:ext cx="4866216" cy="3649662"/>
          </a:xfr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117" y="2786814"/>
            <a:ext cx="1067755" cy="1067755"/>
          </a:xfrm>
          <a:prstGeom prst="rect">
            <a:avLst/>
          </a:prstGeom>
        </p:spPr>
      </p:pic>
      <p:sp>
        <p:nvSpPr>
          <p:cNvPr id="10" name="타원 9"/>
          <p:cNvSpPr/>
          <p:nvPr/>
        </p:nvSpPr>
        <p:spPr>
          <a:xfrm>
            <a:off x="5208047" y="3854569"/>
            <a:ext cx="580277" cy="532871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4246117" y="2786814"/>
            <a:ext cx="1067755" cy="1067755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62" y="2141538"/>
            <a:ext cx="2778604" cy="2778604"/>
          </a:xfrm>
          <a:prstGeom prst="rect">
            <a:avLst/>
          </a:prstGeom>
        </p:spPr>
      </p:pic>
      <p:sp>
        <p:nvSpPr>
          <p:cNvPr id="16" name="화살표: 왼쪽 15"/>
          <p:cNvSpPr/>
          <p:nvPr/>
        </p:nvSpPr>
        <p:spPr>
          <a:xfrm>
            <a:off x="3174521" y="3126357"/>
            <a:ext cx="929727" cy="388668"/>
          </a:xfrm>
          <a:prstGeom prst="lef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왼쪽 16"/>
          <p:cNvSpPr/>
          <p:nvPr/>
        </p:nvSpPr>
        <p:spPr>
          <a:xfrm rot="10800000">
            <a:off x="5932206" y="3926670"/>
            <a:ext cx="2536151" cy="388668"/>
          </a:xfrm>
          <a:prstGeom prst="lef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239" y="2782262"/>
            <a:ext cx="3353088" cy="2614522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1322198" y="5106686"/>
            <a:ext cx="64633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달력</a:t>
            </a:r>
            <a:endParaRPr lang="en-US" altLang="ko-KR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965617" y="5606534"/>
            <a:ext cx="64633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노트</a:t>
            </a:r>
            <a:endParaRPr lang="en-US" altLang="ko-KR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38405" y="2264616"/>
            <a:ext cx="442621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배경화면에 있는 아이콘 클릭 시 화면 전환</a:t>
            </a:r>
            <a:endParaRPr lang="en-US" altLang="ko-KR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37468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노트 기능 </a:t>
            </a:r>
            <a:r>
              <a:rPr lang="en-US" altLang="ko-KR" dirty="0"/>
              <a:t>#1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065866"/>
            <a:ext cx="3239219" cy="3239219"/>
          </a:xfrm>
        </p:spPr>
      </p:pic>
      <p:sp>
        <p:nvSpPr>
          <p:cNvPr id="10" name="직사각형 9"/>
          <p:cNvSpPr/>
          <p:nvPr/>
        </p:nvSpPr>
        <p:spPr>
          <a:xfrm>
            <a:off x="1600729" y="2458377"/>
            <a:ext cx="140936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2017.3.19 </a:t>
            </a:r>
            <a:r>
              <a:rPr lang="ko-KR" altLang="en-US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일</a:t>
            </a:r>
            <a:endParaRPr lang="en-US" altLang="ko-KR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04584" y="3001840"/>
            <a:ext cx="64633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제목</a:t>
            </a:r>
            <a:endParaRPr lang="en-US" altLang="ko-KR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04583" y="3569821"/>
            <a:ext cx="64633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내용</a:t>
            </a:r>
            <a:endParaRPr lang="en-US" altLang="ko-KR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994193" y="4270076"/>
            <a:ext cx="2622431" cy="0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94192" y="4784784"/>
            <a:ext cx="2622431" cy="0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430" y="2064888"/>
            <a:ext cx="5603795" cy="4369479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5963749" y="2235170"/>
            <a:ext cx="188286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2017.3.19 </a:t>
            </a:r>
            <a:r>
              <a:rPr lang="ko-KR" altLang="en-US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일</a:t>
            </a:r>
            <a:endParaRPr lang="en-US" altLang="ko-KR" sz="2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159919" y="2798639"/>
            <a:ext cx="64633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제목</a:t>
            </a:r>
            <a:endParaRPr lang="en-US" altLang="ko-KR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159919" y="3043372"/>
            <a:ext cx="184730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altLang="ko-KR" sz="1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193592" y="2235169"/>
            <a:ext cx="188286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2017.3.20 </a:t>
            </a:r>
            <a:r>
              <a:rPr lang="ko-KR" alt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월</a:t>
            </a:r>
            <a:endParaRPr lang="en-US" altLang="ko-KR" sz="2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159927" y="3167971"/>
            <a:ext cx="64633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제목</a:t>
            </a:r>
            <a:endParaRPr lang="en-US" altLang="ko-KR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836753" y="5494228"/>
            <a:ext cx="6463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추가</a:t>
            </a:r>
            <a:endParaRPr lang="en-US" altLang="ko-KR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582015" y="5494228"/>
            <a:ext cx="6463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수정</a:t>
            </a:r>
            <a:endParaRPr lang="en-US" altLang="ko-KR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327278" y="5493430"/>
            <a:ext cx="6463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삭제</a:t>
            </a:r>
            <a:endParaRPr lang="en-US" altLang="ko-KR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159919" y="3537776"/>
            <a:ext cx="64633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제목</a:t>
            </a:r>
            <a:endParaRPr lang="en-US" altLang="ko-KR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6201736" y="2717068"/>
            <a:ext cx="580277" cy="532871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화살표: 왼쪽 42"/>
          <p:cNvSpPr/>
          <p:nvPr/>
        </p:nvSpPr>
        <p:spPr>
          <a:xfrm>
            <a:off x="4043803" y="2788971"/>
            <a:ext cx="2002907" cy="388668"/>
          </a:xfrm>
          <a:prstGeom prst="lef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4147201" y="5562108"/>
            <a:ext cx="18473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altLang="ko-KR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94979" y="5493269"/>
            <a:ext cx="24208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제목란 클릭</a:t>
            </a:r>
            <a:endParaRPr lang="en-US" altLang="ko-KR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ko-KR" alt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일정 추가</a:t>
            </a:r>
            <a:r>
              <a:rPr lang="en-US" altLang="ko-KR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, </a:t>
            </a:r>
            <a:r>
              <a:rPr lang="ko-KR" alt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수정 시</a:t>
            </a:r>
            <a:endParaRPr lang="en-US" altLang="ko-KR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ko-KR" altLang="en-US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노트 화면 위에 나타남</a:t>
            </a:r>
            <a:endParaRPr lang="en-US" altLang="ko-KR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118814" y="1572469"/>
            <a:ext cx="379302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한 화면에 오늘</a:t>
            </a:r>
            <a:r>
              <a:rPr lang="en-US" altLang="ko-KR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, </a:t>
            </a:r>
            <a:r>
              <a:rPr lang="ko-KR" altLang="en-US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내일 일정 목록 표시</a:t>
            </a:r>
            <a:endParaRPr lang="en-US" altLang="ko-KR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866824" y="2089044"/>
            <a:ext cx="87716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메모지</a:t>
            </a:r>
            <a:endParaRPr lang="en-US" altLang="ko-KR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02822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달력 기능 </a:t>
            </a:r>
            <a:r>
              <a:rPr lang="en-US" altLang="ko-KR" dirty="0"/>
              <a:t>#1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658" y="2034077"/>
            <a:ext cx="5895580" cy="455843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2034077"/>
            <a:ext cx="2778604" cy="2778604"/>
          </a:xfrm>
          <a:prstGeom prst="rect">
            <a:avLst/>
          </a:prstGeom>
        </p:spPr>
      </p:pic>
      <p:sp>
        <p:nvSpPr>
          <p:cNvPr id="10" name="타원 9"/>
          <p:cNvSpPr/>
          <p:nvPr/>
        </p:nvSpPr>
        <p:spPr>
          <a:xfrm>
            <a:off x="2066477" y="2665564"/>
            <a:ext cx="659471" cy="74919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390719" y="3537776"/>
            <a:ext cx="18473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altLang="ko-KR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6" name="화살표: 위로 구부러짐 15"/>
          <p:cNvSpPr/>
          <p:nvPr/>
        </p:nvSpPr>
        <p:spPr>
          <a:xfrm>
            <a:off x="2372930" y="3537776"/>
            <a:ext cx="2324728" cy="836762"/>
          </a:xfrm>
          <a:prstGeom prst="curvedUp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ko-KR" altLang="en-US" sz="1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066481" y="4446446"/>
            <a:ext cx="270458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해당 월에 대한 달력 확대</a:t>
            </a:r>
            <a:endParaRPr lang="en-US" altLang="ko-KR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195" y="3603363"/>
            <a:ext cx="3555279" cy="2989152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6118406" y="3603363"/>
            <a:ext cx="242085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해당 일자의 일정 표시</a:t>
            </a:r>
            <a:endParaRPr lang="en-US" altLang="ko-KR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697658" y="4977442"/>
            <a:ext cx="953558" cy="726704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851271" y="5156128"/>
            <a:ext cx="64633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클릭</a:t>
            </a:r>
            <a:endParaRPr lang="en-US" altLang="ko-KR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929118" y="4913273"/>
            <a:ext cx="64633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제목</a:t>
            </a:r>
            <a:endParaRPr lang="en-US" altLang="ko-KR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928566" y="5282605"/>
            <a:ext cx="64633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제목</a:t>
            </a:r>
            <a:endParaRPr lang="en-US" altLang="ko-KR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928566" y="5646463"/>
            <a:ext cx="64633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제목</a:t>
            </a:r>
            <a:endParaRPr lang="en-US" altLang="ko-KR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26" name="내용 개체 틀 6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7558" y="4169272"/>
            <a:ext cx="1755680" cy="1857333"/>
          </a:xfrm>
        </p:spPr>
      </p:pic>
      <p:sp>
        <p:nvSpPr>
          <p:cNvPr id="27" name="화살표: 왼쪽/오른쪽 26"/>
          <p:cNvSpPr/>
          <p:nvPr/>
        </p:nvSpPr>
        <p:spPr>
          <a:xfrm>
            <a:off x="7070696" y="5285595"/>
            <a:ext cx="1623112" cy="363352"/>
          </a:xfrm>
          <a:prstGeom prst="leftRightArrow">
            <a:avLst/>
          </a:prstGeom>
          <a:noFill/>
          <a:ln w="12700">
            <a:solidFill>
              <a:schemeClr val="bg1"/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ko-KR" altLang="en-US" sz="1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071248" y="4913273"/>
            <a:ext cx="162256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메모지</a:t>
            </a:r>
            <a:r>
              <a:rPr lang="ko-KR" altLang="en-US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와 연동</a:t>
            </a:r>
            <a:endParaRPr lang="en-US" altLang="ko-KR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923738" y="5704146"/>
            <a:ext cx="190629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내용</a:t>
            </a:r>
            <a:r>
              <a:rPr lang="ko-KR" altLang="en-US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읽기만 가능</a:t>
            </a:r>
            <a:endParaRPr lang="en-US" altLang="ko-KR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ko-KR" alt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편집은 노트에서</a:t>
            </a:r>
            <a:endParaRPr lang="en-US" altLang="ko-KR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776988" y="6045379"/>
            <a:ext cx="18473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altLang="ko-KR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190689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천체">
  <a:themeElements>
    <a:clrScheme name="천체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천체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천체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>
        <a:noFill/>
      </a:spPr>
      <a:bodyPr wrap="none" lIns="91440" tIns="45720" rIns="91440" bIns="45720">
        <a:spAutoFit/>
      </a:bodyPr>
      <a:lstStyle>
        <a:defPPr algn="ctr">
          <a:defRPr sz="1200" b="1" cap="none" spc="0" dirty="0" smtClean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defRPr>
        </a:defPPr>
      </a:lst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TM03457452[[fn=천체]]</Template>
  <TotalTime>274</TotalTime>
  <Words>87</Words>
  <Application>Microsoft Office PowerPoint</Application>
  <PresentationFormat>와이드스크린</PresentationFormat>
  <Paragraphs>37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Calibri</vt:lpstr>
      <vt:lpstr>Calibri Light</vt:lpstr>
      <vt:lpstr>천체</vt:lpstr>
      <vt:lpstr>노트앱 기획서 #1 update 3.19</vt:lpstr>
      <vt:lpstr>초기 화면 #1</vt:lpstr>
      <vt:lpstr>구성 #1</vt:lpstr>
      <vt:lpstr>노트 기능 #1</vt:lpstr>
      <vt:lpstr>달력 기능 #1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이상승</dc:creator>
  <cp:lastModifiedBy>이상승</cp:lastModifiedBy>
  <cp:revision>71</cp:revision>
  <dcterms:created xsi:type="dcterms:W3CDTF">2017-03-19T09:41:05Z</dcterms:created>
  <dcterms:modified xsi:type="dcterms:W3CDTF">2017-03-19T14:15:29Z</dcterms:modified>
</cp:coreProperties>
</file>