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847"/>
    <a:srgbClr val="FC8D59"/>
    <a:srgbClr val="F0F0F0"/>
    <a:srgbClr val="E0F3F8"/>
    <a:srgbClr val="B4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E5C36-D67B-45EB-88CE-CDF4801C6DD7}" v="31" dt="2021-11-29T18:37:50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9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설희" userId="8987b48fcc1f2b7b" providerId="LiveId" clId="{BF1E5C36-D67B-45EB-88CE-CDF4801C6DD7}"/>
    <pc:docChg chg="undo custSel modSld">
      <pc:chgData name="이 설희" userId="8987b48fcc1f2b7b" providerId="LiveId" clId="{BF1E5C36-D67B-45EB-88CE-CDF4801C6DD7}" dt="2021-11-29T18:38:03.044" v="254" actId="1076"/>
      <pc:docMkLst>
        <pc:docMk/>
      </pc:docMkLst>
      <pc:sldChg chg="addSp delSp modSp mod">
        <pc:chgData name="이 설희" userId="8987b48fcc1f2b7b" providerId="LiveId" clId="{BF1E5C36-D67B-45EB-88CE-CDF4801C6DD7}" dt="2021-11-29T18:38:03.044" v="254" actId="1076"/>
        <pc:sldMkLst>
          <pc:docMk/>
          <pc:sldMk cId="1486781785" sldId="257"/>
        </pc:sldMkLst>
        <pc:spChg chg="mod topLvl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8" creationId="{6293F29A-9020-46F2-87C8-E8E442FFE483}"/>
          </ac:spMkLst>
        </pc:spChg>
        <pc:spChg chg="mod ord topLvl">
          <ac:chgData name="이 설희" userId="8987b48fcc1f2b7b" providerId="LiveId" clId="{BF1E5C36-D67B-45EB-88CE-CDF4801C6DD7}" dt="2021-11-29T18:38:03.044" v="254" actId="1076"/>
          <ac:spMkLst>
            <pc:docMk/>
            <pc:sldMk cId="1486781785" sldId="257"/>
            <ac:spMk id="9" creationId="{37916101-90B1-406F-B842-EC7827F0BC7E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11" creationId="{3A55BB01-F35D-4A32-B03A-1453D08C9ABF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12" creationId="{6724E57C-925C-4FB1-A37A-11A16E045997}"/>
          </ac:spMkLst>
        </pc:spChg>
        <pc:spChg chg="add mod">
          <ac:chgData name="이 설희" userId="8987b48fcc1f2b7b" providerId="LiveId" clId="{BF1E5C36-D67B-45EB-88CE-CDF4801C6DD7}" dt="2021-11-29T18:17:20.985" v="5" actId="571"/>
          <ac:spMkLst>
            <pc:docMk/>
            <pc:sldMk cId="1486781785" sldId="257"/>
            <ac:spMk id="13" creationId="{0C22489A-B759-4AD3-90C0-A0DED305CD03}"/>
          </ac:spMkLst>
        </pc:spChg>
        <pc:spChg chg="mod">
          <ac:chgData name="이 설희" userId="8987b48fcc1f2b7b" providerId="LiveId" clId="{BF1E5C36-D67B-45EB-88CE-CDF4801C6DD7}" dt="2021-11-29T18:19:38.165" v="43" actId="571"/>
          <ac:spMkLst>
            <pc:docMk/>
            <pc:sldMk cId="1486781785" sldId="257"/>
            <ac:spMk id="23" creationId="{DFB89A26-55C4-4ACF-9818-8FEC70FD7614}"/>
          </ac:spMkLst>
        </pc:spChg>
        <pc:spChg chg="mod">
          <ac:chgData name="이 설희" userId="8987b48fcc1f2b7b" providerId="LiveId" clId="{BF1E5C36-D67B-45EB-88CE-CDF4801C6DD7}" dt="2021-11-29T18:19:38.165" v="43" actId="571"/>
          <ac:spMkLst>
            <pc:docMk/>
            <pc:sldMk cId="1486781785" sldId="257"/>
            <ac:spMk id="24" creationId="{22E6D46B-62CF-4171-91B0-F14D4DD79BA9}"/>
          </ac:spMkLst>
        </pc:spChg>
        <pc:spChg chg="add mod">
          <ac:chgData name="이 설희" userId="8987b48fcc1f2b7b" providerId="LiveId" clId="{BF1E5C36-D67B-45EB-88CE-CDF4801C6DD7}" dt="2021-11-29T18:19:22.321" v="36" actId="571"/>
          <ac:spMkLst>
            <pc:docMk/>
            <pc:sldMk cId="1486781785" sldId="257"/>
            <ac:spMk id="25" creationId="{2F475A34-2EE2-4E4B-AD0C-A994ADB4E07A}"/>
          </ac:spMkLst>
        </pc:spChg>
        <pc:spChg chg="mod">
          <ac:chgData name="이 설희" userId="8987b48fcc1f2b7b" providerId="LiveId" clId="{BF1E5C36-D67B-45EB-88CE-CDF4801C6DD7}" dt="2021-11-29T18:19:22.321" v="36" actId="571"/>
          <ac:spMkLst>
            <pc:docMk/>
            <pc:sldMk cId="1486781785" sldId="257"/>
            <ac:spMk id="27" creationId="{0BBAA57A-E0BA-4D7B-A54B-D49E3E3836F6}"/>
          </ac:spMkLst>
        </pc:spChg>
        <pc:spChg chg="mod">
          <ac:chgData name="이 설희" userId="8987b48fcc1f2b7b" providerId="LiveId" clId="{BF1E5C36-D67B-45EB-88CE-CDF4801C6DD7}" dt="2021-11-29T18:19:22.321" v="36" actId="571"/>
          <ac:spMkLst>
            <pc:docMk/>
            <pc:sldMk cId="1486781785" sldId="257"/>
            <ac:spMk id="28" creationId="{6BA76CAC-C91A-4D7E-8EA6-51E9706C4D79}"/>
          </ac:spMkLst>
        </pc:spChg>
        <pc:spChg chg="mod">
          <ac:chgData name="이 설희" userId="8987b48fcc1f2b7b" providerId="LiveId" clId="{BF1E5C36-D67B-45EB-88CE-CDF4801C6DD7}" dt="2021-11-29T18:19:37.810" v="42" actId="571"/>
          <ac:spMkLst>
            <pc:docMk/>
            <pc:sldMk cId="1486781785" sldId="257"/>
            <ac:spMk id="30" creationId="{5D9A0328-0D86-4B2F-98A1-84EDE051A633}"/>
          </ac:spMkLst>
        </pc:spChg>
        <pc:spChg chg="mod">
          <ac:chgData name="이 설희" userId="8987b48fcc1f2b7b" providerId="LiveId" clId="{BF1E5C36-D67B-45EB-88CE-CDF4801C6DD7}" dt="2021-11-29T18:19:37.810" v="42" actId="571"/>
          <ac:spMkLst>
            <pc:docMk/>
            <pc:sldMk cId="1486781785" sldId="257"/>
            <ac:spMk id="31" creationId="{8B27C02D-5878-4EA2-A94C-535350450DA7}"/>
          </ac:spMkLst>
        </pc:spChg>
        <pc:spChg chg="mod">
          <ac:chgData name="이 설희" userId="8987b48fcc1f2b7b" providerId="LiveId" clId="{BF1E5C36-D67B-45EB-88CE-CDF4801C6DD7}" dt="2021-11-29T18:19:37.458" v="41" actId="571"/>
          <ac:spMkLst>
            <pc:docMk/>
            <pc:sldMk cId="1486781785" sldId="257"/>
            <ac:spMk id="33" creationId="{607FC4E2-2FAB-4F69-B38E-AFEFEEE91E9A}"/>
          </ac:spMkLst>
        </pc:spChg>
        <pc:spChg chg="mod">
          <ac:chgData name="이 설희" userId="8987b48fcc1f2b7b" providerId="LiveId" clId="{BF1E5C36-D67B-45EB-88CE-CDF4801C6DD7}" dt="2021-11-29T18:19:37.458" v="41" actId="571"/>
          <ac:spMkLst>
            <pc:docMk/>
            <pc:sldMk cId="1486781785" sldId="257"/>
            <ac:spMk id="34" creationId="{9079FC87-AE34-40C5-ADEA-A62A310FCF86}"/>
          </ac:spMkLst>
        </pc:spChg>
        <pc:spChg chg="mod topLvl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37" creationId="{8CC740BB-B4C6-404D-8190-DF514A78647B}"/>
          </ac:spMkLst>
        </pc:spChg>
        <pc:spChg chg="del mod topLvl">
          <ac:chgData name="이 설희" userId="8987b48fcc1f2b7b" providerId="LiveId" clId="{BF1E5C36-D67B-45EB-88CE-CDF4801C6DD7}" dt="2021-11-29T18:22:23.688" v="150" actId="478"/>
          <ac:spMkLst>
            <pc:docMk/>
            <pc:sldMk cId="1486781785" sldId="257"/>
            <ac:spMk id="38" creationId="{0CF1F13B-DF81-4003-8FDA-D0776B0935A4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40" creationId="{917299BE-269B-4BAC-880E-34DAB498B4D8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41" creationId="{B626DBFA-FCE1-4426-A45B-62E27A912C3F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43" creationId="{4DFC9F3B-0714-4074-97D5-6144B03C1980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44" creationId="{4332705F-0791-46E9-BFE4-5FB56880AD09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46" creationId="{6532EAE8-0964-41E3-A8F9-ABA26A1FCFFF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47" creationId="{74A3434B-F722-4747-A446-2F253BDC85D3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49" creationId="{AB8DDC06-063E-472A-A1DD-FE5697BB4510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50" creationId="{64CAE26B-1578-4934-B215-E73F1B4FD038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52" creationId="{E589BBD1-4A31-4252-826F-47B754A8A0F7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53" creationId="{A4DD981C-61B2-4606-9581-FE071C6A1DEC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55" creationId="{D51C7DFF-FA6D-4D4C-87AD-C074D0925989}"/>
          </ac:spMkLst>
        </pc:spChg>
        <pc:spChg chg="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56" creationId="{CAC422AF-B1A4-4027-8C77-466087E218A1}"/>
          </ac:spMkLst>
        </pc:spChg>
        <pc:spChg chg="add mod">
          <ac:chgData name="이 설희" userId="8987b48fcc1f2b7b" providerId="LiveId" clId="{BF1E5C36-D67B-45EB-88CE-CDF4801C6DD7}" dt="2021-11-29T18:37:50.784" v="251" actId="165"/>
          <ac:spMkLst>
            <pc:docMk/>
            <pc:sldMk cId="1486781785" sldId="257"/>
            <ac:spMk id="57" creationId="{63D52DA4-3E36-41FC-9423-63A24F793B05}"/>
          </ac:spMkLst>
        </pc:spChg>
        <pc:grpChg chg="add mod">
          <ac:chgData name="이 설희" userId="8987b48fcc1f2b7b" providerId="LiveId" clId="{BF1E5C36-D67B-45EB-88CE-CDF4801C6DD7}" dt="2021-11-29T18:18:12.379" v="22" actId="164"/>
          <ac:grpSpMkLst>
            <pc:docMk/>
            <pc:sldMk cId="1486781785" sldId="257"/>
            <ac:grpSpMk id="15" creationId="{825E6748-AA41-42BF-922E-AAB8AAED9826}"/>
          </ac:grpSpMkLst>
        </pc:grpChg>
        <pc:grpChg chg="add mod topLvl">
          <ac:chgData name="이 설희" userId="8987b48fcc1f2b7b" providerId="LiveId" clId="{BF1E5C36-D67B-45EB-88CE-CDF4801C6DD7}" dt="2021-11-29T18:37:50.784" v="251" actId="165"/>
          <ac:grpSpMkLst>
            <pc:docMk/>
            <pc:sldMk cId="1486781785" sldId="257"/>
            <ac:grpSpMk id="16" creationId="{0DF8581F-F3BC-4DA6-943E-BAEF0571D015}"/>
          </ac:grpSpMkLst>
        </pc:grpChg>
        <pc:grpChg chg="add mod">
          <ac:chgData name="이 설희" userId="8987b48fcc1f2b7b" providerId="LiveId" clId="{BF1E5C36-D67B-45EB-88CE-CDF4801C6DD7}" dt="2021-11-29T18:19:38.165" v="43" actId="571"/>
          <ac:grpSpMkLst>
            <pc:docMk/>
            <pc:sldMk cId="1486781785" sldId="257"/>
            <ac:grpSpMk id="22" creationId="{966A775E-DA7B-46D2-9CE1-E0A1AD3632EF}"/>
          </ac:grpSpMkLst>
        </pc:grpChg>
        <pc:grpChg chg="add mod">
          <ac:chgData name="이 설희" userId="8987b48fcc1f2b7b" providerId="LiveId" clId="{BF1E5C36-D67B-45EB-88CE-CDF4801C6DD7}" dt="2021-11-29T18:19:22.321" v="36" actId="571"/>
          <ac:grpSpMkLst>
            <pc:docMk/>
            <pc:sldMk cId="1486781785" sldId="257"/>
            <ac:grpSpMk id="26" creationId="{42C39B98-4FAD-4EFC-A651-37203A01CD22}"/>
          </ac:grpSpMkLst>
        </pc:grpChg>
        <pc:grpChg chg="add mod">
          <ac:chgData name="이 설희" userId="8987b48fcc1f2b7b" providerId="LiveId" clId="{BF1E5C36-D67B-45EB-88CE-CDF4801C6DD7}" dt="2021-11-29T18:19:37.810" v="42" actId="571"/>
          <ac:grpSpMkLst>
            <pc:docMk/>
            <pc:sldMk cId="1486781785" sldId="257"/>
            <ac:grpSpMk id="29" creationId="{E4B36203-49D3-466D-8762-57612D4F8C38}"/>
          </ac:grpSpMkLst>
        </pc:grpChg>
        <pc:grpChg chg="add mod">
          <ac:chgData name="이 설희" userId="8987b48fcc1f2b7b" providerId="LiveId" clId="{BF1E5C36-D67B-45EB-88CE-CDF4801C6DD7}" dt="2021-11-29T18:19:37.458" v="41" actId="571"/>
          <ac:grpSpMkLst>
            <pc:docMk/>
            <pc:sldMk cId="1486781785" sldId="257"/>
            <ac:grpSpMk id="32" creationId="{D302A799-7AE7-4AB6-AE6B-447F6578FF5F}"/>
          </ac:grpSpMkLst>
        </pc:grpChg>
        <pc:grpChg chg="add del mod">
          <ac:chgData name="이 설희" userId="8987b48fcc1f2b7b" providerId="LiveId" clId="{BF1E5C36-D67B-45EB-88CE-CDF4801C6DD7}" dt="2021-11-29T18:22:23.688" v="150" actId="478"/>
          <ac:grpSpMkLst>
            <pc:docMk/>
            <pc:sldMk cId="1486781785" sldId="257"/>
            <ac:grpSpMk id="36" creationId="{7A27E532-80C0-407F-8964-E32EDF9521FE}"/>
          </ac:grpSpMkLst>
        </pc:grpChg>
        <pc:grpChg chg="add mod topLvl">
          <ac:chgData name="이 설희" userId="8987b48fcc1f2b7b" providerId="LiveId" clId="{BF1E5C36-D67B-45EB-88CE-CDF4801C6DD7}" dt="2021-11-29T18:37:50.784" v="251" actId="165"/>
          <ac:grpSpMkLst>
            <pc:docMk/>
            <pc:sldMk cId="1486781785" sldId="257"/>
            <ac:grpSpMk id="39" creationId="{F2109094-0280-4F3F-B34F-5CF67F8D6F31}"/>
          </ac:grpSpMkLst>
        </pc:grpChg>
        <pc:grpChg chg="add mod topLvl">
          <ac:chgData name="이 설희" userId="8987b48fcc1f2b7b" providerId="LiveId" clId="{BF1E5C36-D67B-45EB-88CE-CDF4801C6DD7}" dt="2021-11-29T18:37:50.784" v="251" actId="165"/>
          <ac:grpSpMkLst>
            <pc:docMk/>
            <pc:sldMk cId="1486781785" sldId="257"/>
            <ac:grpSpMk id="42" creationId="{2D000EE5-3C39-40C7-AF1D-2E381435BA42}"/>
          </ac:grpSpMkLst>
        </pc:grpChg>
        <pc:grpChg chg="add mod topLvl">
          <ac:chgData name="이 설희" userId="8987b48fcc1f2b7b" providerId="LiveId" clId="{BF1E5C36-D67B-45EB-88CE-CDF4801C6DD7}" dt="2021-11-29T18:37:50.784" v="251" actId="165"/>
          <ac:grpSpMkLst>
            <pc:docMk/>
            <pc:sldMk cId="1486781785" sldId="257"/>
            <ac:grpSpMk id="45" creationId="{05B3D41A-FCE0-4E31-8C56-A07BCC9FDB64}"/>
          </ac:grpSpMkLst>
        </pc:grpChg>
        <pc:grpChg chg="add mod topLvl">
          <ac:chgData name="이 설희" userId="8987b48fcc1f2b7b" providerId="LiveId" clId="{BF1E5C36-D67B-45EB-88CE-CDF4801C6DD7}" dt="2021-11-29T18:37:50.784" v="251" actId="165"/>
          <ac:grpSpMkLst>
            <pc:docMk/>
            <pc:sldMk cId="1486781785" sldId="257"/>
            <ac:grpSpMk id="48" creationId="{CC17E53D-25B2-4AB5-8FC8-345C7047E246}"/>
          </ac:grpSpMkLst>
        </pc:grpChg>
        <pc:grpChg chg="add mod topLvl">
          <ac:chgData name="이 설희" userId="8987b48fcc1f2b7b" providerId="LiveId" clId="{BF1E5C36-D67B-45EB-88CE-CDF4801C6DD7}" dt="2021-11-29T18:37:50.784" v="251" actId="165"/>
          <ac:grpSpMkLst>
            <pc:docMk/>
            <pc:sldMk cId="1486781785" sldId="257"/>
            <ac:grpSpMk id="51" creationId="{600BB5EA-90B5-4DA2-93D0-468A648B9BF8}"/>
          </ac:grpSpMkLst>
        </pc:grpChg>
        <pc:grpChg chg="add mod topLvl">
          <ac:chgData name="이 설희" userId="8987b48fcc1f2b7b" providerId="LiveId" clId="{BF1E5C36-D67B-45EB-88CE-CDF4801C6DD7}" dt="2021-11-29T18:37:50.784" v="251" actId="165"/>
          <ac:grpSpMkLst>
            <pc:docMk/>
            <pc:sldMk cId="1486781785" sldId="257"/>
            <ac:grpSpMk id="54" creationId="{FFC02B7D-8C70-45DC-A1F3-B32EE4DB1F2E}"/>
          </ac:grpSpMkLst>
        </pc:grpChg>
        <pc:grpChg chg="add del mod">
          <ac:chgData name="이 설희" userId="8987b48fcc1f2b7b" providerId="LiveId" clId="{BF1E5C36-D67B-45EB-88CE-CDF4801C6DD7}" dt="2021-11-29T18:30:50.327" v="225" actId="165"/>
          <ac:grpSpMkLst>
            <pc:docMk/>
            <pc:sldMk cId="1486781785" sldId="257"/>
            <ac:grpSpMk id="58" creationId="{AE5BB5E0-B557-4931-AD97-A2FA27EC3E56}"/>
          </ac:grpSpMkLst>
        </pc:grpChg>
        <pc:grpChg chg="add del mod">
          <ac:chgData name="이 설희" userId="8987b48fcc1f2b7b" providerId="LiveId" clId="{BF1E5C36-D67B-45EB-88CE-CDF4801C6DD7}" dt="2021-11-29T18:37:50.784" v="251" actId="165"/>
          <ac:grpSpMkLst>
            <pc:docMk/>
            <pc:sldMk cId="1486781785" sldId="257"/>
            <ac:grpSpMk id="68" creationId="{4E187F86-B5D7-48D4-9A32-32E870BD2826}"/>
          </ac:grpSpMkLst>
        </pc:grpChg>
        <pc:picChg chg="mod">
          <ac:chgData name="이 설희" userId="8987b48fcc1f2b7b" providerId="LiveId" clId="{BF1E5C36-D67B-45EB-88CE-CDF4801C6DD7}" dt="2021-11-29T18:25:32.553" v="194" actId="1076"/>
          <ac:picMkLst>
            <pc:docMk/>
            <pc:sldMk cId="1486781785" sldId="257"/>
            <ac:picMk id="5" creationId="{343F6F67-2046-4F85-8E5A-0CAD65B933F1}"/>
          </ac:picMkLst>
        </pc:picChg>
        <pc:picChg chg="add mod topLvl">
          <ac:chgData name="이 설희" userId="8987b48fcc1f2b7b" providerId="LiveId" clId="{BF1E5C36-D67B-45EB-88CE-CDF4801C6DD7}" dt="2021-11-29T18:37:50.784" v="251" actId="165"/>
          <ac:picMkLst>
            <pc:docMk/>
            <pc:sldMk cId="1486781785" sldId="257"/>
            <ac:picMk id="14" creationId="{707209A3-6C75-442C-8AD2-0F98AF421B97}"/>
          </ac:picMkLst>
        </pc:picChg>
        <pc:picChg chg="add mod">
          <ac:chgData name="이 설희" userId="8987b48fcc1f2b7b" providerId="LiveId" clId="{BF1E5C36-D67B-45EB-88CE-CDF4801C6DD7}" dt="2021-11-29T18:27:45.836" v="224" actId="14100"/>
          <ac:picMkLst>
            <pc:docMk/>
            <pc:sldMk cId="1486781785" sldId="257"/>
            <ac:picMk id="60" creationId="{5F9AD4A9-F242-4AFF-8459-76118D7B0159}"/>
          </ac:picMkLst>
        </pc:picChg>
        <pc:cxnChg chg="add mod topLvl">
          <ac:chgData name="이 설희" userId="8987b48fcc1f2b7b" providerId="LiveId" clId="{BF1E5C36-D67B-45EB-88CE-CDF4801C6DD7}" dt="2021-11-29T18:37:50.784" v="251" actId="165"/>
          <ac:cxnSpMkLst>
            <pc:docMk/>
            <pc:sldMk cId="1486781785" sldId="257"/>
            <ac:cxnSpMk id="18" creationId="{C0E7FD2E-010D-48F9-B25B-99745FA5BB2B}"/>
          </ac:cxnSpMkLst>
        </pc:cxnChg>
        <pc:cxnChg chg="add mod topLvl">
          <ac:chgData name="이 설희" userId="8987b48fcc1f2b7b" providerId="LiveId" clId="{BF1E5C36-D67B-45EB-88CE-CDF4801C6DD7}" dt="2021-11-29T18:37:57.200" v="253" actId="1076"/>
          <ac:cxnSpMkLst>
            <pc:docMk/>
            <pc:sldMk cId="1486781785" sldId="257"/>
            <ac:cxnSpMk id="62" creationId="{4EDE4ACD-25F7-4B68-BB48-E671A92ED1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2019B-D327-488F-9E3D-D2A7F0FF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3F8E7-5C89-482E-9675-28D99D1AB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73FAE-44C3-4A04-8108-87E2575D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5AA-3071-44E0-9943-503A7BC92A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92106-7A40-43F7-8A4F-F88704D3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C3548-9A98-4C1F-B986-C778EB54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4FA8-ED20-4E62-96DB-25D70A96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8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AA7B3-8BAA-4492-B95E-77309E21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093A2-3A8C-4E82-AF63-516962934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D49F6-E423-4EBD-878B-6A1281B5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5AA-3071-44E0-9943-503A7BC92A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5369D-B0F9-4A44-92B2-DA2AC4A4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A1E8C-CC9E-4DEA-9670-150C3D08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4FA8-ED20-4E62-96DB-25D70A96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3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965424-1C06-48E9-A911-18EFCC4CB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9BE488-BEBD-41DF-97A0-54727D213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12D1F-5279-4DE5-9668-1302628C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5AA-3071-44E0-9943-503A7BC92A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99B52-1EAA-4AF4-9814-719206F5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A34AB-7487-469D-8E6B-EB7EA23B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4FA8-ED20-4E62-96DB-25D70A96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2FD97-73C5-4601-9156-91A95524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7810B-1732-48C5-BA75-9919B6FA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03175-85AA-4712-8E84-CED993CA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5AA-3071-44E0-9943-503A7BC92A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CDFD6-3C93-460A-9A48-B09437C4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EA33B-7C7B-47B2-8BD0-8ED3C6F0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4FA8-ED20-4E62-96DB-25D70A96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8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55E2B-D7AD-4E34-937C-C9FB41B2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3E6AD-FB83-482E-AD5A-251D5C7E2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E4989-CFD9-4D18-9505-4A24E1C7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5AA-3071-44E0-9943-503A7BC92A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54E94-E753-4CFB-9C3D-7C6373D7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9437C-8128-4172-9302-29A16ABB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4FA8-ED20-4E62-96DB-25D70A96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3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CFBC2-6DD5-454C-A683-E43C6F3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CCEC8-D2C5-4891-85F9-AA5B52B1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11030-2466-4A77-9E49-3DB60D656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A4BC1-B896-49AA-ABC9-F1C5CACD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5AA-3071-44E0-9943-503A7BC92A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0EE53-666E-4B2E-96AC-56B5FBA4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60C86-F9C5-401B-A029-FD063148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4FA8-ED20-4E62-96DB-25D70A96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31343-5E73-496F-9368-866BCCF4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DCA2B-AC35-4907-AD7D-B198DCDE4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704F1-B136-4F4F-8EDF-7397DF414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E24A1D-672E-450E-B97A-34D46C30C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EA9B6C-E9D8-43C1-9841-5A2374B51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1008DB-2D2C-4A7D-A5B5-16754FB0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5AA-3071-44E0-9943-503A7BC92A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F74F6B-C328-42C4-BA11-07B0E32A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691754-AD8F-4C27-846E-3BB051AB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4FA8-ED20-4E62-96DB-25D70A96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0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88535-E423-4AD8-85A1-CD80056E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69C3C7-D925-413B-8D0E-8BEC680F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5AA-3071-44E0-9943-503A7BC92A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9D80A6-9A61-4E6B-ADDA-3EFC7D03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D0CB17-FD26-4AF9-8461-1745E709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4FA8-ED20-4E62-96DB-25D70A96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AED28D-28D4-4B1C-B824-3D33BC4E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5AA-3071-44E0-9943-503A7BC92A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AB9BC4-458D-4A82-AA66-D0B701A8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D00D55-D662-4CEA-87F4-9CD3BFC9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4FA8-ED20-4E62-96DB-25D70A96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F01CF-5D3B-46E6-B5FB-AE74D5D2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15022-370F-4981-B57D-41F209FC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1C2713-0526-42AF-A595-9CCCEE4C9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73782-F8BD-43CC-9C3C-F949D275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5AA-3071-44E0-9943-503A7BC92A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D3DD9-BB52-4B47-8263-DBAE52E4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DADD4-3FF3-403A-A471-2B72E6B1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4FA8-ED20-4E62-96DB-25D70A96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99FFE-1C5E-4A49-A093-6A49C56F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6060FD-D1CE-46A0-B7E3-B0B4996FA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A53D0F-5F6F-44CE-BD0F-83953F5B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CC323-C89D-4976-B8D9-E01C62BA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5AA-3071-44E0-9943-503A7BC92A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EAD65-E4D1-41B3-9A5C-283E517C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311BF-5FD6-4A19-BF56-212268BF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4FA8-ED20-4E62-96DB-25D70A96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3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C220B4-27C9-40CE-B9CF-2E1F67D8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7AEFB-20C1-40B7-8C29-BDE046C16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9047F-B83E-45BA-9711-10C81241D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35AA-3071-44E0-9943-503A7BC92A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27379-BDD0-4C66-A5D3-F77F3193C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FABE0-2B76-4E85-8ACF-F11D3DCF4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4FA8-ED20-4E62-96DB-25D70A96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8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2CD77D-6706-480D-A7D3-2FAAE5305F49}"/>
              </a:ext>
            </a:extLst>
          </p:cNvPr>
          <p:cNvSpPr/>
          <p:nvPr/>
        </p:nvSpPr>
        <p:spPr>
          <a:xfrm>
            <a:off x="7266287" y="1073612"/>
            <a:ext cx="3926990" cy="1895648"/>
          </a:xfrm>
          <a:prstGeom prst="rect">
            <a:avLst/>
          </a:prstGeom>
          <a:solidFill>
            <a:srgbClr val="B4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2A8FD6-A4A1-4F87-A0EA-3BD4ACCF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372" y="5517572"/>
            <a:ext cx="3047028" cy="1713345"/>
          </a:xfrm>
          <a:prstGeom prst="rect">
            <a:avLst/>
          </a:prstGeom>
          <a:ln>
            <a:solidFill>
              <a:srgbClr val="B4D8E8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E5B613-E84B-40DA-A5A0-B2609B2C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97" y="3451860"/>
            <a:ext cx="4283977" cy="2507817"/>
          </a:xfrm>
          <a:prstGeom prst="rect">
            <a:avLst/>
          </a:prstGeom>
          <a:ln>
            <a:solidFill>
              <a:srgbClr val="E0F3F8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BD1664-73B5-4B26-9719-83BC74E6A4AC}"/>
              </a:ext>
            </a:extLst>
          </p:cNvPr>
          <p:cNvGrpSpPr/>
          <p:nvPr/>
        </p:nvGrpSpPr>
        <p:grpSpPr>
          <a:xfrm>
            <a:off x="1852043" y="609600"/>
            <a:ext cx="4841857" cy="3657600"/>
            <a:chOff x="1852043" y="609600"/>
            <a:chExt cx="4841857" cy="36576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88F0D2C-6A71-4202-9948-4736D3C63F74}"/>
                </a:ext>
              </a:extLst>
            </p:cNvPr>
            <p:cNvSpPr/>
            <p:nvPr/>
          </p:nvSpPr>
          <p:spPr>
            <a:xfrm>
              <a:off x="5501640" y="2169160"/>
              <a:ext cx="731520" cy="16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C7847"/>
                </a:solidFill>
              </a:endParaRPr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C997EFC3-332B-49A8-B209-137E08D0050E}"/>
                </a:ext>
              </a:extLst>
            </p:cNvPr>
            <p:cNvSpPr/>
            <p:nvPr/>
          </p:nvSpPr>
          <p:spPr>
            <a:xfrm flipV="1">
              <a:off x="2268220" y="2367280"/>
              <a:ext cx="1186180" cy="1084580"/>
            </a:xfrm>
            <a:custGeom>
              <a:avLst/>
              <a:gdLst>
                <a:gd name="connsiteX0" fmla="*/ 0 w 1186180"/>
                <a:gd name="connsiteY0" fmla="*/ 1061720 h 1061720"/>
                <a:gd name="connsiteX1" fmla="*/ 265430 w 1186180"/>
                <a:gd name="connsiteY1" fmla="*/ 0 h 1061720"/>
                <a:gd name="connsiteX2" fmla="*/ 920750 w 1186180"/>
                <a:gd name="connsiteY2" fmla="*/ 0 h 1061720"/>
                <a:gd name="connsiteX3" fmla="*/ 1186180 w 1186180"/>
                <a:gd name="connsiteY3" fmla="*/ 1061720 h 1061720"/>
                <a:gd name="connsiteX4" fmla="*/ 0 w 1186180"/>
                <a:gd name="connsiteY4" fmla="*/ 1061720 h 1061720"/>
                <a:gd name="connsiteX0" fmla="*/ 0 w 1186180"/>
                <a:gd name="connsiteY0" fmla="*/ 1061720 h 1061720"/>
                <a:gd name="connsiteX1" fmla="*/ 265430 w 1186180"/>
                <a:gd name="connsiteY1" fmla="*/ 0 h 1061720"/>
                <a:gd name="connsiteX2" fmla="*/ 1073150 w 1186180"/>
                <a:gd name="connsiteY2" fmla="*/ 10160 h 1061720"/>
                <a:gd name="connsiteX3" fmla="*/ 1186180 w 1186180"/>
                <a:gd name="connsiteY3" fmla="*/ 1061720 h 1061720"/>
                <a:gd name="connsiteX4" fmla="*/ 0 w 1186180"/>
                <a:gd name="connsiteY4" fmla="*/ 1061720 h 1061720"/>
                <a:gd name="connsiteX0" fmla="*/ 0 w 1186180"/>
                <a:gd name="connsiteY0" fmla="*/ 1084580 h 1084580"/>
                <a:gd name="connsiteX1" fmla="*/ 146050 w 1186180"/>
                <a:gd name="connsiteY1" fmla="*/ 0 h 1084580"/>
                <a:gd name="connsiteX2" fmla="*/ 1073150 w 1186180"/>
                <a:gd name="connsiteY2" fmla="*/ 33020 h 1084580"/>
                <a:gd name="connsiteX3" fmla="*/ 1186180 w 1186180"/>
                <a:gd name="connsiteY3" fmla="*/ 1084580 h 1084580"/>
                <a:gd name="connsiteX4" fmla="*/ 0 w 1186180"/>
                <a:gd name="connsiteY4" fmla="*/ 1084580 h 10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180" h="1084580">
                  <a:moveTo>
                    <a:pt x="0" y="1084580"/>
                  </a:moveTo>
                  <a:lnTo>
                    <a:pt x="146050" y="0"/>
                  </a:lnTo>
                  <a:lnTo>
                    <a:pt x="1073150" y="33020"/>
                  </a:lnTo>
                  <a:lnTo>
                    <a:pt x="1186180" y="1084580"/>
                  </a:lnTo>
                  <a:lnTo>
                    <a:pt x="0" y="10845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C7847"/>
                </a:solidFill>
              </a:endParaRPr>
            </a:p>
          </p:txBody>
        </p:sp>
        <p:sp>
          <p:nvSpPr>
            <p:cNvPr id="14" name="사다리꼴 9">
              <a:extLst>
                <a:ext uri="{FF2B5EF4-FFF2-40B4-BE49-F238E27FC236}">
                  <a16:creationId xmlns:a16="http://schemas.microsoft.com/office/drawing/2014/main" id="{10645B4D-4AB3-4843-9103-6306C04A27F9}"/>
                </a:ext>
              </a:extLst>
            </p:cNvPr>
            <p:cNvSpPr/>
            <p:nvPr/>
          </p:nvSpPr>
          <p:spPr>
            <a:xfrm flipV="1">
              <a:off x="3743073" y="2367280"/>
              <a:ext cx="1186180" cy="1084580"/>
            </a:xfrm>
            <a:custGeom>
              <a:avLst/>
              <a:gdLst>
                <a:gd name="connsiteX0" fmla="*/ 0 w 1186180"/>
                <a:gd name="connsiteY0" fmla="*/ 1061720 h 1061720"/>
                <a:gd name="connsiteX1" fmla="*/ 265430 w 1186180"/>
                <a:gd name="connsiteY1" fmla="*/ 0 h 1061720"/>
                <a:gd name="connsiteX2" fmla="*/ 920750 w 1186180"/>
                <a:gd name="connsiteY2" fmla="*/ 0 h 1061720"/>
                <a:gd name="connsiteX3" fmla="*/ 1186180 w 1186180"/>
                <a:gd name="connsiteY3" fmla="*/ 1061720 h 1061720"/>
                <a:gd name="connsiteX4" fmla="*/ 0 w 1186180"/>
                <a:gd name="connsiteY4" fmla="*/ 1061720 h 1061720"/>
                <a:gd name="connsiteX0" fmla="*/ 0 w 1186180"/>
                <a:gd name="connsiteY0" fmla="*/ 1061720 h 1061720"/>
                <a:gd name="connsiteX1" fmla="*/ 265430 w 1186180"/>
                <a:gd name="connsiteY1" fmla="*/ 0 h 1061720"/>
                <a:gd name="connsiteX2" fmla="*/ 1073150 w 1186180"/>
                <a:gd name="connsiteY2" fmla="*/ 10160 h 1061720"/>
                <a:gd name="connsiteX3" fmla="*/ 1186180 w 1186180"/>
                <a:gd name="connsiteY3" fmla="*/ 1061720 h 1061720"/>
                <a:gd name="connsiteX4" fmla="*/ 0 w 1186180"/>
                <a:gd name="connsiteY4" fmla="*/ 1061720 h 1061720"/>
                <a:gd name="connsiteX0" fmla="*/ 0 w 1186180"/>
                <a:gd name="connsiteY0" fmla="*/ 1084580 h 1084580"/>
                <a:gd name="connsiteX1" fmla="*/ 146050 w 1186180"/>
                <a:gd name="connsiteY1" fmla="*/ 0 h 1084580"/>
                <a:gd name="connsiteX2" fmla="*/ 1073150 w 1186180"/>
                <a:gd name="connsiteY2" fmla="*/ 33020 h 1084580"/>
                <a:gd name="connsiteX3" fmla="*/ 1186180 w 1186180"/>
                <a:gd name="connsiteY3" fmla="*/ 1084580 h 1084580"/>
                <a:gd name="connsiteX4" fmla="*/ 0 w 1186180"/>
                <a:gd name="connsiteY4" fmla="*/ 1084580 h 10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180" h="1084580">
                  <a:moveTo>
                    <a:pt x="0" y="1084580"/>
                  </a:moveTo>
                  <a:lnTo>
                    <a:pt x="146050" y="0"/>
                  </a:lnTo>
                  <a:lnTo>
                    <a:pt x="1073150" y="33020"/>
                  </a:lnTo>
                  <a:lnTo>
                    <a:pt x="1186180" y="1084580"/>
                  </a:lnTo>
                  <a:lnTo>
                    <a:pt x="0" y="10845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C7847"/>
                </a:solidFill>
              </a:endParaRPr>
            </a:p>
          </p:txBody>
        </p:sp>
        <p:pic>
          <p:nvPicPr>
            <p:cNvPr id="1026" name="Picture 2" descr="콜라 일러스트 ai 무료다운로드 - coke illustration - Urbanbrush">
              <a:extLst>
                <a:ext uri="{FF2B5EF4-FFF2-40B4-BE49-F238E27FC236}">
                  <a16:creationId xmlns:a16="http://schemas.microsoft.com/office/drawing/2014/main" id="{7AB49035-DA9E-42E4-82DF-A689E247EE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3" b="18448"/>
            <a:stretch/>
          </p:blipFill>
          <p:spPr bwMode="auto">
            <a:xfrm>
              <a:off x="1852043" y="609600"/>
              <a:ext cx="4841857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그림 15" descr="클립아트이(가) 표시된 사진&#10;&#10;자동 생성된 설명">
            <a:extLst>
              <a:ext uri="{FF2B5EF4-FFF2-40B4-BE49-F238E27FC236}">
                <a16:creationId xmlns:a16="http://schemas.microsoft.com/office/drawing/2014/main" id="{F9D9DBB4-00A4-48C6-A4E1-CCA51695A9B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85" y="1454785"/>
            <a:ext cx="12573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3F6F67-2046-4F85-8E5A-0CAD65B9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6" b="58371"/>
          <a:stretch/>
        </p:blipFill>
        <p:spPr>
          <a:xfrm>
            <a:off x="9862837" y="-295024"/>
            <a:ext cx="3857017" cy="27367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7824F5-AB9F-4B7B-B67A-D67CB1656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6385" y="-373858"/>
            <a:ext cx="4849586" cy="6858000"/>
          </a:xfrm>
          <a:prstGeom prst="rect">
            <a:avLst/>
          </a:prstGeom>
        </p:spPr>
      </p:pic>
      <p:pic>
        <p:nvPicPr>
          <p:cNvPr id="60" name="그림 59" descr="테이블이(가) 표시된 사진&#10;&#10;자동 생성된 설명">
            <a:extLst>
              <a:ext uri="{FF2B5EF4-FFF2-40B4-BE49-F238E27FC236}">
                <a16:creationId xmlns:a16="http://schemas.microsoft.com/office/drawing/2014/main" id="{5F9AD4A9-F242-4AFF-8459-76118D7B0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872" y="494079"/>
            <a:ext cx="3932473" cy="171312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93F29A-9020-46F2-87C8-E8E442FFE483}"/>
              </a:ext>
            </a:extLst>
          </p:cNvPr>
          <p:cNvSpPr/>
          <p:nvPr/>
        </p:nvSpPr>
        <p:spPr>
          <a:xfrm>
            <a:off x="3905383" y="2731869"/>
            <a:ext cx="5618375" cy="2412785"/>
          </a:xfrm>
          <a:prstGeom prst="roundRect">
            <a:avLst>
              <a:gd name="adj" fmla="val 4386"/>
            </a:avLst>
          </a:prstGeom>
          <a:solidFill>
            <a:schemeClr val="bg1"/>
          </a:solidFill>
          <a:ln w="28575">
            <a:solidFill>
              <a:srgbClr val="FC8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C8D59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F8581F-F3BC-4DA6-943E-BAEF0571D015}"/>
              </a:ext>
            </a:extLst>
          </p:cNvPr>
          <p:cNvGrpSpPr/>
          <p:nvPr/>
        </p:nvGrpSpPr>
        <p:grpSpPr>
          <a:xfrm>
            <a:off x="4195476" y="3114964"/>
            <a:ext cx="3139549" cy="770900"/>
            <a:chOff x="5748150" y="1240444"/>
            <a:chExt cx="2982604" cy="5848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55BB01-F35D-4A32-B03A-1453D08C9ABF}"/>
                </a:ext>
              </a:extLst>
            </p:cNvPr>
            <p:cNvSpPr txBox="1"/>
            <p:nvPr/>
          </p:nvSpPr>
          <p:spPr>
            <a:xfrm>
              <a:off x="5748150" y="1240444"/>
              <a:ext cx="1708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굴림" panose="020B0600000101010101" pitchFamily="50" charset="-127"/>
                  <a:ea typeface="굴림" panose="020B0600000101010101" pitchFamily="50" charset="-127"/>
                </a:rPr>
                <a:t>팝콘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24E57C-925C-4FB1-A37A-11A16E045997}"/>
                </a:ext>
              </a:extLst>
            </p:cNvPr>
            <p:cNvSpPr txBox="1"/>
            <p:nvPr/>
          </p:nvSpPr>
          <p:spPr>
            <a:xfrm>
              <a:off x="7022026" y="1243205"/>
              <a:ext cx="1708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Eras Demi ITC" panose="020B0805030504020804" pitchFamily="34" charset="0"/>
                </a:rPr>
                <a:t>4000</a:t>
              </a:r>
              <a:endPara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Demi ITC" panose="020B08050305040208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D52DA4-3E36-41FC-9423-63A24F793B05}"/>
                </a:ext>
              </a:extLst>
            </p:cNvPr>
            <p:cNvSpPr txBox="1"/>
            <p:nvPr/>
          </p:nvSpPr>
          <p:spPr>
            <a:xfrm>
              <a:off x="7022026" y="1545085"/>
              <a:ext cx="1708728" cy="280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Eras Demi ITC" panose="020B0805030504020804" pitchFamily="34" charset="0"/>
                </a:rPr>
                <a:t>2000</a:t>
              </a:r>
              <a:endPara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Demi ITC" panose="020B0805030504020804" pitchFamily="34" charset="0"/>
              </a:endParaRPr>
            </a:p>
          </p:txBody>
        </p:sp>
      </p:grpSp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707209A3-6C75-442C-8AD2-0F98AF421B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465" y="4042403"/>
            <a:ext cx="1334417" cy="1305389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0E7FD2E-010D-48F9-B25B-99745FA5BB2B}"/>
              </a:ext>
            </a:extLst>
          </p:cNvPr>
          <p:cNvCxnSpPr>
            <a:cxnSpLocks/>
          </p:cNvCxnSpPr>
          <p:nvPr/>
        </p:nvCxnSpPr>
        <p:spPr>
          <a:xfrm>
            <a:off x="6714571" y="2872509"/>
            <a:ext cx="0" cy="2087418"/>
          </a:xfrm>
          <a:prstGeom prst="line">
            <a:avLst/>
          </a:prstGeom>
          <a:ln w="28575">
            <a:solidFill>
              <a:srgbClr val="FC8D5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C740BB-B4C6-404D-8190-DF514A78647B}"/>
              </a:ext>
            </a:extLst>
          </p:cNvPr>
          <p:cNvSpPr txBox="1"/>
          <p:nvPr/>
        </p:nvSpPr>
        <p:spPr>
          <a:xfrm>
            <a:off x="4160840" y="3523927"/>
            <a:ext cx="179864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츄러스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2109094-0280-4F3F-B34F-5CF67F8D6F31}"/>
              </a:ext>
            </a:extLst>
          </p:cNvPr>
          <p:cNvGrpSpPr/>
          <p:nvPr/>
        </p:nvGrpSpPr>
        <p:grpSpPr>
          <a:xfrm>
            <a:off x="4156504" y="3951600"/>
            <a:ext cx="3178522" cy="379812"/>
            <a:chOff x="5711125" y="1251254"/>
            <a:chExt cx="3019628" cy="28813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7299BE-269B-4BAC-880E-34DAB498B4D8}"/>
                </a:ext>
              </a:extLst>
            </p:cNvPr>
            <p:cNvSpPr txBox="1"/>
            <p:nvPr/>
          </p:nvSpPr>
          <p:spPr>
            <a:xfrm>
              <a:off x="5711125" y="1251254"/>
              <a:ext cx="1708728" cy="2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굴림" panose="020B0600000101010101" pitchFamily="50" charset="-127"/>
                  <a:ea typeface="굴림" panose="020B0600000101010101" pitchFamily="50" charset="-127"/>
                </a:rPr>
                <a:t>버터오징어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26DBFA-FCE1-4426-A45B-62E27A912C3F}"/>
                </a:ext>
              </a:extLst>
            </p:cNvPr>
            <p:cNvSpPr txBox="1"/>
            <p:nvPr/>
          </p:nvSpPr>
          <p:spPr>
            <a:xfrm>
              <a:off x="7022025" y="1259205"/>
              <a:ext cx="1708728" cy="280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Eras Demi ITC" panose="020B0805030504020804" pitchFamily="34" charset="0"/>
                </a:rPr>
                <a:t>3000</a:t>
              </a:r>
              <a:endPara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Demi ITC" panose="020B0805030504020804" pitchFamily="34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D000EE5-3C39-40C7-AF1D-2E381435BA42}"/>
              </a:ext>
            </a:extLst>
          </p:cNvPr>
          <p:cNvGrpSpPr/>
          <p:nvPr/>
        </p:nvGrpSpPr>
        <p:grpSpPr>
          <a:xfrm>
            <a:off x="4195477" y="4409148"/>
            <a:ext cx="3139548" cy="382471"/>
            <a:chOff x="5748150" y="1240443"/>
            <a:chExt cx="2982603" cy="29015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FC9F3B-0714-4074-97D5-6144B03C1980}"/>
                </a:ext>
              </a:extLst>
            </p:cNvPr>
            <p:cNvSpPr txBox="1"/>
            <p:nvPr/>
          </p:nvSpPr>
          <p:spPr>
            <a:xfrm>
              <a:off x="5748150" y="1240443"/>
              <a:ext cx="1708728" cy="2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굴림" panose="020B0600000101010101" pitchFamily="50" charset="-127"/>
                  <a:ea typeface="굴림" panose="020B0600000101010101" pitchFamily="50" charset="-127"/>
                </a:rPr>
                <a:t>나쵸</a:t>
              </a:r>
              <a:endPara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32705F-0791-46E9-BFE4-5FB56880AD09}"/>
                </a:ext>
              </a:extLst>
            </p:cNvPr>
            <p:cNvSpPr txBox="1"/>
            <p:nvPr/>
          </p:nvSpPr>
          <p:spPr>
            <a:xfrm>
              <a:off x="7022025" y="1250410"/>
              <a:ext cx="1708728" cy="2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Eras Demi ITC" panose="020B0805030504020804" pitchFamily="34" charset="0"/>
                </a:rPr>
                <a:t>3000</a:t>
              </a:r>
              <a:endPara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Demi ITC" panose="020B0805030504020804" pitchFamily="34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5B3D41A-FCE0-4E31-8C56-A07BCC9FDB64}"/>
              </a:ext>
            </a:extLst>
          </p:cNvPr>
          <p:cNvGrpSpPr/>
          <p:nvPr/>
        </p:nvGrpSpPr>
        <p:grpSpPr>
          <a:xfrm>
            <a:off x="7133333" y="3108882"/>
            <a:ext cx="2918662" cy="382469"/>
            <a:chOff x="5766751" y="1240444"/>
            <a:chExt cx="2772758" cy="29015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32EAE8-0964-41E3-A8F9-ABA26A1FCFFF}"/>
                </a:ext>
              </a:extLst>
            </p:cNvPr>
            <p:cNvSpPr txBox="1"/>
            <p:nvPr/>
          </p:nvSpPr>
          <p:spPr>
            <a:xfrm>
              <a:off x="5766751" y="1240444"/>
              <a:ext cx="1708728" cy="2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굴림" panose="020B0600000101010101" pitchFamily="50" charset="-127"/>
                  <a:ea typeface="굴림" panose="020B0600000101010101" pitchFamily="50" charset="-127"/>
                </a:rPr>
                <a:t>콜라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A3434B-F722-4747-A446-2F253BDC85D3}"/>
                </a:ext>
              </a:extLst>
            </p:cNvPr>
            <p:cNvSpPr txBox="1"/>
            <p:nvPr/>
          </p:nvSpPr>
          <p:spPr>
            <a:xfrm>
              <a:off x="6830781" y="1250410"/>
              <a:ext cx="1708728" cy="2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Eras Demi ITC" panose="020B0805030504020804" pitchFamily="34" charset="0"/>
                </a:rPr>
                <a:t>2000</a:t>
              </a:r>
              <a:endPara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Demi ITC" panose="020B0805030504020804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C17E53D-25B2-4AB5-8FC8-345C7047E246}"/>
              </a:ext>
            </a:extLst>
          </p:cNvPr>
          <p:cNvGrpSpPr/>
          <p:nvPr/>
        </p:nvGrpSpPr>
        <p:grpSpPr>
          <a:xfrm>
            <a:off x="7133333" y="3528422"/>
            <a:ext cx="2918662" cy="382469"/>
            <a:chOff x="5766751" y="1240444"/>
            <a:chExt cx="2772758" cy="29015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8DDC06-063E-472A-A1DD-FE5697BB4510}"/>
                </a:ext>
              </a:extLst>
            </p:cNvPr>
            <p:cNvSpPr txBox="1"/>
            <p:nvPr/>
          </p:nvSpPr>
          <p:spPr>
            <a:xfrm>
              <a:off x="5766751" y="1240444"/>
              <a:ext cx="1708728" cy="2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굴림" panose="020B0600000101010101" pitchFamily="50" charset="-127"/>
                  <a:ea typeface="굴림" panose="020B0600000101010101" pitchFamily="50" charset="-127"/>
                </a:rPr>
                <a:t>사이다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CAE26B-1578-4934-B215-E73F1B4FD038}"/>
                </a:ext>
              </a:extLst>
            </p:cNvPr>
            <p:cNvSpPr txBox="1"/>
            <p:nvPr/>
          </p:nvSpPr>
          <p:spPr>
            <a:xfrm>
              <a:off x="6830781" y="1250410"/>
              <a:ext cx="1708728" cy="2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Eras Demi ITC" panose="020B0805030504020804" pitchFamily="34" charset="0"/>
                </a:rPr>
                <a:t>2000</a:t>
              </a:r>
              <a:endPara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Demi ITC" panose="020B0805030504020804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00BB5EA-90B5-4DA2-93D0-468A648B9BF8}"/>
              </a:ext>
            </a:extLst>
          </p:cNvPr>
          <p:cNvGrpSpPr/>
          <p:nvPr/>
        </p:nvGrpSpPr>
        <p:grpSpPr>
          <a:xfrm>
            <a:off x="7133333" y="3932869"/>
            <a:ext cx="2918662" cy="382469"/>
            <a:chOff x="5766751" y="1240444"/>
            <a:chExt cx="2772758" cy="29015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89BBD1-4A31-4252-826F-47B754A8A0F7}"/>
                </a:ext>
              </a:extLst>
            </p:cNvPr>
            <p:cNvSpPr txBox="1"/>
            <p:nvPr/>
          </p:nvSpPr>
          <p:spPr>
            <a:xfrm>
              <a:off x="5766751" y="1240444"/>
              <a:ext cx="1708728" cy="2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굴림" panose="020B0600000101010101" pitchFamily="50" charset="-127"/>
                  <a:ea typeface="굴림" panose="020B0600000101010101" pitchFamily="50" charset="-127"/>
                </a:rPr>
                <a:t>커피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DD981C-61B2-4606-9581-FE071C6A1DEC}"/>
                </a:ext>
              </a:extLst>
            </p:cNvPr>
            <p:cNvSpPr txBox="1"/>
            <p:nvPr/>
          </p:nvSpPr>
          <p:spPr>
            <a:xfrm>
              <a:off x="6830781" y="1250410"/>
              <a:ext cx="1708728" cy="2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Eras Demi ITC" panose="020B0805030504020804" pitchFamily="34" charset="0"/>
                </a:rPr>
                <a:t>1500</a:t>
              </a:r>
              <a:endPara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Demi ITC" panose="020B0805030504020804" pitchFamily="34" charset="0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FC02B7D-8C70-45DC-A1F3-B32EE4DB1F2E}"/>
              </a:ext>
            </a:extLst>
          </p:cNvPr>
          <p:cNvGrpSpPr/>
          <p:nvPr/>
        </p:nvGrpSpPr>
        <p:grpSpPr>
          <a:xfrm>
            <a:off x="7133333" y="4396427"/>
            <a:ext cx="2918662" cy="382469"/>
            <a:chOff x="5766751" y="1240444"/>
            <a:chExt cx="2772758" cy="29015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1C7DFF-FA6D-4D4C-87AD-C074D0925989}"/>
                </a:ext>
              </a:extLst>
            </p:cNvPr>
            <p:cNvSpPr txBox="1"/>
            <p:nvPr/>
          </p:nvSpPr>
          <p:spPr>
            <a:xfrm>
              <a:off x="5766751" y="1240444"/>
              <a:ext cx="1708728" cy="2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굴림" panose="020B0600000101010101" pitchFamily="50" charset="-127"/>
                  <a:ea typeface="굴림" panose="020B0600000101010101" pitchFamily="50" charset="-127"/>
                </a:rPr>
                <a:t>아이스티</a:t>
              </a:r>
              <a:endPara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C422AF-B1A4-4027-8C77-466087E218A1}"/>
                </a:ext>
              </a:extLst>
            </p:cNvPr>
            <p:cNvSpPr txBox="1"/>
            <p:nvPr/>
          </p:nvSpPr>
          <p:spPr>
            <a:xfrm>
              <a:off x="6830781" y="1250410"/>
              <a:ext cx="1708728" cy="2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Eras Demi ITC" panose="020B0805030504020804" pitchFamily="34" charset="0"/>
                </a:rPr>
                <a:t>1500</a:t>
              </a:r>
              <a:endPara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Demi ITC" panose="020B0805030504020804" pitchFamily="34" charset="0"/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EDE4ACD-25F7-4B68-BB48-E671A92ED195}"/>
              </a:ext>
            </a:extLst>
          </p:cNvPr>
          <p:cNvCxnSpPr>
            <a:cxnSpLocks/>
          </p:cNvCxnSpPr>
          <p:nvPr/>
        </p:nvCxnSpPr>
        <p:spPr>
          <a:xfrm>
            <a:off x="4156504" y="2731869"/>
            <a:ext cx="22645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916101-90B1-406F-B842-EC7827F0BC7E}"/>
              </a:ext>
            </a:extLst>
          </p:cNvPr>
          <p:cNvSpPr txBox="1"/>
          <p:nvPr/>
        </p:nvSpPr>
        <p:spPr>
          <a:xfrm>
            <a:off x="4167647" y="2533132"/>
            <a:ext cx="2242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C7847"/>
                </a:solidFill>
                <a:latin typeface="Arial Black" panose="020B0A04020102020204" pitchFamily="34" charset="0"/>
              </a:rPr>
              <a:t>SNACK MENU</a:t>
            </a:r>
            <a:endParaRPr lang="ko-KR" altLang="en-US" sz="2000" dirty="0">
              <a:solidFill>
                <a:srgbClr val="EC7847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8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Arial Black</vt:lpstr>
      <vt:lpstr>Eras Demi ITC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설희</dc:creator>
  <cp:lastModifiedBy>이 설희</cp:lastModifiedBy>
  <cp:revision>1</cp:revision>
  <dcterms:created xsi:type="dcterms:W3CDTF">2021-11-29T16:03:55Z</dcterms:created>
  <dcterms:modified xsi:type="dcterms:W3CDTF">2021-11-29T18:38:19Z</dcterms:modified>
</cp:coreProperties>
</file>