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00000000000000000" pitchFamily="2" charset="0"/>
      <p:regular r:id="rId9"/>
      <p:italic r:id="rId10"/>
    </p:embeddedFont>
    <p:embeddedFont>
      <p:font typeface="맑은 고딕" panose="020B0503020000020004" pitchFamily="34" charset="-127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1128" y="-102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 /><Relationship Id="rId13" Type="http://schemas.openxmlformats.org/officeDocument/2006/relationships/presProps" Target="presProps.xml" /><Relationship Id="rId3" Type="http://schemas.openxmlformats.org/officeDocument/2006/relationships/font" Target="fonts/font1.fntdata" /><Relationship Id="rId7" Type="http://schemas.openxmlformats.org/officeDocument/2006/relationships/font" Target="fonts/font5.fntdata" /><Relationship Id="rId12" Type="http://schemas.openxmlformats.org/officeDocument/2006/relationships/font" Target="fonts/font10.fntdata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4.fntdata" /><Relationship Id="rId11" Type="http://schemas.openxmlformats.org/officeDocument/2006/relationships/font" Target="fonts/font9.fntdata" /><Relationship Id="rId5" Type="http://schemas.openxmlformats.org/officeDocument/2006/relationships/font" Target="fonts/font3.fntdata" /><Relationship Id="rId15" Type="http://schemas.openxmlformats.org/officeDocument/2006/relationships/theme" Target="theme/theme1.xml" /><Relationship Id="rId10" Type="http://schemas.openxmlformats.org/officeDocument/2006/relationships/font" Target="fonts/font8.fntdata" /><Relationship Id="rId4" Type="http://schemas.openxmlformats.org/officeDocument/2006/relationships/font" Target="fonts/font2.fntdata" /><Relationship Id="rId9" Type="http://schemas.openxmlformats.org/officeDocument/2006/relationships/font" Target="fonts/font7.fntdata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seungyun@pusan.ac.kr" userId="ab9aeef5-4d18-4912-946a-7cc4cb928eda" providerId="ADAL" clId="{B72007FF-1DB0-4BB4-BA3B-953433C99CFE}"/>
    <pc:docChg chg="undo redo custSel delSld modSld">
      <pc:chgData name="leeseungyun@pusan.ac.kr" userId="ab9aeef5-4d18-4912-946a-7cc4cb928eda" providerId="ADAL" clId="{B72007FF-1DB0-4BB4-BA3B-953433C99CFE}" dt="2022-05-02T12:59:38.774" v="144" actId="14100"/>
      <pc:docMkLst>
        <pc:docMk/>
      </pc:docMkLst>
      <pc:sldChg chg="modSp mod">
        <pc:chgData name="leeseungyun@pusan.ac.kr" userId="ab9aeef5-4d18-4912-946a-7cc4cb928eda" providerId="ADAL" clId="{B72007FF-1DB0-4BB4-BA3B-953433C99CFE}" dt="2022-05-02T12:59:38.774" v="144" actId="14100"/>
        <pc:sldMkLst>
          <pc:docMk/>
          <pc:sldMk cId="1861447087" sldId="258"/>
        </pc:sldMkLst>
        <pc:spChg chg="mod">
          <ac:chgData name="leeseungyun@pusan.ac.kr" userId="ab9aeef5-4d18-4912-946a-7cc4cb928eda" providerId="ADAL" clId="{B72007FF-1DB0-4BB4-BA3B-953433C99CFE}" dt="2022-05-02T12:59:38.774" v="144" actId="14100"/>
          <ac:spMkLst>
            <pc:docMk/>
            <pc:sldMk cId="1861447087" sldId="258"/>
            <ac:spMk id="3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8:42.350" v="142" actId="20577"/>
          <ac:spMkLst>
            <pc:docMk/>
            <pc:sldMk cId="1861447087" sldId="258"/>
            <ac:spMk id="8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19.253" v="62" actId="20577"/>
          <ac:spMkLst>
            <pc:docMk/>
            <pc:sldMk cId="1861447087" sldId="258"/>
            <ac:spMk id="11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47.146" v="120"/>
          <ac:spMkLst>
            <pc:docMk/>
            <pc:sldMk cId="1861447087" sldId="258"/>
            <ac:spMk id="20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42.850" v="106"/>
          <ac:spMkLst>
            <pc:docMk/>
            <pc:sldMk cId="1861447087" sldId="258"/>
            <ac:spMk id="21" creationId="{00000000-0000-0000-0000-000000000000}"/>
          </ac:spMkLst>
        </pc:spChg>
      </pc:sldChg>
      <pc:sldChg chg="del">
        <pc:chgData name="leeseungyun@pusan.ac.kr" userId="ab9aeef5-4d18-4912-946a-7cc4cb928eda" providerId="ADAL" clId="{B72007FF-1DB0-4BB4-BA3B-953433C99CFE}" dt="2022-05-02T12:56:50.564" v="1" actId="47"/>
        <pc:sldMkLst>
          <pc:docMk/>
          <pc:sldMk cId="502728123" sldId="259"/>
        </pc:sldMkLst>
      </pc:sldChg>
      <pc:sldChg chg="del">
        <pc:chgData name="leeseungyun@pusan.ac.kr" userId="ab9aeef5-4d18-4912-946a-7cc4cb928eda" providerId="ADAL" clId="{B72007FF-1DB0-4BB4-BA3B-953433C99CFE}" dt="2022-05-02T12:56:50.955" v="2" actId="47"/>
        <pc:sldMkLst>
          <pc:docMk/>
          <pc:sldMk cId="2474874629" sldId="261"/>
        </pc:sldMkLst>
      </pc:sldChg>
      <pc:sldChg chg="del">
        <pc:chgData name="leeseungyun@pusan.ac.kr" userId="ab9aeef5-4d18-4912-946a-7cc4cb928eda" providerId="ADAL" clId="{B72007FF-1DB0-4BB4-BA3B-953433C99CFE}" dt="2022-05-02T12:56:48.865" v="0" actId="47"/>
        <pc:sldMkLst>
          <pc:docMk/>
          <pc:sldMk cId="1954619530" sldId="262"/>
        </pc:sldMkLst>
      </pc:sldChg>
    </pc:docChg>
  </pc:docChgLst>
  <pc:docChgLst>
    <pc:chgData name="leeseungyun@pusan.ac.kr" userId="ab9aeef5-4d18-4912-946a-7cc4cb928eda" providerId="ADAL" clId="{C5FAAAA4-5E18-B443-85A7-7A5D454CEFA2}"/>
    <pc:docChg chg="undo custSel modSld">
      <pc:chgData name="leeseungyun@pusan.ac.kr" userId="ab9aeef5-4d18-4912-946a-7cc4cb928eda" providerId="ADAL" clId="{C5FAAAA4-5E18-B443-85A7-7A5D454CEFA2}" dt="2022-05-24T09:17:07.616" v="148" actId="1076"/>
      <pc:docMkLst>
        <pc:docMk/>
      </pc:docMkLst>
      <pc:sldChg chg="addSp delSp modSp">
        <pc:chgData name="leeseungyun@pusan.ac.kr" userId="ab9aeef5-4d18-4912-946a-7cc4cb928eda" providerId="ADAL" clId="{C5FAAAA4-5E18-B443-85A7-7A5D454CEFA2}" dt="2022-05-24T09:17:07.616" v="148" actId="1076"/>
        <pc:sldMkLst>
          <pc:docMk/>
          <pc:sldMk cId="1861447087" sldId="258"/>
        </pc:sldMkLst>
        <pc:spChg chg="del mod">
          <ac:chgData name="leeseungyun@pusan.ac.kr" userId="ab9aeef5-4d18-4912-946a-7cc4cb928eda" providerId="ADAL" clId="{C5FAAAA4-5E18-B443-85A7-7A5D454CEFA2}" dt="2022-05-24T09:13:15.906" v="123" actId="478"/>
          <ac:spMkLst>
            <pc:docMk/>
            <pc:sldMk cId="1861447087" sldId="258"/>
            <ac:spMk id="6" creationId="{9D6E5957-0E47-5172-13ED-47C2987CD588}"/>
          </ac:spMkLst>
        </pc:spChg>
        <pc:spChg chg="mod">
          <ac:chgData name="leeseungyun@pusan.ac.kr" userId="ab9aeef5-4d18-4912-946a-7cc4cb928eda" providerId="ADAL" clId="{C5FAAAA4-5E18-B443-85A7-7A5D454CEFA2}" dt="2022-05-24T09:17:07.616" v="148" actId="1076"/>
          <ac:spMkLst>
            <pc:docMk/>
            <pc:sldMk cId="1861447087" sldId="258"/>
            <ac:spMk id="7" creationId="{2005674A-C0BF-6120-816C-34D2D80DE05F}"/>
          </ac:spMkLst>
        </pc:spChg>
        <pc:grpChg chg="add mod">
          <ac:chgData name="leeseungyun@pusan.ac.kr" userId="ab9aeef5-4d18-4912-946a-7cc4cb928eda" providerId="ADAL" clId="{C5FAAAA4-5E18-B443-85A7-7A5D454CEFA2}" dt="2022-05-24T09:17:01.258" v="147" actId="1076"/>
          <ac:grpSpMkLst>
            <pc:docMk/>
            <pc:sldMk cId="1861447087" sldId="258"/>
            <ac:grpSpMk id="17" creationId="{FF41442F-663C-4A3F-50F3-6D98C8A6518E}"/>
          </ac:grpSpMkLst>
        </pc:grpChg>
        <pc:graphicFrameChg chg="add mod">
          <ac:chgData name="leeseungyun@pusan.ac.kr" userId="ab9aeef5-4d18-4912-946a-7cc4cb928eda" providerId="ADAL" clId="{C5FAAAA4-5E18-B443-85A7-7A5D454CEFA2}" dt="2022-05-24T09:13:25.566" v="125" actId="1076"/>
          <ac:graphicFrameMkLst>
            <pc:docMk/>
            <pc:sldMk cId="1861447087" sldId="258"/>
            <ac:graphicFrameMk id="13" creationId="{37B18A25-CF16-E01D-DAC9-7F4AD4A0B63F}"/>
          </ac:graphicFrameMkLst>
        </pc:graphicFrameChg>
        <pc:graphicFrameChg chg="add mod">
          <ac:chgData name="leeseungyun@pusan.ac.kr" userId="ab9aeef5-4d18-4912-946a-7cc4cb928eda" providerId="ADAL" clId="{C5FAAAA4-5E18-B443-85A7-7A5D454CEFA2}" dt="2022-05-24T09:13:37.797" v="136" actId="1036"/>
          <ac:graphicFrameMkLst>
            <pc:docMk/>
            <pc:sldMk cId="1861447087" sldId="258"/>
            <ac:graphicFrameMk id="14" creationId="{13C40920-8B37-18A1-05A3-03989DF904E0}"/>
          </ac:graphicFrameMkLst>
        </pc:graphicFrameChg>
        <pc:graphicFrameChg chg="add del">
          <ac:chgData name="leeseungyun@pusan.ac.kr" userId="ab9aeef5-4d18-4912-946a-7cc4cb928eda" providerId="ADAL" clId="{C5FAAAA4-5E18-B443-85A7-7A5D454CEFA2}" dt="2022-05-24T09:13:47.528" v="138" actId="478"/>
          <ac:graphicFrameMkLst>
            <pc:docMk/>
            <pc:sldMk cId="1861447087" sldId="258"/>
            <ac:graphicFrameMk id="15" creationId="{24162891-2E8D-4352-0046-9C8BF08155CD}"/>
          </ac:graphicFrameMkLst>
        </pc:graphicFrameChg>
        <pc:graphicFrameChg chg="add mod">
          <ac:chgData name="leeseungyun@pusan.ac.kr" userId="ab9aeef5-4d18-4912-946a-7cc4cb928eda" providerId="ADAL" clId="{C5FAAAA4-5E18-B443-85A7-7A5D454CEFA2}" dt="2022-05-24T09:13:58.790" v="140" actId="1076"/>
          <ac:graphicFrameMkLst>
            <pc:docMk/>
            <pc:sldMk cId="1861447087" sldId="258"/>
            <ac:graphicFrameMk id="16" creationId="{462CD03A-9DE9-7914-D7F5-EB844A682627}"/>
          </ac:graphicFrameMkLst>
        </pc:graphicFrameChg>
      </pc:sldChg>
    </pc:docChg>
  </pc:docChgLst>
  <pc:docChgLst>
    <pc:chgData name="leeseungyun@pusan.ac.kr" userId="ab9aeef5-4d18-4912-946a-7cc4cb928eda" providerId="ADAL" clId="{A2D60AA1-E960-9041-A8BB-F6B9B55A38A3}"/>
    <pc:docChg chg="modSld">
      <pc:chgData name="leeseungyun@pusan.ac.kr" userId="ab9aeef5-4d18-4912-946a-7cc4cb928eda" providerId="ADAL" clId="{A2D60AA1-E960-9041-A8BB-F6B9B55A38A3}" dt="2022-05-24T08:21:44.096" v="246" actId="14100"/>
      <pc:docMkLst>
        <pc:docMk/>
      </pc:docMkLst>
      <pc:sldChg chg="addSp modSp">
        <pc:chgData name="leeseungyun@pusan.ac.kr" userId="ab9aeef5-4d18-4912-946a-7cc4cb928eda" providerId="ADAL" clId="{A2D60AA1-E960-9041-A8BB-F6B9B55A38A3}" dt="2022-05-24T08:21:44.096" v="246" actId="14100"/>
        <pc:sldMkLst>
          <pc:docMk/>
          <pc:sldMk cId="1861447087" sldId="258"/>
        </pc:sldMkLst>
        <pc:spChg chg="add mod">
          <ac:chgData name="leeseungyun@pusan.ac.kr" userId="ab9aeef5-4d18-4912-946a-7cc4cb928eda" providerId="ADAL" clId="{A2D60AA1-E960-9041-A8BB-F6B9B55A38A3}" dt="2022-05-24T08:18:46.391" v="107" actId="20577"/>
          <ac:spMkLst>
            <pc:docMk/>
            <pc:sldMk cId="1861447087" sldId="258"/>
            <ac:spMk id="6" creationId="{9D6E5957-0E47-5172-13ED-47C2987CD588}"/>
          </ac:spMkLst>
        </pc:spChg>
        <pc:spChg chg="add mod">
          <ac:chgData name="leeseungyun@pusan.ac.kr" userId="ab9aeef5-4d18-4912-946a-7cc4cb928eda" providerId="ADAL" clId="{A2D60AA1-E960-9041-A8BB-F6B9B55A38A3}" dt="2022-05-24T08:20:33.648" v="147" actId="20577"/>
          <ac:spMkLst>
            <pc:docMk/>
            <pc:sldMk cId="1861447087" sldId="258"/>
            <ac:spMk id="7" creationId="{2005674A-C0BF-6120-816C-34D2D80DE05F}"/>
          </ac:spMkLst>
        </pc:spChg>
        <pc:spChg chg="add mod">
          <ac:chgData name="leeseungyun@pusan.ac.kr" userId="ab9aeef5-4d18-4912-946a-7cc4cb928eda" providerId="ADAL" clId="{A2D60AA1-E960-9041-A8BB-F6B9B55A38A3}" dt="2022-05-24T08:21:44.096" v="246" actId="14100"/>
          <ac:spMkLst>
            <pc:docMk/>
            <pc:sldMk cId="1861447087" sldId="258"/>
            <ac:spMk id="9" creationId="{92235AC6-3D46-7586-4B92-BA0AD7DEBFA1}"/>
          </ac:spMkLst>
        </pc:spChg>
        <pc:spChg chg="mod">
          <ac:chgData name="leeseungyun@pusan.ac.kr" userId="ab9aeef5-4d18-4912-946a-7cc4cb928eda" providerId="ADAL" clId="{A2D60AA1-E960-9041-A8BB-F6B9B55A38A3}" dt="2022-05-24T08:17:35.645" v="27" actId="20577"/>
          <ac:spMkLst>
            <pc:docMk/>
            <pc:sldMk cId="1861447087" sldId="258"/>
            <ac:spMk id="24" creationId="{00000000-0000-0000-0000-000000000000}"/>
          </ac:spMkLst>
        </pc:spChg>
        <pc:spChg chg="mod">
          <ac:chgData name="leeseungyun@pusan.ac.kr" userId="ab9aeef5-4d18-4912-946a-7cc4cb928eda" providerId="ADAL" clId="{A2D60AA1-E960-9041-A8BB-F6B9B55A38A3}" dt="2022-05-24T08:17:41.868" v="44" actId="20577"/>
          <ac:spMkLst>
            <pc:docMk/>
            <pc:sldMk cId="1861447087" sldId="258"/>
            <ac:spMk id="27" creationId="{00000000-0000-0000-0000-000000000000}"/>
          </ac:spMkLst>
        </pc:spChg>
        <pc:spChg chg="mod">
          <ac:chgData name="leeseungyun@pusan.ac.kr" userId="ab9aeef5-4d18-4912-946a-7cc4cb928eda" providerId="ADAL" clId="{A2D60AA1-E960-9041-A8BB-F6B9B55A38A3}" dt="2022-05-24T08:17:49.282" v="64" actId="20577"/>
          <ac:spMkLst>
            <pc:docMk/>
            <pc:sldMk cId="1861447087" sldId="258"/>
            <ac:spMk id="29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6F871-E3EE-41D8-8AA5-1CB5632C1F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842052-B0B7-4EB1-96BA-C9FD6FB705D6}">
      <dgm:prSet/>
      <dgm:spPr/>
      <dgm:t>
        <a:bodyPr/>
        <a:lstStyle/>
        <a:p>
          <a:r>
            <a:rPr lang="ko-KR"/>
            <a:t>매번 발급하고 위</a:t>
          </a:r>
          <a:r>
            <a:rPr lang="en-US"/>
            <a:t>/</a:t>
          </a:r>
          <a:r>
            <a:rPr lang="ko-KR"/>
            <a:t>변조를 확인해야 하는 인증서</a:t>
          </a:r>
          <a:endParaRPr lang="en-US"/>
        </a:p>
      </dgm:t>
    </dgm:pt>
    <dgm:pt modelId="{8E88BA54-7AF8-4094-8F3D-DCFC4C4C1FA7}" type="parTrans" cxnId="{B869A49D-918C-405A-B8CF-77F13BF8AA54}">
      <dgm:prSet/>
      <dgm:spPr/>
      <dgm:t>
        <a:bodyPr/>
        <a:lstStyle/>
        <a:p>
          <a:endParaRPr lang="en-US"/>
        </a:p>
      </dgm:t>
    </dgm:pt>
    <dgm:pt modelId="{8F69EBE6-FF70-4B39-8CB0-235B8860BA83}" type="sibTrans" cxnId="{B869A49D-918C-405A-B8CF-77F13BF8AA54}">
      <dgm:prSet/>
      <dgm:spPr/>
      <dgm:t>
        <a:bodyPr/>
        <a:lstStyle/>
        <a:p>
          <a:endParaRPr lang="en-US"/>
        </a:p>
      </dgm:t>
    </dgm:pt>
    <dgm:pt modelId="{B0E9774E-AE68-4582-A23D-43CDAF8F8A9B}">
      <dgm:prSet/>
      <dgm:spPr/>
      <dgm:t>
        <a:bodyPr/>
        <a:lstStyle/>
        <a:p>
          <a:r>
            <a:rPr lang="ko-KR"/>
            <a:t>학습 진행 과정 없이 결과만 있는 인증서</a:t>
          </a:r>
          <a:endParaRPr lang="en-US"/>
        </a:p>
      </dgm:t>
    </dgm:pt>
    <dgm:pt modelId="{8867124F-6991-444A-B959-4871837CAEB5}" type="parTrans" cxnId="{4ECAD4B8-60D4-44B2-BFCC-4C255547191F}">
      <dgm:prSet/>
      <dgm:spPr/>
      <dgm:t>
        <a:bodyPr/>
        <a:lstStyle/>
        <a:p>
          <a:endParaRPr lang="en-US"/>
        </a:p>
      </dgm:t>
    </dgm:pt>
    <dgm:pt modelId="{8CC9AA7A-06E5-4406-B491-87641F45E12E}" type="sibTrans" cxnId="{4ECAD4B8-60D4-44B2-BFCC-4C255547191F}">
      <dgm:prSet/>
      <dgm:spPr/>
      <dgm:t>
        <a:bodyPr/>
        <a:lstStyle/>
        <a:p>
          <a:endParaRPr lang="en-US"/>
        </a:p>
      </dgm:t>
    </dgm:pt>
    <dgm:pt modelId="{E6B5C762-4D67-4E17-83C7-2326CA8E8CCB}">
      <dgm:prSet/>
      <dgm:spPr/>
      <dgm:t>
        <a:bodyPr/>
        <a:lstStyle/>
        <a:p>
          <a:r>
            <a:rPr lang="ko-KR"/>
            <a:t>처음 듣는 온라인 사이트에서 발급된 인증서</a:t>
          </a:r>
          <a:r>
            <a:rPr lang="en-US"/>
            <a:t>, </a:t>
          </a:r>
          <a:r>
            <a:rPr lang="ko-KR"/>
            <a:t>믿을 수 있을까</a:t>
          </a:r>
          <a:r>
            <a:rPr lang="en-US"/>
            <a:t>?</a:t>
          </a:r>
        </a:p>
      </dgm:t>
    </dgm:pt>
    <dgm:pt modelId="{CCCA1EB7-D38A-4CE4-94CF-8376C4371B84}" type="parTrans" cxnId="{59113010-FE51-4562-A60F-DC5A47AE6EB9}">
      <dgm:prSet/>
      <dgm:spPr/>
      <dgm:t>
        <a:bodyPr/>
        <a:lstStyle/>
        <a:p>
          <a:endParaRPr lang="en-US"/>
        </a:p>
      </dgm:t>
    </dgm:pt>
    <dgm:pt modelId="{11BB21C9-DFD6-4A55-B7C1-2FD25BE06D87}" type="sibTrans" cxnId="{59113010-FE51-4562-A60F-DC5A47AE6EB9}">
      <dgm:prSet/>
      <dgm:spPr/>
      <dgm:t>
        <a:bodyPr/>
        <a:lstStyle/>
        <a:p>
          <a:endParaRPr lang="en-US"/>
        </a:p>
      </dgm:t>
    </dgm:pt>
    <dgm:pt modelId="{8392518B-C224-482B-9A3C-67356D508341}" type="pres">
      <dgm:prSet presAssocID="{CB16F871-E3EE-41D8-8AA5-1CB5632C1F49}" presName="root" presStyleCnt="0">
        <dgm:presLayoutVars>
          <dgm:dir/>
          <dgm:resizeHandles val="exact"/>
        </dgm:presLayoutVars>
      </dgm:prSet>
      <dgm:spPr/>
    </dgm:pt>
    <dgm:pt modelId="{1FB0763D-F13F-4304-97EB-867424258ED4}" type="pres">
      <dgm:prSet presAssocID="{42842052-B0B7-4EB1-96BA-C9FD6FB705D6}" presName="compNode" presStyleCnt="0"/>
      <dgm:spPr/>
    </dgm:pt>
    <dgm:pt modelId="{31CA5B8D-6740-4881-9FBD-410EE61667D4}" type="pres">
      <dgm:prSet presAssocID="{42842052-B0B7-4EB1-96BA-C9FD6FB705D6}" presName="bgRect" presStyleLbl="bgShp" presStyleIdx="0" presStyleCnt="3"/>
      <dgm:spPr/>
    </dgm:pt>
    <dgm:pt modelId="{8B1BF652-9814-4113-B7E3-B7668CA24288}" type="pres">
      <dgm:prSet presAssocID="{42842052-B0B7-4EB1-96BA-C9FD6FB705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학위"/>
        </a:ext>
      </dgm:extLst>
    </dgm:pt>
    <dgm:pt modelId="{F1B2A56F-2A70-46A1-BDEB-189B0DA7813D}" type="pres">
      <dgm:prSet presAssocID="{42842052-B0B7-4EB1-96BA-C9FD6FB705D6}" presName="spaceRect" presStyleCnt="0"/>
      <dgm:spPr/>
    </dgm:pt>
    <dgm:pt modelId="{D64379DA-6892-43D6-B787-1FD28348EDC8}" type="pres">
      <dgm:prSet presAssocID="{42842052-B0B7-4EB1-96BA-C9FD6FB705D6}" presName="parTx" presStyleLbl="revTx" presStyleIdx="0" presStyleCnt="3">
        <dgm:presLayoutVars>
          <dgm:chMax val="0"/>
          <dgm:chPref val="0"/>
        </dgm:presLayoutVars>
      </dgm:prSet>
      <dgm:spPr/>
    </dgm:pt>
    <dgm:pt modelId="{8DA2F07E-9E1E-4779-94FD-A10BDD070E41}" type="pres">
      <dgm:prSet presAssocID="{8F69EBE6-FF70-4B39-8CB0-235B8860BA83}" presName="sibTrans" presStyleCnt="0"/>
      <dgm:spPr/>
    </dgm:pt>
    <dgm:pt modelId="{4D994D7B-7352-4707-859E-C16C375438B8}" type="pres">
      <dgm:prSet presAssocID="{B0E9774E-AE68-4582-A23D-43CDAF8F8A9B}" presName="compNode" presStyleCnt="0"/>
      <dgm:spPr/>
    </dgm:pt>
    <dgm:pt modelId="{D8E611DA-32DC-4D51-B0AC-AA8CD4D7046C}" type="pres">
      <dgm:prSet presAssocID="{B0E9774E-AE68-4582-A23D-43CDAF8F8A9B}" presName="bgRect" presStyleLbl="bgShp" presStyleIdx="1" presStyleCnt="3"/>
      <dgm:spPr/>
    </dgm:pt>
    <dgm:pt modelId="{49AF5800-4056-4B46-B2B5-F1CC07C8396E}" type="pres">
      <dgm:prSet presAssocID="{B0E9774E-AE68-4582-A23D-43CDAF8F8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리본 메뉴"/>
        </a:ext>
      </dgm:extLst>
    </dgm:pt>
    <dgm:pt modelId="{1ADA3F4F-B61A-4DC1-8418-8765C80C701E}" type="pres">
      <dgm:prSet presAssocID="{B0E9774E-AE68-4582-A23D-43CDAF8F8A9B}" presName="spaceRect" presStyleCnt="0"/>
      <dgm:spPr/>
    </dgm:pt>
    <dgm:pt modelId="{7C7E3047-DDF2-4379-83FA-2DA0191FAA37}" type="pres">
      <dgm:prSet presAssocID="{B0E9774E-AE68-4582-A23D-43CDAF8F8A9B}" presName="parTx" presStyleLbl="revTx" presStyleIdx="1" presStyleCnt="3">
        <dgm:presLayoutVars>
          <dgm:chMax val="0"/>
          <dgm:chPref val="0"/>
        </dgm:presLayoutVars>
      </dgm:prSet>
      <dgm:spPr/>
    </dgm:pt>
    <dgm:pt modelId="{1684DFDF-234E-4C2E-886A-6AD6FCE4EA82}" type="pres">
      <dgm:prSet presAssocID="{8CC9AA7A-06E5-4406-B491-87641F45E12E}" presName="sibTrans" presStyleCnt="0"/>
      <dgm:spPr/>
    </dgm:pt>
    <dgm:pt modelId="{834D029A-E7C1-4B97-A642-85A90707FD73}" type="pres">
      <dgm:prSet presAssocID="{E6B5C762-4D67-4E17-83C7-2326CA8E8CCB}" presName="compNode" presStyleCnt="0"/>
      <dgm:spPr/>
    </dgm:pt>
    <dgm:pt modelId="{C34631D7-BD8E-4C5B-B049-C7A4249BF62B}" type="pres">
      <dgm:prSet presAssocID="{E6B5C762-4D67-4E17-83C7-2326CA8E8CCB}" presName="bgRect" presStyleLbl="bgShp" presStyleIdx="2" presStyleCnt="3"/>
      <dgm:spPr/>
    </dgm:pt>
    <dgm:pt modelId="{BCAB2FC9-AD9E-4183-8C96-7D023C55148D}" type="pres">
      <dgm:prSet presAssocID="{E6B5C762-4D67-4E17-83C7-2326CA8E8C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2C35A28-8C95-4710-9836-11C6111CC681}" type="pres">
      <dgm:prSet presAssocID="{E6B5C762-4D67-4E17-83C7-2326CA8E8CCB}" presName="spaceRect" presStyleCnt="0"/>
      <dgm:spPr/>
    </dgm:pt>
    <dgm:pt modelId="{9CF22624-8467-4677-A9DD-250F87DFADC6}" type="pres">
      <dgm:prSet presAssocID="{E6B5C762-4D67-4E17-83C7-2326CA8E8C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113010-FE51-4562-A60F-DC5A47AE6EB9}" srcId="{CB16F871-E3EE-41D8-8AA5-1CB5632C1F49}" destId="{E6B5C762-4D67-4E17-83C7-2326CA8E8CCB}" srcOrd="2" destOrd="0" parTransId="{CCCA1EB7-D38A-4CE4-94CF-8376C4371B84}" sibTransId="{11BB21C9-DFD6-4A55-B7C1-2FD25BE06D87}"/>
    <dgm:cxn modelId="{E32CDC17-B46E-43C2-B719-D463F0981193}" type="presOf" srcId="{B0E9774E-AE68-4582-A23D-43CDAF8F8A9B}" destId="{7C7E3047-DDF2-4379-83FA-2DA0191FAA37}" srcOrd="0" destOrd="0" presId="urn:microsoft.com/office/officeart/2018/2/layout/IconVerticalSolidList"/>
    <dgm:cxn modelId="{C8C8FF31-67DE-4511-9431-38F4E262D366}" type="presOf" srcId="{42842052-B0B7-4EB1-96BA-C9FD6FB705D6}" destId="{D64379DA-6892-43D6-B787-1FD28348EDC8}" srcOrd="0" destOrd="0" presId="urn:microsoft.com/office/officeart/2018/2/layout/IconVerticalSolidList"/>
    <dgm:cxn modelId="{B0D3AB61-2128-49C7-8991-D4CAD217FCB8}" type="presOf" srcId="{CB16F871-E3EE-41D8-8AA5-1CB5632C1F49}" destId="{8392518B-C224-482B-9A3C-67356D508341}" srcOrd="0" destOrd="0" presId="urn:microsoft.com/office/officeart/2018/2/layout/IconVerticalSolidList"/>
    <dgm:cxn modelId="{B869A49D-918C-405A-B8CF-77F13BF8AA54}" srcId="{CB16F871-E3EE-41D8-8AA5-1CB5632C1F49}" destId="{42842052-B0B7-4EB1-96BA-C9FD6FB705D6}" srcOrd="0" destOrd="0" parTransId="{8E88BA54-7AF8-4094-8F3D-DCFC4C4C1FA7}" sibTransId="{8F69EBE6-FF70-4B39-8CB0-235B8860BA83}"/>
    <dgm:cxn modelId="{305203B6-0F28-4E40-AB9D-06AD7339AF3A}" type="presOf" srcId="{E6B5C762-4D67-4E17-83C7-2326CA8E8CCB}" destId="{9CF22624-8467-4677-A9DD-250F87DFADC6}" srcOrd="0" destOrd="0" presId="urn:microsoft.com/office/officeart/2018/2/layout/IconVerticalSolidList"/>
    <dgm:cxn modelId="{4ECAD4B8-60D4-44B2-BFCC-4C255547191F}" srcId="{CB16F871-E3EE-41D8-8AA5-1CB5632C1F49}" destId="{B0E9774E-AE68-4582-A23D-43CDAF8F8A9B}" srcOrd="1" destOrd="0" parTransId="{8867124F-6991-444A-B959-4871837CAEB5}" sibTransId="{8CC9AA7A-06E5-4406-B491-87641F45E12E}"/>
    <dgm:cxn modelId="{D7D5B7D6-4CAE-4FD6-A469-3B2C9CF20CD2}" type="presParOf" srcId="{8392518B-C224-482B-9A3C-67356D508341}" destId="{1FB0763D-F13F-4304-97EB-867424258ED4}" srcOrd="0" destOrd="0" presId="urn:microsoft.com/office/officeart/2018/2/layout/IconVerticalSolidList"/>
    <dgm:cxn modelId="{0F36C71C-C109-49BD-A4C3-E1AB53107A11}" type="presParOf" srcId="{1FB0763D-F13F-4304-97EB-867424258ED4}" destId="{31CA5B8D-6740-4881-9FBD-410EE61667D4}" srcOrd="0" destOrd="0" presId="urn:microsoft.com/office/officeart/2018/2/layout/IconVerticalSolidList"/>
    <dgm:cxn modelId="{B76AE876-FFEB-4C67-BAE6-5C0532AF7C66}" type="presParOf" srcId="{1FB0763D-F13F-4304-97EB-867424258ED4}" destId="{8B1BF652-9814-4113-B7E3-B7668CA24288}" srcOrd="1" destOrd="0" presId="urn:microsoft.com/office/officeart/2018/2/layout/IconVerticalSolidList"/>
    <dgm:cxn modelId="{6FC5E0D0-5A1C-44D9-8149-133BC40BB323}" type="presParOf" srcId="{1FB0763D-F13F-4304-97EB-867424258ED4}" destId="{F1B2A56F-2A70-46A1-BDEB-189B0DA7813D}" srcOrd="2" destOrd="0" presId="urn:microsoft.com/office/officeart/2018/2/layout/IconVerticalSolidList"/>
    <dgm:cxn modelId="{261AB988-88AC-4F9D-A3B5-75951DA91716}" type="presParOf" srcId="{1FB0763D-F13F-4304-97EB-867424258ED4}" destId="{D64379DA-6892-43D6-B787-1FD28348EDC8}" srcOrd="3" destOrd="0" presId="urn:microsoft.com/office/officeart/2018/2/layout/IconVerticalSolidList"/>
    <dgm:cxn modelId="{5E271011-6876-4509-812B-D0E0D863B63E}" type="presParOf" srcId="{8392518B-C224-482B-9A3C-67356D508341}" destId="{8DA2F07E-9E1E-4779-94FD-A10BDD070E41}" srcOrd="1" destOrd="0" presId="urn:microsoft.com/office/officeart/2018/2/layout/IconVerticalSolidList"/>
    <dgm:cxn modelId="{F6FDFE2F-34A5-4BAC-8165-1B0CD7B498F0}" type="presParOf" srcId="{8392518B-C224-482B-9A3C-67356D508341}" destId="{4D994D7B-7352-4707-859E-C16C375438B8}" srcOrd="2" destOrd="0" presId="urn:microsoft.com/office/officeart/2018/2/layout/IconVerticalSolidList"/>
    <dgm:cxn modelId="{E5EC5862-12BB-49CA-B769-73A9DA054D2F}" type="presParOf" srcId="{4D994D7B-7352-4707-859E-C16C375438B8}" destId="{D8E611DA-32DC-4D51-B0AC-AA8CD4D7046C}" srcOrd="0" destOrd="0" presId="urn:microsoft.com/office/officeart/2018/2/layout/IconVerticalSolidList"/>
    <dgm:cxn modelId="{18E805F7-13D6-42E5-90C3-C8376C90CE1F}" type="presParOf" srcId="{4D994D7B-7352-4707-859E-C16C375438B8}" destId="{49AF5800-4056-4B46-B2B5-F1CC07C8396E}" srcOrd="1" destOrd="0" presId="urn:microsoft.com/office/officeart/2018/2/layout/IconVerticalSolidList"/>
    <dgm:cxn modelId="{34A65114-3F54-426E-B177-30215FAFB1F0}" type="presParOf" srcId="{4D994D7B-7352-4707-859E-C16C375438B8}" destId="{1ADA3F4F-B61A-4DC1-8418-8765C80C701E}" srcOrd="2" destOrd="0" presId="urn:microsoft.com/office/officeart/2018/2/layout/IconVerticalSolidList"/>
    <dgm:cxn modelId="{EAE6928E-C805-48D6-8ECD-CC3F0038FB7A}" type="presParOf" srcId="{4D994D7B-7352-4707-859E-C16C375438B8}" destId="{7C7E3047-DDF2-4379-83FA-2DA0191FAA37}" srcOrd="3" destOrd="0" presId="urn:microsoft.com/office/officeart/2018/2/layout/IconVerticalSolidList"/>
    <dgm:cxn modelId="{2CE93978-F49C-4641-9C5F-A3287232342A}" type="presParOf" srcId="{8392518B-C224-482B-9A3C-67356D508341}" destId="{1684DFDF-234E-4C2E-886A-6AD6FCE4EA82}" srcOrd="3" destOrd="0" presId="urn:microsoft.com/office/officeart/2018/2/layout/IconVerticalSolidList"/>
    <dgm:cxn modelId="{38091C6C-931D-4CD2-808E-05031C78DEA9}" type="presParOf" srcId="{8392518B-C224-482B-9A3C-67356D508341}" destId="{834D029A-E7C1-4B97-A642-85A90707FD73}" srcOrd="4" destOrd="0" presId="urn:microsoft.com/office/officeart/2018/2/layout/IconVerticalSolidList"/>
    <dgm:cxn modelId="{B843761A-70EA-4047-A4D9-415AF817BF2E}" type="presParOf" srcId="{834D029A-E7C1-4B97-A642-85A90707FD73}" destId="{C34631D7-BD8E-4C5B-B049-C7A4249BF62B}" srcOrd="0" destOrd="0" presId="urn:microsoft.com/office/officeart/2018/2/layout/IconVerticalSolidList"/>
    <dgm:cxn modelId="{CC170E67-2536-4355-BC14-227F9E845CC2}" type="presParOf" srcId="{834D029A-E7C1-4B97-A642-85A90707FD73}" destId="{BCAB2FC9-AD9E-4183-8C96-7D023C55148D}" srcOrd="1" destOrd="0" presId="urn:microsoft.com/office/officeart/2018/2/layout/IconVerticalSolidList"/>
    <dgm:cxn modelId="{908AD863-5674-4727-BC24-73480AE838AC}" type="presParOf" srcId="{834D029A-E7C1-4B97-A642-85A90707FD73}" destId="{72C35A28-8C95-4710-9836-11C6111CC681}" srcOrd="2" destOrd="0" presId="urn:microsoft.com/office/officeart/2018/2/layout/IconVerticalSolidList"/>
    <dgm:cxn modelId="{01E7F6F1-0ECF-4665-BAF8-5E46E67DCD40}" type="presParOf" srcId="{834D029A-E7C1-4B97-A642-85A90707FD73}" destId="{9CF22624-8467-4677-A9DD-250F87DFA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9A08D-096B-493F-9816-6D89063496AD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0CE13C-D4C1-4F14-ACDA-9BC9AD6BC46E}">
      <dgm:prSet/>
      <dgm:spPr/>
      <dgm:t>
        <a:bodyPr/>
        <a:lstStyle/>
        <a:p>
          <a:r>
            <a:rPr lang="ko-KR" dirty="0"/>
            <a:t>블록체인의 탈중앙성</a:t>
          </a:r>
          <a:r>
            <a:rPr lang="en-US" dirty="0"/>
            <a:t>, </a:t>
          </a:r>
          <a:r>
            <a:rPr lang="ko-KR" dirty="0"/>
            <a:t>투명성</a:t>
          </a:r>
          <a:r>
            <a:rPr lang="en-US" dirty="0"/>
            <a:t>, </a:t>
          </a:r>
          <a:r>
            <a:rPr lang="ko-KR" dirty="0"/>
            <a:t>불변성을 이용하여 문제 해결 가능</a:t>
          </a:r>
          <a:endParaRPr lang="en-US" dirty="0"/>
        </a:p>
      </dgm:t>
    </dgm:pt>
    <dgm:pt modelId="{8101CC9C-9A29-459D-98B6-A9E55FDA1316}" type="parTrans" cxnId="{DFD587B5-486B-4E77-9061-1477985DBE37}">
      <dgm:prSet/>
      <dgm:spPr/>
      <dgm:t>
        <a:bodyPr/>
        <a:lstStyle/>
        <a:p>
          <a:endParaRPr lang="en-US"/>
        </a:p>
      </dgm:t>
    </dgm:pt>
    <dgm:pt modelId="{CD65DE03-5BB8-4075-B63D-F567614E6B96}" type="sibTrans" cxnId="{DFD587B5-486B-4E77-9061-1477985DBE37}">
      <dgm:prSet/>
      <dgm:spPr/>
      <dgm:t>
        <a:bodyPr/>
        <a:lstStyle/>
        <a:p>
          <a:endParaRPr lang="en-US"/>
        </a:p>
      </dgm:t>
    </dgm:pt>
    <dgm:pt modelId="{541DD62F-E9D9-4F09-9725-1398FFB98572}">
      <dgm:prSet/>
      <dgm:spPr/>
      <dgm:t>
        <a:bodyPr/>
        <a:lstStyle/>
        <a:p>
          <a:r>
            <a:rPr lang="ko-KR"/>
            <a:t>학습 데이터 위변조 불가능</a:t>
          </a:r>
          <a:endParaRPr lang="en-US"/>
        </a:p>
      </dgm:t>
    </dgm:pt>
    <dgm:pt modelId="{49FB54C8-15AE-479F-A289-9BED90075C59}" type="parTrans" cxnId="{D9B1A9B7-6270-41F5-B30A-E721ACDC3A50}">
      <dgm:prSet/>
      <dgm:spPr/>
      <dgm:t>
        <a:bodyPr/>
        <a:lstStyle/>
        <a:p>
          <a:endParaRPr lang="en-US"/>
        </a:p>
      </dgm:t>
    </dgm:pt>
    <dgm:pt modelId="{CC767216-8AF1-44C3-B29F-367503D99E7D}" type="sibTrans" cxnId="{D9B1A9B7-6270-41F5-B30A-E721ACDC3A50}">
      <dgm:prSet/>
      <dgm:spPr/>
      <dgm:t>
        <a:bodyPr/>
        <a:lstStyle/>
        <a:p>
          <a:endParaRPr lang="en-US"/>
        </a:p>
      </dgm:t>
    </dgm:pt>
    <dgm:pt modelId="{510CE953-962A-4F58-962B-C76212B447D7}">
      <dgm:prSet/>
      <dgm:spPr/>
      <dgm:t>
        <a:bodyPr/>
        <a:lstStyle/>
        <a:p>
          <a:r>
            <a:rPr lang="ko-KR"/>
            <a:t>학습 진행 과정 블록체인에 기록</a:t>
          </a:r>
          <a:r>
            <a:rPr lang="en-US"/>
            <a:t>, </a:t>
          </a:r>
          <a:r>
            <a:rPr lang="ko-KR"/>
            <a:t>투명한 평가 절차</a:t>
          </a:r>
          <a:endParaRPr lang="en-US"/>
        </a:p>
      </dgm:t>
    </dgm:pt>
    <dgm:pt modelId="{C7266805-6ECB-49BE-8809-A56AD01EE7E1}" type="parTrans" cxnId="{D6FD7F50-5F58-468E-A749-3D99F647C2DC}">
      <dgm:prSet/>
      <dgm:spPr/>
      <dgm:t>
        <a:bodyPr/>
        <a:lstStyle/>
        <a:p>
          <a:endParaRPr lang="en-US"/>
        </a:p>
      </dgm:t>
    </dgm:pt>
    <dgm:pt modelId="{0CDF8AF3-614B-41CB-B8D0-74D6E7825039}" type="sibTrans" cxnId="{D6FD7F50-5F58-468E-A749-3D99F647C2DC}">
      <dgm:prSet/>
      <dgm:spPr/>
      <dgm:t>
        <a:bodyPr/>
        <a:lstStyle/>
        <a:p>
          <a:endParaRPr lang="en-US"/>
        </a:p>
      </dgm:t>
    </dgm:pt>
    <dgm:pt modelId="{EF26BAC3-4B0E-4911-B05A-C628FE2AF0B8}">
      <dgm:prSet/>
      <dgm:spPr/>
      <dgm:t>
        <a:bodyPr/>
        <a:lstStyle/>
        <a:p>
          <a:r>
            <a:rPr lang="ko-KR"/>
            <a:t>누구나 강의 만들고 증명 가능</a:t>
          </a:r>
          <a:endParaRPr lang="en-US"/>
        </a:p>
      </dgm:t>
    </dgm:pt>
    <dgm:pt modelId="{65283B05-37A2-46B0-B823-D600D457FE0B}" type="parTrans" cxnId="{DFA8AD0B-DB7B-4A61-B3B3-646644E864EC}">
      <dgm:prSet/>
      <dgm:spPr/>
      <dgm:t>
        <a:bodyPr/>
        <a:lstStyle/>
        <a:p>
          <a:endParaRPr lang="en-US"/>
        </a:p>
      </dgm:t>
    </dgm:pt>
    <dgm:pt modelId="{4537B927-DFF1-4ED1-9DF9-FD378DD5ACF7}" type="sibTrans" cxnId="{DFA8AD0B-DB7B-4A61-B3B3-646644E864EC}">
      <dgm:prSet/>
      <dgm:spPr/>
      <dgm:t>
        <a:bodyPr/>
        <a:lstStyle/>
        <a:p>
          <a:endParaRPr lang="en-US"/>
        </a:p>
      </dgm:t>
    </dgm:pt>
    <dgm:pt modelId="{902D5142-EC1B-4E98-A091-E16416B2AA13}" type="pres">
      <dgm:prSet presAssocID="{F3A9A08D-096B-493F-9816-6D89063496AD}" presName="compositeShape" presStyleCnt="0">
        <dgm:presLayoutVars>
          <dgm:chMax val="7"/>
          <dgm:dir/>
          <dgm:resizeHandles val="exact"/>
        </dgm:presLayoutVars>
      </dgm:prSet>
      <dgm:spPr/>
    </dgm:pt>
    <dgm:pt modelId="{C28724FF-49D7-4693-9D53-EFC6C2BB79E9}" type="pres">
      <dgm:prSet presAssocID="{F3A9A08D-096B-493F-9816-6D89063496AD}" presName="wedge1" presStyleLbl="node1" presStyleIdx="0" presStyleCnt="4"/>
      <dgm:spPr/>
    </dgm:pt>
    <dgm:pt modelId="{2DD8675C-EA01-4828-8E69-89294A8AED03}" type="pres">
      <dgm:prSet presAssocID="{F3A9A08D-096B-493F-9816-6D89063496A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977087-FAB5-4A24-96BB-485C1DF389A9}" type="pres">
      <dgm:prSet presAssocID="{F3A9A08D-096B-493F-9816-6D89063496AD}" presName="wedge2" presStyleLbl="node1" presStyleIdx="1" presStyleCnt="4"/>
      <dgm:spPr/>
    </dgm:pt>
    <dgm:pt modelId="{ECCC0F48-EAB7-4957-93DD-8E0BEBEA892F}" type="pres">
      <dgm:prSet presAssocID="{F3A9A08D-096B-493F-9816-6D89063496A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212260-D42E-4212-8B6A-7D89E47ADB68}" type="pres">
      <dgm:prSet presAssocID="{F3A9A08D-096B-493F-9816-6D89063496AD}" presName="wedge3" presStyleLbl="node1" presStyleIdx="2" presStyleCnt="4"/>
      <dgm:spPr/>
    </dgm:pt>
    <dgm:pt modelId="{5B397D3F-892D-4221-99CC-3862AB481C7C}" type="pres">
      <dgm:prSet presAssocID="{F3A9A08D-096B-493F-9816-6D89063496A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70A6FC5-EE99-49C2-9AD5-07F3240FF327}" type="pres">
      <dgm:prSet presAssocID="{F3A9A08D-096B-493F-9816-6D89063496AD}" presName="wedge4" presStyleLbl="node1" presStyleIdx="3" presStyleCnt="4"/>
      <dgm:spPr/>
    </dgm:pt>
    <dgm:pt modelId="{B61458A6-03D9-4F9A-AFD7-02F2E6CE5E0C}" type="pres">
      <dgm:prSet presAssocID="{F3A9A08D-096B-493F-9816-6D89063496A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A8AD0B-DB7B-4A61-B3B3-646644E864EC}" srcId="{F3A9A08D-096B-493F-9816-6D89063496AD}" destId="{EF26BAC3-4B0E-4911-B05A-C628FE2AF0B8}" srcOrd="3" destOrd="0" parTransId="{65283B05-37A2-46B0-B823-D600D457FE0B}" sibTransId="{4537B927-DFF1-4ED1-9DF9-FD378DD5ACF7}"/>
    <dgm:cxn modelId="{0EE53C1B-2F1E-445A-A533-6B1EF382414B}" type="presOf" srcId="{560CE13C-D4C1-4F14-ACDA-9BC9AD6BC46E}" destId="{2DD8675C-EA01-4828-8E69-89294A8AED03}" srcOrd="1" destOrd="0" presId="urn:microsoft.com/office/officeart/2005/8/layout/chart3"/>
    <dgm:cxn modelId="{DF0A8821-5D69-4EF5-9D81-4464028C573C}" type="presOf" srcId="{EF26BAC3-4B0E-4911-B05A-C628FE2AF0B8}" destId="{970A6FC5-EE99-49C2-9AD5-07F3240FF327}" srcOrd="0" destOrd="0" presId="urn:microsoft.com/office/officeart/2005/8/layout/chart3"/>
    <dgm:cxn modelId="{2CA32030-0E10-4201-AADF-A595DB315CFB}" type="presOf" srcId="{F3A9A08D-096B-493F-9816-6D89063496AD}" destId="{902D5142-EC1B-4E98-A091-E16416B2AA13}" srcOrd="0" destOrd="0" presId="urn:microsoft.com/office/officeart/2005/8/layout/chart3"/>
    <dgm:cxn modelId="{D6FD7F50-5F58-468E-A749-3D99F647C2DC}" srcId="{F3A9A08D-096B-493F-9816-6D89063496AD}" destId="{510CE953-962A-4F58-962B-C76212B447D7}" srcOrd="2" destOrd="0" parTransId="{C7266805-6ECB-49BE-8809-A56AD01EE7E1}" sibTransId="{0CDF8AF3-614B-41CB-B8D0-74D6E7825039}"/>
    <dgm:cxn modelId="{DD3B4E76-8B63-4B6A-BA74-0215179E20C7}" type="presOf" srcId="{560CE13C-D4C1-4F14-ACDA-9BC9AD6BC46E}" destId="{C28724FF-49D7-4693-9D53-EFC6C2BB79E9}" srcOrd="0" destOrd="0" presId="urn:microsoft.com/office/officeart/2005/8/layout/chart3"/>
    <dgm:cxn modelId="{32EC4177-020E-4B3E-BD40-CA2F576B5445}" type="presOf" srcId="{510CE953-962A-4F58-962B-C76212B447D7}" destId="{5B397D3F-892D-4221-99CC-3862AB481C7C}" srcOrd="1" destOrd="0" presId="urn:microsoft.com/office/officeart/2005/8/layout/chart3"/>
    <dgm:cxn modelId="{E4533A83-03A6-478C-83CE-54B3A349C569}" type="presOf" srcId="{541DD62F-E9D9-4F09-9725-1398FFB98572}" destId="{9C977087-FAB5-4A24-96BB-485C1DF389A9}" srcOrd="0" destOrd="0" presId="urn:microsoft.com/office/officeart/2005/8/layout/chart3"/>
    <dgm:cxn modelId="{A95EE790-8F73-491A-A7EA-BB8B6C300F0D}" type="presOf" srcId="{541DD62F-E9D9-4F09-9725-1398FFB98572}" destId="{ECCC0F48-EAB7-4957-93DD-8E0BEBEA892F}" srcOrd="1" destOrd="0" presId="urn:microsoft.com/office/officeart/2005/8/layout/chart3"/>
    <dgm:cxn modelId="{DFD587B5-486B-4E77-9061-1477985DBE37}" srcId="{F3A9A08D-096B-493F-9816-6D89063496AD}" destId="{560CE13C-D4C1-4F14-ACDA-9BC9AD6BC46E}" srcOrd="0" destOrd="0" parTransId="{8101CC9C-9A29-459D-98B6-A9E55FDA1316}" sibTransId="{CD65DE03-5BB8-4075-B63D-F567614E6B96}"/>
    <dgm:cxn modelId="{D9B1A9B7-6270-41F5-B30A-E721ACDC3A50}" srcId="{F3A9A08D-096B-493F-9816-6D89063496AD}" destId="{541DD62F-E9D9-4F09-9725-1398FFB98572}" srcOrd="1" destOrd="0" parTransId="{49FB54C8-15AE-479F-A289-9BED90075C59}" sibTransId="{CC767216-8AF1-44C3-B29F-367503D99E7D}"/>
    <dgm:cxn modelId="{8EC2D8E8-95F6-4350-9FCA-85A9781ED10D}" type="presOf" srcId="{EF26BAC3-4B0E-4911-B05A-C628FE2AF0B8}" destId="{B61458A6-03D9-4F9A-AFD7-02F2E6CE5E0C}" srcOrd="1" destOrd="0" presId="urn:microsoft.com/office/officeart/2005/8/layout/chart3"/>
    <dgm:cxn modelId="{7927B9EF-B960-433F-ABE8-C305A967C80F}" type="presOf" srcId="{510CE953-962A-4F58-962B-C76212B447D7}" destId="{B5212260-D42E-4212-8B6A-7D89E47ADB68}" srcOrd="0" destOrd="0" presId="urn:microsoft.com/office/officeart/2005/8/layout/chart3"/>
    <dgm:cxn modelId="{E35B13C7-4D2A-45D9-B1FF-47A11FFF67FE}" type="presParOf" srcId="{902D5142-EC1B-4E98-A091-E16416B2AA13}" destId="{C28724FF-49D7-4693-9D53-EFC6C2BB79E9}" srcOrd="0" destOrd="0" presId="urn:microsoft.com/office/officeart/2005/8/layout/chart3"/>
    <dgm:cxn modelId="{EB409A8D-7DE3-4838-A813-42F9E76F492C}" type="presParOf" srcId="{902D5142-EC1B-4E98-A091-E16416B2AA13}" destId="{2DD8675C-EA01-4828-8E69-89294A8AED03}" srcOrd="1" destOrd="0" presId="urn:microsoft.com/office/officeart/2005/8/layout/chart3"/>
    <dgm:cxn modelId="{368315F1-9E19-45B3-BDC7-7F42449FCE79}" type="presParOf" srcId="{902D5142-EC1B-4E98-A091-E16416B2AA13}" destId="{9C977087-FAB5-4A24-96BB-485C1DF389A9}" srcOrd="2" destOrd="0" presId="urn:microsoft.com/office/officeart/2005/8/layout/chart3"/>
    <dgm:cxn modelId="{CBA23BD0-D3B3-4387-A04A-C1D0721AAC31}" type="presParOf" srcId="{902D5142-EC1B-4E98-A091-E16416B2AA13}" destId="{ECCC0F48-EAB7-4957-93DD-8E0BEBEA892F}" srcOrd="3" destOrd="0" presId="urn:microsoft.com/office/officeart/2005/8/layout/chart3"/>
    <dgm:cxn modelId="{DFC31A71-887B-4013-AE9E-1371D26BD0C2}" type="presParOf" srcId="{902D5142-EC1B-4E98-A091-E16416B2AA13}" destId="{B5212260-D42E-4212-8B6A-7D89E47ADB68}" srcOrd="4" destOrd="0" presId="urn:microsoft.com/office/officeart/2005/8/layout/chart3"/>
    <dgm:cxn modelId="{E933013B-794B-4797-94C2-CA0A530020A6}" type="presParOf" srcId="{902D5142-EC1B-4E98-A091-E16416B2AA13}" destId="{5B397D3F-892D-4221-99CC-3862AB481C7C}" srcOrd="5" destOrd="0" presId="urn:microsoft.com/office/officeart/2005/8/layout/chart3"/>
    <dgm:cxn modelId="{C677D491-4C2A-414D-95CA-E38EBB0F4EBC}" type="presParOf" srcId="{902D5142-EC1B-4E98-A091-E16416B2AA13}" destId="{970A6FC5-EE99-49C2-9AD5-07F3240FF327}" srcOrd="6" destOrd="0" presId="urn:microsoft.com/office/officeart/2005/8/layout/chart3"/>
    <dgm:cxn modelId="{195F09B0-5612-4345-B5BD-34B36F63A118}" type="presParOf" srcId="{902D5142-EC1B-4E98-A091-E16416B2AA13}" destId="{B61458A6-03D9-4F9A-AFD7-02F2E6CE5E0C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B8A28-F903-4F2A-AA9F-F1572FC8A7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6025BC-A5D2-49BF-B7E2-D0272924824C}">
      <dgm:prSet/>
      <dgm:spPr/>
      <dgm:t>
        <a:bodyPr/>
        <a:lstStyle/>
        <a:p>
          <a:r>
            <a:rPr lang="ko-KR" dirty="0"/>
            <a:t>블록체인으로 학습 데이터의 안정성과 투명성을 보장</a:t>
          </a:r>
          <a:r>
            <a:rPr lang="en-US" dirty="0"/>
            <a:t>, </a:t>
          </a:r>
          <a:r>
            <a:rPr lang="ko-KR" dirty="0" err="1"/>
            <a:t>위변조</a:t>
          </a:r>
          <a:r>
            <a:rPr lang="ko-KR" dirty="0"/>
            <a:t> 방지</a:t>
          </a:r>
          <a:endParaRPr lang="en-US" dirty="0"/>
        </a:p>
      </dgm:t>
    </dgm:pt>
    <dgm:pt modelId="{9E194A78-0244-4C9B-B0E4-A36DC2D5B448}" type="parTrans" cxnId="{5E22EF91-F424-47CE-83A2-00544F6E3F77}">
      <dgm:prSet/>
      <dgm:spPr/>
      <dgm:t>
        <a:bodyPr/>
        <a:lstStyle/>
        <a:p>
          <a:endParaRPr lang="en-US"/>
        </a:p>
      </dgm:t>
    </dgm:pt>
    <dgm:pt modelId="{928BC00A-26E3-4E07-8BB3-8A77AB3F3E0C}" type="sibTrans" cxnId="{5E22EF91-F424-47CE-83A2-00544F6E3F77}">
      <dgm:prSet/>
      <dgm:spPr/>
      <dgm:t>
        <a:bodyPr/>
        <a:lstStyle/>
        <a:p>
          <a:endParaRPr lang="en-US"/>
        </a:p>
      </dgm:t>
    </dgm:pt>
    <dgm:pt modelId="{EA74BF8B-D46A-4A8E-BE94-019E6F13D15D}">
      <dgm:prSet/>
      <dgm:spPr/>
      <dgm:t>
        <a:bodyPr/>
        <a:lstStyle/>
        <a:p>
          <a:r>
            <a:rPr lang="ko-KR"/>
            <a:t>학습 진행 과정 파악</a:t>
          </a:r>
          <a:r>
            <a:rPr lang="en-US"/>
            <a:t>, </a:t>
          </a:r>
          <a:r>
            <a:rPr lang="ko-KR"/>
            <a:t>평가 시스템의 공정성 확보</a:t>
          </a:r>
          <a:r>
            <a:rPr lang="en-US"/>
            <a:t>, </a:t>
          </a:r>
          <a:r>
            <a:rPr lang="ko-KR"/>
            <a:t>학습 과정에 대한 신뢰성</a:t>
          </a:r>
          <a:endParaRPr lang="en-US"/>
        </a:p>
      </dgm:t>
    </dgm:pt>
    <dgm:pt modelId="{8E6F2AE9-9E22-489F-9AAA-83CA08F75D4B}" type="parTrans" cxnId="{7290E797-2CCE-45F9-8F22-8D99B8244EBA}">
      <dgm:prSet/>
      <dgm:spPr/>
      <dgm:t>
        <a:bodyPr/>
        <a:lstStyle/>
        <a:p>
          <a:endParaRPr lang="en-US"/>
        </a:p>
      </dgm:t>
    </dgm:pt>
    <dgm:pt modelId="{88E9913A-5406-4A68-90A8-A24E868D4F2A}" type="sibTrans" cxnId="{7290E797-2CCE-45F9-8F22-8D99B8244EBA}">
      <dgm:prSet/>
      <dgm:spPr/>
      <dgm:t>
        <a:bodyPr/>
        <a:lstStyle/>
        <a:p>
          <a:endParaRPr lang="en-US"/>
        </a:p>
      </dgm:t>
    </dgm:pt>
    <dgm:pt modelId="{BEBF9EDA-9893-48B8-B3A6-A79533F7D79B}">
      <dgm:prSet/>
      <dgm:spPr/>
      <dgm:t>
        <a:bodyPr/>
        <a:lstStyle/>
        <a:p>
          <a:r>
            <a:rPr lang="ko-KR"/>
            <a:t>누구나 학습 컨텐츠 공급</a:t>
          </a:r>
          <a:r>
            <a:rPr lang="en-US"/>
            <a:t>, </a:t>
          </a:r>
          <a:r>
            <a:rPr lang="ko-KR"/>
            <a:t>소비</a:t>
          </a:r>
          <a:r>
            <a:rPr lang="en-US"/>
            <a:t>, </a:t>
          </a:r>
          <a:r>
            <a:rPr lang="ko-KR"/>
            <a:t>인증</a:t>
          </a:r>
          <a:endParaRPr lang="en-US"/>
        </a:p>
      </dgm:t>
    </dgm:pt>
    <dgm:pt modelId="{B85BEB7B-B74A-4E76-B858-0C7A39DF1D86}" type="parTrans" cxnId="{EB608748-3A4B-4A98-86B3-D2B0D07C361C}">
      <dgm:prSet/>
      <dgm:spPr/>
      <dgm:t>
        <a:bodyPr/>
        <a:lstStyle/>
        <a:p>
          <a:endParaRPr lang="en-US"/>
        </a:p>
      </dgm:t>
    </dgm:pt>
    <dgm:pt modelId="{EEF380D6-2EE7-48D6-84E8-BFE91D383384}" type="sibTrans" cxnId="{EB608748-3A4B-4A98-86B3-D2B0D07C361C}">
      <dgm:prSet/>
      <dgm:spPr/>
      <dgm:t>
        <a:bodyPr/>
        <a:lstStyle/>
        <a:p>
          <a:endParaRPr lang="en-US"/>
        </a:p>
      </dgm:t>
    </dgm:pt>
    <dgm:pt modelId="{AA6A1739-8FED-410C-B6B3-B114B00154EA}" type="pres">
      <dgm:prSet presAssocID="{5E0B8A28-F903-4F2A-AA9F-F1572FC8A734}" presName="vert0" presStyleCnt="0">
        <dgm:presLayoutVars>
          <dgm:dir/>
          <dgm:animOne val="branch"/>
          <dgm:animLvl val="lvl"/>
        </dgm:presLayoutVars>
      </dgm:prSet>
      <dgm:spPr/>
    </dgm:pt>
    <dgm:pt modelId="{AD52C3C7-DC86-4EED-895E-DA17787B495E}" type="pres">
      <dgm:prSet presAssocID="{826025BC-A5D2-49BF-B7E2-D0272924824C}" presName="thickLine" presStyleLbl="alignNode1" presStyleIdx="0" presStyleCnt="3"/>
      <dgm:spPr/>
    </dgm:pt>
    <dgm:pt modelId="{7EFC93EB-9A4F-437A-861F-9C26376C36BD}" type="pres">
      <dgm:prSet presAssocID="{826025BC-A5D2-49BF-B7E2-D0272924824C}" presName="horz1" presStyleCnt="0"/>
      <dgm:spPr/>
    </dgm:pt>
    <dgm:pt modelId="{EABBF393-6102-41ED-89D1-8FBB9E56B7F4}" type="pres">
      <dgm:prSet presAssocID="{826025BC-A5D2-49BF-B7E2-D0272924824C}" presName="tx1" presStyleLbl="revTx" presStyleIdx="0" presStyleCnt="3"/>
      <dgm:spPr/>
    </dgm:pt>
    <dgm:pt modelId="{6E5DC5DA-7E1E-4DFD-A32E-DBC616066644}" type="pres">
      <dgm:prSet presAssocID="{826025BC-A5D2-49BF-B7E2-D0272924824C}" presName="vert1" presStyleCnt="0"/>
      <dgm:spPr/>
    </dgm:pt>
    <dgm:pt modelId="{EE66CE25-08BC-4E5C-ADDD-3C56346032F8}" type="pres">
      <dgm:prSet presAssocID="{EA74BF8B-D46A-4A8E-BE94-019E6F13D15D}" presName="thickLine" presStyleLbl="alignNode1" presStyleIdx="1" presStyleCnt="3"/>
      <dgm:spPr/>
    </dgm:pt>
    <dgm:pt modelId="{78DF7A8F-CD21-49BB-99CC-278719A8E859}" type="pres">
      <dgm:prSet presAssocID="{EA74BF8B-D46A-4A8E-BE94-019E6F13D15D}" presName="horz1" presStyleCnt="0"/>
      <dgm:spPr/>
    </dgm:pt>
    <dgm:pt modelId="{CB353853-E19E-4999-A845-9DBB948AFC67}" type="pres">
      <dgm:prSet presAssocID="{EA74BF8B-D46A-4A8E-BE94-019E6F13D15D}" presName="tx1" presStyleLbl="revTx" presStyleIdx="1" presStyleCnt="3"/>
      <dgm:spPr/>
    </dgm:pt>
    <dgm:pt modelId="{1761721C-7AC8-4658-B297-0B700F0E5819}" type="pres">
      <dgm:prSet presAssocID="{EA74BF8B-D46A-4A8E-BE94-019E6F13D15D}" presName="vert1" presStyleCnt="0"/>
      <dgm:spPr/>
    </dgm:pt>
    <dgm:pt modelId="{C5288C99-4CC5-4FE0-9A08-1A2277A187CB}" type="pres">
      <dgm:prSet presAssocID="{BEBF9EDA-9893-48B8-B3A6-A79533F7D79B}" presName="thickLine" presStyleLbl="alignNode1" presStyleIdx="2" presStyleCnt="3"/>
      <dgm:spPr/>
    </dgm:pt>
    <dgm:pt modelId="{12A79FC6-DF48-4A59-BE54-EA906DB46112}" type="pres">
      <dgm:prSet presAssocID="{BEBF9EDA-9893-48B8-B3A6-A79533F7D79B}" presName="horz1" presStyleCnt="0"/>
      <dgm:spPr/>
    </dgm:pt>
    <dgm:pt modelId="{B42FB57D-5E91-4E20-9F97-F4F3802F885D}" type="pres">
      <dgm:prSet presAssocID="{BEBF9EDA-9893-48B8-B3A6-A79533F7D79B}" presName="tx1" presStyleLbl="revTx" presStyleIdx="2" presStyleCnt="3"/>
      <dgm:spPr/>
    </dgm:pt>
    <dgm:pt modelId="{CFCC3018-A06F-4C97-B800-D1B28D787EB7}" type="pres">
      <dgm:prSet presAssocID="{BEBF9EDA-9893-48B8-B3A6-A79533F7D79B}" presName="vert1" presStyleCnt="0"/>
      <dgm:spPr/>
    </dgm:pt>
  </dgm:ptLst>
  <dgm:cxnLst>
    <dgm:cxn modelId="{5DEC6B34-2649-4EC5-93D2-45133AB41AF5}" type="presOf" srcId="{5E0B8A28-F903-4F2A-AA9F-F1572FC8A734}" destId="{AA6A1739-8FED-410C-B6B3-B114B00154EA}" srcOrd="0" destOrd="0" presId="urn:microsoft.com/office/officeart/2008/layout/LinedList"/>
    <dgm:cxn modelId="{B2830135-126F-4834-84AA-2E4312546854}" type="presOf" srcId="{BEBF9EDA-9893-48B8-B3A6-A79533F7D79B}" destId="{B42FB57D-5E91-4E20-9F97-F4F3802F885D}" srcOrd="0" destOrd="0" presId="urn:microsoft.com/office/officeart/2008/layout/LinedList"/>
    <dgm:cxn modelId="{EB608748-3A4B-4A98-86B3-D2B0D07C361C}" srcId="{5E0B8A28-F903-4F2A-AA9F-F1572FC8A734}" destId="{BEBF9EDA-9893-48B8-B3A6-A79533F7D79B}" srcOrd="2" destOrd="0" parTransId="{B85BEB7B-B74A-4E76-B858-0C7A39DF1D86}" sibTransId="{EEF380D6-2EE7-48D6-84E8-BFE91D383384}"/>
    <dgm:cxn modelId="{5E22EF91-F424-47CE-83A2-00544F6E3F77}" srcId="{5E0B8A28-F903-4F2A-AA9F-F1572FC8A734}" destId="{826025BC-A5D2-49BF-B7E2-D0272924824C}" srcOrd="0" destOrd="0" parTransId="{9E194A78-0244-4C9B-B0E4-A36DC2D5B448}" sibTransId="{928BC00A-26E3-4E07-8BB3-8A77AB3F3E0C}"/>
    <dgm:cxn modelId="{7290E797-2CCE-45F9-8F22-8D99B8244EBA}" srcId="{5E0B8A28-F903-4F2A-AA9F-F1572FC8A734}" destId="{EA74BF8B-D46A-4A8E-BE94-019E6F13D15D}" srcOrd="1" destOrd="0" parTransId="{8E6F2AE9-9E22-489F-9AAA-83CA08F75D4B}" sibTransId="{88E9913A-5406-4A68-90A8-A24E868D4F2A}"/>
    <dgm:cxn modelId="{512A78BC-80FE-4995-BED2-6E5C72DEDF56}" type="presOf" srcId="{EA74BF8B-D46A-4A8E-BE94-019E6F13D15D}" destId="{CB353853-E19E-4999-A845-9DBB948AFC67}" srcOrd="0" destOrd="0" presId="urn:microsoft.com/office/officeart/2008/layout/LinedList"/>
    <dgm:cxn modelId="{5DC224D8-8B5A-4D56-8E17-B00C387F2E55}" type="presOf" srcId="{826025BC-A5D2-49BF-B7E2-D0272924824C}" destId="{EABBF393-6102-41ED-89D1-8FBB9E56B7F4}" srcOrd="0" destOrd="0" presId="urn:microsoft.com/office/officeart/2008/layout/LinedList"/>
    <dgm:cxn modelId="{EEEEA575-43D4-45F7-A88A-EAE5DC2ACB4B}" type="presParOf" srcId="{AA6A1739-8FED-410C-B6B3-B114B00154EA}" destId="{AD52C3C7-DC86-4EED-895E-DA17787B495E}" srcOrd="0" destOrd="0" presId="urn:microsoft.com/office/officeart/2008/layout/LinedList"/>
    <dgm:cxn modelId="{AD06C40A-46B5-436E-8D1D-7356C82757DC}" type="presParOf" srcId="{AA6A1739-8FED-410C-B6B3-B114B00154EA}" destId="{7EFC93EB-9A4F-437A-861F-9C26376C36BD}" srcOrd="1" destOrd="0" presId="urn:microsoft.com/office/officeart/2008/layout/LinedList"/>
    <dgm:cxn modelId="{636131CB-25FA-49D2-8E9B-24FC465286D6}" type="presParOf" srcId="{7EFC93EB-9A4F-437A-861F-9C26376C36BD}" destId="{EABBF393-6102-41ED-89D1-8FBB9E56B7F4}" srcOrd="0" destOrd="0" presId="urn:microsoft.com/office/officeart/2008/layout/LinedList"/>
    <dgm:cxn modelId="{965EF5A0-A3EB-4072-82E1-2880E3A99D71}" type="presParOf" srcId="{7EFC93EB-9A4F-437A-861F-9C26376C36BD}" destId="{6E5DC5DA-7E1E-4DFD-A32E-DBC616066644}" srcOrd="1" destOrd="0" presId="urn:microsoft.com/office/officeart/2008/layout/LinedList"/>
    <dgm:cxn modelId="{4C8E64DB-6BE4-4E16-9503-F20B8263D0E4}" type="presParOf" srcId="{AA6A1739-8FED-410C-B6B3-B114B00154EA}" destId="{EE66CE25-08BC-4E5C-ADDD-3C56346032F8}" srcOrd="2" destOrd="0" presId="urn:microsoft.com/office/officeart/2008/layout/LinedList"/>
    <dgm:cxn modelId="{EF133D32-CC7B-4A25-AB05-5646FBACD799}" type="presParOf" srcId="{AA6A1739-8FED-410C-B6B3-B114B00154EA}" destId="{78DF7A8F-CD21-49BB-99CC-278719A8E859}" srcOrd="3" destOrd="0" presId="urn:microsoft.com/office/officeart/2008/layout/LinedList"/>
    <dgm:cxn modelId="{36A9970D-DF3B-46AF-B39F-D7316FF3FE67}" type="presParOf" srcId="{78DF7A8F-CD21-49BB-99CC-278719A8E859}" destId="{CB353853-E19E-4999-A845-9DBB948AFC67}" srcOrd="0" destOrd="0" presId="urn:microsoft.com/office/officeart/2008/layout/LinedList"/>
    <dgm:cxn modelId="{4F55BC60-84A9-45D8-B139-DE1D15264D35}" type="presParOf" srcId="{78DF7A8F-CD21-49BB-99CC-278719A8E859}" destId="{1761721C-7AC8-4658-B297-0B700F0E5819}" srcOrd="1" destOrd="0" presId="urn:microsoft.com/office/officeart/2008/layout/LinedList"/>
    <dgm:cxn modelId="{A6A6504C-3C7F-47CB-B9D9-5171A556C5DF}" type="presParOf" srcId="{AA6A1739-8FED-410C-B6B3-B114B00154EA}" destId="{C5288C99-4CC5-4FE0-9A08-1A2277A187CB}" srcOrd="4" destOrd="0" presId="urn:microsoft.com/office/officeart/2008/layout/LinedList"/>
    <dgm:cxn modelId="{502690CA-8DC2-4185-A303-830A711BE323}" type="presParOf" srcId="{AA6A1739-8FED-410C-B6B3-B114B00154EA}" destId="{12A79FC6-DF48-4A59-BE54-EA906DB46112}" srcOrd="5" destOrd="0" presId="urn:microsoft.com/office/officeart/2008/layout/LinedList"/>
    <dgm:cxn modelId="{A04737EF-6805-44C6-85F4-261E303F416A}" type="presParOf" srcId="{12A79FC6-DF48-4A59-BE54-EA906DB46112}" destId="{B42FB57D-5E91-4E20-9F97-F4F3802F885D}" srcOrd="0" destOrd="0" presId="urn:microsoft.com/office/officeart/2008/layout/LinedList"/>
    <dgm:cxn modelId="{2259173E-6A18-4FDE-B2CC-98C07791895A}" type="presParOf" srcId="{12A79FC6-DF48-4A59-BE54-EA906DB46112}" destId="{CFCC3018-A06F-4C97-B800-D1B28D787E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A5B8D-6740-4881-9FBD-410EE61667D4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BF652-9814-4113-B7E3-B7668CA24288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379DA-6892-43D6-B787-1FD28348EDC8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매번 발급하고 위</a:t>
          </a:r>
          <a:r>
            <a:rPr lang="en-US" sz="2500" kern="1200"/>
            <a:t>/</a:t>
          </a:r>
          <a:r>
            <a:rPr lang="ko-KR" sz="2500" kern="1200"/>
            <a:t>변조를 확인해야 하는 인증서</a:t>
          </a:r>
          <a:endParaRPr lang="en-US" sz="2500" kern="1200"/>
        </a:p>
      </dsp:txBody>
      <dsp:txXfrm>
        <a:off x="1701410" y="629"/>
        <a:ext cx="5416507" cy="1473082"/>
      </dsp:txXfrm>
    </dsp:sp>
    <dsp:sp modelId="{D8E611DA-32DC-4D51-B0AC-AA8CD4D7046C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F5800-4056-4B46-B2B5-F1CC07C8396E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E3047-DDF2-4379-83FA-2DA0191FAA37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학습 진행 과정 없이 결과만 있는 인증서</a:t>
          </a:r>
          <a:endParaRPr lang="en-US" sz="2500" kern="1200"/>
        </a:p>
      </dsp:txBody>
      <dsp:txXfrm>
        <a:off x="1701410" y="1841983"/>
        <a:ext cx="5416507" cy="1473082"/>
      </dsp:txXfrm>
    </dsp:sp>
    <dsp:sp modelId="{C34631D7-BD8E-4C5B-B049-C7A4249BF62B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B2FC9-AD9E-4183-8C96-7D023C55148D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2624-8467-4677-A9DD-250F87DFADC6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처음 듣는 온라인 사이트에서 발급된 인증서</a:t>
          </a:r>
          <a:r>
            <a:rPr lang="en-US" sz="2500" kern="1200"/>
            <a:t>, </a:t>
          </a:r>
          <a:r>
            <a:rPr lang="ko-KR" sz="2500" kern="1200"/>
            <a:t>믿을 수 있을까</a:t>
          </a:r>
          <a:r>
            <a:rPr lang="en-US" sz="2500" kern="1200"/>
            <a:t>?</a:t>
          </a:r>
        </a:p>
      </dsp:txBody>
      <dsp:txXfrm>
        <a:off x="1701410" y="3683336"/>
        <a:ext cx="5416507" cy="147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24FF-49D7-4693-9D53-EFC6C2BB79E9}">
      <dsp:nvSpPr>
        <dsp:cNvPr id="0" name=""/>
        <dsp:cNvSpPr/>
      </dsp:nvSpPr>
      <dsp:spPr>
        <a:xfrm>
          <a:off x="596791" y="354854"/>
          <a:ext cx="4784552" cy="4784552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블록체인의 탈중앙성</a:t>
          </a:r>
          <a:r>
            <a:rPr lang="en-US" sz="1600" kern="1200" dirty="0"/>
            <a:t>, </a:t>
          </a:r>
          <a:r>
            <a:rPr lang="ko-KR" sz="1600" kern="1200" dirty="0"/>
            <a:t>투명성</a:t>
          </a:r>
          <a:r>
            <a:rPr lang="en-US" sz="1600" kern="1200" dirty="0"/>
            <a:t>, </a:t>
          </a:r>
          <a:r>
            <a:rPr lang="ko-KR" sz="1600" kern="1200" dirty="0"/>
            <a:t>불변성을 이용하여 문제 해결 가능</a:t>
          </a:r>
          <a:endParaRPr lang="en-US" sz="1600" kern="1200" dirty="0"/>
        </a:p>
      </dsp:txBody>
      <dsp:txXfrm>
        <a:off x="3043747" y="1239996"/>
        <a:ext cx="1765727" cy="1423974"/>
      </dsp:txXfrm>
    </dsp:sp>
    <dsp:sp modelId="{9C977087-FAB5-4A24-96BB-485C1DF389A9}">
      <dsp:nvSpPr>
        <dsp:cNvPr id="0" name=""/>
        <dsp:cNvSpPr/>
      </dsp:nvSpPr>
      <dsp:spPr>
        <a:xfrm>
          <a:off x="395156" y="556489"/>
          <a:ext cx="4784552" cy="4784552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학습 데이터 위변조 불가능</a:t>
          </a:r>
          <a:endParaRPr lang="en-US" sz="1600" kern="1200"/>
        </a:p>
      </dsp:txBody>
      <dsp:txXfrm>
        <a:off x="2872871" y="3034203"/>
        <a:ext cx="1765727" cy="1423974"/>
      </dsp:txXfrm>
    </dsp:sp>
    <dsp:sp modelId="{B5212260-D42E-4212-8B6A-7D89E47ADB68}">
      <dsp:nvSpPr>
        <dsp:cNvPr id="0" name=""/>
        <dsp:cNvSpPr/>
      </dsp:nvSpPr>
      <dsp:spPr>
        <a:xfrm>
          <a:off x="395156" y="556489"/>
          <a:ext cx="4784552" cy="4784552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학습 진행 과정 블록체인에 기록</a:t>
          </a:r>
          <a:r>
            <a:rPr lang="en-US" sz="1600" kern="1200"/>
            <a:t>, </a:t>
          </a:r>
          <a:r>
            <a:rPr lang="ko-KR" sz="1600" kern="1200"/>
            <a:t>투명한 평가 절차</a:t>
          </a:r>
          <a:endParaRPr lang="en-US" sz="1600" kern="1200"/>
        </a:p>
      </dsp:txBody>
      <dsp:txXfrm>
        <a:off x="936266" y="3034203"/>
        <a:ext cx="1765727" cy="1423974"/>
      </dsp:txXfrm>
    </dsp:sp>
    <dsp:sp modelId="{970A6FC5-EE99-49C2-9AD5-07F3240FF327}">
      <dsp:nvSpPr>
        <dsp:cNvPr id="0" name=""/>
        <dsp:cNvSpPr/>
      </dsp:nvSpPr>
      <dsp:spPr>
        <a:xfrm>
          <a:off x="395156" y="556489"/>
          <a:ext cx="4784552" cy="4784552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누구나 강의 만들고 증명 가능</a:t>
          </a:r>
          <a:endParaRPr lang="en-US" sz="1600" kern="1200"/>
        </a:p>
      </dsp:txBody>
      <dsp:txXfrm>
        <a:off x="936266" y="1439352"/>
        <a:ext cx="1765727" cy="1423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2C3C7-DC86-4EED-895E-DA17787B495E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BF393-6102-41ED-89D1-8FBB9E56B7F4}">
      <dsp:nvSpPr>
        <dsp:cNvPr id="0" name=""/>
        <dsp:cNvSpPr/>
      </dsp:nvSpPr>
      <dsp:spPr>
        <a:xfrm>
          <a:off x="0" y="2518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 dirty="0"/>
            <a:t>블록체인으로 학습 데이터의 안정성과 투명성을 보장</a:t>
          </a:r>
          <a:r>
            <a:rPr lang="en-US" sz="3300" kern="1200" dirty="0"/>
            <a:t>, </a:t>
          </a:r>
          <a:r>
            <a:rPr lang="ko-KR" sz="3300" kern="1200" dirty="0" err="1"/>
            <a:t>위변조</a:t>
          </a:r>
          <a:r>
            <a:rPr lang="ko-KR" sz="3300" kern="1200" dirty="0"/>
            <a:t> 방지</a:t>
          </a:r>
          <a:endParaRPr lang="en-US" sz="3300" kern="1200" dirty="0"/>
        </a:p>
      </dsp:txBody>
      <dsp:txXfrm>
        <a:off x="0" y="2518"/>
        <a:ext cx="7117918" cy="1717337"/>
      </dsp:txXfrm>
    </dsp:sp>
    <dsp:sp modelId="{EE66CE25-08BC-4E5C-ADDD-3C56346032F8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53853-E19E-4999-A845-9DBB948AFC67}">
      <dsp:nvSpPr>
        <dsp:cNvPr id="0" name=""/>
        <dsp:cNvSpPr/>
      </dsp:nvSpPr>
      <dsp:spPr>
        <a:xfrm>
          <a:off x="0" y="1719855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학습 진행 과정 파악</a:t>
          </a:r>
          <a:r>
            <a:rPr lang="en-US" sz="3300" kern="1200"/>
            <a:t>, </a:t>
          </a:r>
          <a:r>
            <a:rPr lang="ko-KR" sz="3300" kern="1200"/>
            <a:t>평가 시스템의 공정성 확보</a:t>
          </a:r>
          <a:r>
            <a:rPr lang="en-US" sz="3300" kern="1200"/>
            <a:t>, </a:t>
          </a:r>
          <a:r>
            <a:rPr lang="ko-KR" sz="3300" kern="1200"/>
            <a:t>학습 과정에 대한 신뢰성</a:t>
          </a:r>
          <a:endParaRPr lang="en-US" sz="3300" kern="1200"/>
        </a:p>
      </dsp:txBody>
      <dsp:txXfrm>
        <a:off x="0" y="1719855"/>
        <a:ext cx="7117918" cy="1717337"/>
      </dsp:txXfrm>
    </dsp:sp>
    <dsp:sp modelId="{C5288C99-4CC5-4FE0-9A08-1A2277A187CB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FB57D-5E91-4E20-9F97-F4F3802F885D}">
      <dsp:nvSpPr>
        <dsp:cNvPr id="0" name=""/>
        <dsp:cNvSpPr/>
      </dsp:nvSpPr>
      <dsp:spPr>
        <a:xfrm>
          <a:off x="0" y="3437193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누구나 학습 컨텐츠 공급</a:t>
          </a:r>
          <a:r>
            <a:rPr lang="en-US" sz="3300" kern="1200"/>
            <a:t>, </a:t>
          </a:r>
          <a:r>
            <a:rPr lang="ko-KR" sz="3300" kern="1200"/>
            <a:t>소비</a:t>
          </a:r>
          <a:r>
            <a:rPr lang="en-US" sz="3300" kern="1200"/>
            <a:t>, </a:t>
          </a:r>
          <a:r>
            <a:rPr lang="ko-KR" sz="3300" kern="1200"/>
            <a:t>인증</a:t>
          </a:r>
          <a:endParaRPr lang="en-US" sz="3300" kern="1200"/>
        </a:p>
      </dsp:txBody>
      <dsp:txXfrm>
        <a:off x="0" y="3437193"/>
        <a:ext cx="7117918" cy="171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12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 /><Relationship Id="rId13" Type="http://schemas.openxmlformats.org/officeDocument/2006/relationships/diagramQuickStyle" Target="../diagrams/quickStyle2.xml" /><Relationship Id="rId18" Type="http://schemas.openxmlformats.org/officeDocument/2006/relationships/diagramQuickStyle" Target="../diagrams/quickStyle3.xml" /><Relationship Id="rId26" Type="http://schemas.openxmlformats.org/officeDocument/2006/relationships/image" Target="../media/image16.svg" /><Relationship Id="rId3" Type="http://schemas.openxmlformats.org/officeDocument/2006/relationships/image" Target="../media/image2.jpg" /><Relationship Id="rId21" Type="http://schemas.openxmlformats.org/officeDocument/2006/relationships/image" Target="../media/image11.png" /><Relationship Id="rId7" Type="http://schemas.openxmlformats.org/officeDocument/2006/relationships/diagramLayout" Target="../diagrams/layout1.xml" /><Relationship Id="rId12" Type="http://schemas.openxmlformats.org/officeDocument/2006/relationships/diagramLayout" Target="../diagrams/layout2.xml" /><Relationship Id="rId17" Type="http://schemas.openxmlformats.org/officeDocument/2006/relationships/diagramLayout" Target="../diagrams/layout3.xml" /><Relationship Id="rId25" Type="http://schemas.openxmlformats.org/officeDocument/2006/relationships/image" Target="../media/image15.png" /><Relationship Id="rId2" Type="http://schemas.openxmlformats.org/officeDocument/2006/relationships/image" Target="../media/image1.png" /><Relationship Id="rId16" Type="http://schemas.openxmlformats.org/officeDocument/2006/relationships/diagramData" Target="../diagrams/data3.xml" /><Relationship Id="rId20" Type="http://schemas.microsoft.com/office/2007/relationships/diagramDrawing" Target="../diagrams/drawing3.xml" /><Relationship Id="rId29" Type="http://schemas.openxmlformats.org/officeDocument/2006/relationships/image" Target="../media/image19.png" /><Relationship Id="rId1" Type="http://schemas.openxmlformats.org/officeDocument/2006/relationships/slideLayout" Target="../slideLayouts/slideLayout1.xml" /><Relationship Id="rId6" Type="http://schemas.openxmlformats.org/officeDocument/2006/relationships/diagramData" Target="../diagrams/data1.xml" /><Relationship Id="rId11" Type="http://schemas.openxmlformats.org/officeDocument/2006/relationships/diagramData" Target="../diagrams/data2.xml" /><Relationship Id="rId24" Type="http://schemas.openxmlformats.org/officeDocument/2006/relationships/image" Target="../media/image14.svg" /><Relationship Id="rId32" Type="http://schemas.openxmlformats.org/officeDocument/2006/relationships/image" Target="../media/image22.svg" /><Relationship Id="rId5" Type="http://schemas.openxmlformats.org/officeDocument/2006/relationships/image" Target="../media/image4.jpg" /><Relationship Id="rId15" Type="http://schemas.microsoft.com/office/2007/relationships/diagramDrawing" Target="../diagrams/drawing2.xml" /><Relationship Id="rId23" Type="http://schemas.openxmlformats.org/officeDocument/2006/relationships/image" Target="../media/image13.png" /><Relationship Id="rId28" Type="http://schemas.openxmlformats.org/officeDocument/2006/relationships/image" Target="../media/image18.svg" /><Relationship Id="rId10" Type="http://schemas.microsoft.com/office/2007/relationships/diagramDrawing" Target="../diagrams/drawing1.xml" /><Relationship Id="rId19" Type="http://schemas.openxmlformats.org/officeDocument/2006/relationships/diagramColors" Target="../diagrams/colors3.xml" /><Relationship Id="rId31" Type="http://schemas.openxmlformats.org/officeDocument/2006/relationships/image" Target="../media/image21.png" /><Relationship Id="rId4" Type="http://schemas.openxmlformats.org/officeDocument/2006/relationships/image" Target="../media/image3.jpg" /><Relationship Id="rId9" Type="http://schemas.openxmlformats.org/officeDocument/2006/relationships/diagramColors" Target="../diagrams/colors1.xml" /><Relationship Id="rId14" Type="http://schemas.openxmlformats.org/officeDocument/2006/relationships/diagramColors" Target="../diagrams/colors2.xml" /><Relationship Id="rId22" Type="http://schemas.openxmlformats.org/officeDocument/2006/relationships/image" Target="../media/image12.svg" /><Relationship Id="rId27" Type="http://schemas.openxmlformats.org/officeDocument/2006/relationships/image" Target="../media/image17.png" /><Relationship Id="rId30" Type="http://schemas.openxmlformats.org/officeDocument/2006/relationships/image" Target="../media/image20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299" y="4254500"/>
              <a:ext cx="773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b="1" spc="-150" dirty="0"/>
                <a:t>PLMS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김호원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이승윤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김유미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심재영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이더리움 기반 학습 인증 서비스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“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바름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”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개발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08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17186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과제 소개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3314926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55286" y="134397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과제 내용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649426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과제 결과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3143" y="28707437"/>
            <a:ext cx="1030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endParaRPr lang="ko-KR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674A-C0BF-6120-816C-34D2D80DE05F}"/>
              </a:ext>
            </a:extLst>
          </p:cNvPr>
          <p:cNvSpPr txBox="1"/>
          <p:nvPr/>
        </p:nvSpPr>
        <p:spPr>
          <a:xfrm>
            <a:off x="770108" y="14838165"/>
            <a:ext cx="2001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시스템 구성도</a:t>
            </a:r>
            <a:endParaRPr lang="en-US" altLang="ko-KR"/>
          </a:p>
          <a:p>
            <a:pPr algn="l"/>
            <a:r>
              <a:rPr lang="ko-KR" altLang="en-US"/>
              <a:t>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35AC6-3D46-7586-4B92-BA0AD7DEBFA1}"/>
              </a:ext>
            </a:extLst>
          </p:cNvPr>
          <p:cNvSpPr txBox="1"/>
          <p:nvPr/>
        </p:nvSpPr>
        <p:spPr>
          <a:xfrm>
            <a:off x="769256" y="24023169"/>
            <a:ext cx="525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메인 페이지</a:t>
            </a:r>
            <a:endParaRPr lang="en-US" altLang="ko-KR"/>
          </a:p>
          <a:p>
            <a:pPr algn="l"/>
            <a:r>
              <a:rPr lang="ko-KR" altLang="en-US"/>
              <a:t>인증서 페이지</a:t>
            </a:r>
            <a:endParaRPr lang="en-US" altLang="ko-KR"/>
          </a:p>
          <a:p>
            <a:pPr algn="l"/>
            <a:r>
              <a:rPr lang="en-US" altLang="ko-KR"/>
              <a:t>(</a:t>
            </a:r>
            <a:r>
              <a:rPr lang="ko-KR" altLang="en-US"/>
              <a:t>전체 인증 페이지</a:t>
            </a:r>
            <a:r>
              <a:rPr lang="en-US" altLang="ko-KR"/>
              <a:t>,</a:t>
            </a:r>
            <a:r>
              <a:rPr lang="ko-KR" altLang="en-US"/>
              <a:t> 개별 강의 페이지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37B18A25-CF16-E01D-DAC9-7F4AD4A0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60393"/>
              </p:ext>
            </p:extLst>
          </p:nvPr>
        </p:nvGraphicFramePr>
        <p:xfrm>
          <a:off x="754688" y="6888064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13C40920-8B37-18A1-05A3-03989DF9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13171"/>
              </p:ext>
            </p:extLst>
          </p:nvPr>
        </p:nvGraphicFramePr>
        <p:xfrm>
          <a:off x="8126291" y="6599646"/>
          <a:ext cx="5776500" cy="56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462CD03A-9DE9-7914-D7F5-EB844A68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03423"/>
              </p:ext>
            </p:extLst>
          </p:nvPr>
        </p:nvGraphicFramePr>
        <p:xfrm>
          <a:off x="13649153" y="7211177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41442F-663C-4A3F-50F3-6D98C8A6518E}"/>
              </a:ext>
            </a:extLst>
          </p:cNvPr>
          <p:cNvGrpSpPr/>
          <p:nvPr/>
        </p:nvGrpSpPr>
        <p:grpSpPr>
          <a:xfrm>
            <a:off x="12428717" y="14893432"/>
            <a:ext cx="7117918" cy="4606795"/>
            <a:chOff x="2152396" y="1662162"/>
            <a:chExt cx="4843604" cy="313483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F798B04-B8E4-EE86-910C-0FA49497CC93}"/>
                </a:ext>
              </a:extLst>
            </p:cNvPr>
            <p:cNvGrpSpPr/>
            <p:nvPr/>
          </p:nvGrpSpPr>
          <p:grpSpPr>
            <a:xfrm>
              <a:off x="2152396" y="1983400"/>
              <a:ext cx="1800000" cy="1814932"/>
              <a:chOff x="2152396" y="1983400"/>
              <a:chExt cx="1800000" cy="1814932"/>
            </a:xfrm>
          </p:grpSpPr>
          <p:sp>
            <p:nvSpPr>
              <p:cNvPr id="88" name="육각형 87">
                <a:extLst>
                  <a:ext uri="{FF2B5EF4-FFF2-40B4-BE49-F238E27FC236}">
                    <a16:creationId xmlns:a16="http://schemas.microsoft.com/office/drawing/2014/main" id="{61495550-D9BB-14A7-53C0-CB8FF82A0A7F}"/>
                  </a:ext>
                </a:extLst>
              </p:cNvPr>
              <p:cNvSpPr/>
              <p:nvPr/>
            </p:nvSpPr>
            <p:spPr>
              <a:xfrm>
                <a:off x="2152396" y="1983400"/>
                <a:ext cx="1800000" cy="1800000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9" name="그래픽 23" descr="남성 교수 단색으로 채워진">
                <a:extLst>
                  <a:ext uri="{FF2B5EF4-FFF2-40B4-BE49-F238E27FC236}">
                    <a16:creationId xmlns:a16="http://schemas.microsoft.com/office/drawing/2014/main" id="{7A800DF2-F572-4679-B67C-AC61E71C8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595196" y="2424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0" name="TextBox 24">
                <a:extLst>
                  <a:ext uri="{FF2B5EF4-FFF2-40B4-BE49-F238E27FC236}">
                    <a16:creationId xmlns:a16="http://schemas.microsoft.com/office/drawing/2014/main" id="{3457E171-7550-5F4C-68B8-E3D02BAB498A}"/>
                  </a:ext>
                </a:extLst>
              </p:cNvPr>
              <p:cNvSpPr txBox="1"/>
              <p:nvPr/>
            </p:nvSpPr>
            <p:spPr>
              <a:xfrm>
                <a:off x="2595196" y="34290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3100">
                    <a:solidFill>
                      <a:schemeClr val="bg1"/>
                    </a:solidFill>
                  </a:rPr>
                  <a:t>강의자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81B8C11-B1FD-848F-DC56-46237A1C782E}"/>
                </a:ext>
              </a:extLst>
            </p:cNvPr>
            <p:cNvGrpSpPr/>
            <p:nvPr/>
          </p:nvGrpSpPr>
          <p:grpSpPr>
            <a:xfrm>
              <a:off x="3674198" y="2986200"/>
              <a:ext cx="1800000" cy="1810796"/>
              <a:chOff x="3674198" y="2986200"/>
              <a:chExt cx="1800000" cy="1810796"/>
            </a:xfrm>
          </p:grpSpPr>
          <p:sp>
            <p:nvSpPr>
              <p:cNvPr id="85" name="육각형 84">
                <a:extLst>
                  <a:ext uri="{FF2B5EF4-FFF2-40B4-BE49-F238E27FC236}">
                    <a16:creationId xmlns:a16="http://schemas.microsoft.com/office/drawing/2014/main" id="{5E4580A4-B5EF-A766-FB0A-3FE7DBE468BF}"/>
                  </a:ext>
                </a:extLst>
              </p:cNvPr>
              <p:cNvSpPr/>
              <p:nvPr/>
            </p:nvSpPr>
            <p:spPr>
              <a:xfrm>
                <a:off x="3674198" y="2986200"/>
                <a:ext cx="1800000" cy="1800000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6" name="그래픽 20" descr="남성 사무직 근로자 단색으로 채워진">
                <a:extLst>
                  <a:ext uri="{FF2B5EF4-FFF2-40B4-BE49-F238E27FC236}">
                    <a16:creationId xmlns:a16="http://schemas.microsoft.com/office/drawing/2014/main" id="{F57A521E-BC56-50FA-A5B2-A1F7A1933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116998" y="33511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TextBox 21">
                <a:extLst>
                  <a:ext uri="{FF2B5EF4-FFF2-40B4-BE49-F238E27FC236}">
                    <a16:creationId xmlns:a16="http://schemas.microsoft.com/office/drawing/2014/main" id="{736BE3FC-D9AF-FA48-A941-B738AA4B43B8}"/>
                  </a:ext>
                </a:extLst>
              </p:cNvPr>
              <p:cNvSpPr txBox="1"/>
              <p:nvPr/>
            </p:nvSpPr>
            <p:spPr>
              <a:xfrm>
                <a:off x="4116998" y="442766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3100">
                    <a:solidFill>
                      <a:schemeClr val="bg1"/>
                    </a:solidFill>
                  </a:rPr>
                  <a:t>학습자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A4CF090-3AA1-E827-CBA3-E23E40539EBD}"/>
                </a:ext>
              </a:extLst>
            </p:cNvPr>
            <p:cNvGrpSpPr/>
            <p:nvPr/>
          </p:nvGrpSpPr>
          <p:grpSpPr>
            <a:xfrm>
              <a:off x="5196000" y="1981201"/>
              <a:ext cx="1800000" cy="1811974"/>
              <a:chOff x="5196000" y="1981201"/>
              <a:chExt cx="1800000" cy="1811974"/>
            </a:xfrm>
          </p:grpSpPr>
          <p:sp>
            <p:nvSpPr>
              <p:cNvPr id="82" name="육각형 81">
                <a:extLst>
                  <a:ext uri="{FF2B5EF4-FFF2-40B4-BE49-F238E27FC236}">
                    <a16:creationId xmlns:a16="http://schemas.microsoft.com/office/drawing/2014/main" id="{EA352D67-AAA9-8F8F-C2E8-56BF888DE76F}"/>
                  </a:ext>
                </a:extLst>
              </p:cNvPr>
              <p:cNvSpPr/>
              <p:nvPr/>
            </p:nvSpPr>
            <p:spPr>
              <a:xfrm>
                <a:off x="5196000" y="1981201"/>
                <a:ext cx="1800000" cy="1800000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그래픽 17" descr="여성 사무직 근로자 단색으로 채워진">
                <a:extLst>
                  <a:ext uri="{FF2B5EF4-FFF2-40B4-BE49-F238E27FC236}">
                    <a16:creationId xmlns:a16="http://schemas.microsoft.com/office/drawing/2014/main" id="{4AE06DD8-519E-4CD1-2EC1-3F8CF2338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5638800" y="2424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TextBox 18">
                <a:extLst>
                  <a:ext uri="{FF2B5EF4-FFF2-40B4-BE49-F238E27FC236}">
                    <a16:creationId xmlns:a16="http://schemas.microsoft.com/office/drawing/2014/main" id="{FB9A4A97-CF5C-4255-D938-398695BE5622}"/>
                  </a:ext>
                </a:extLst>
              </p:cNvPr>
              <p:cNvSpPr txBox="1"/>
              <p:nvPr/>
            </p:nvSpPr>
            <p:spPr>
              <a:xfrm>
                <a:off x="5638800" y="342384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3100">
                    <a:solidFill>
                      <a:schemeClr val="bg1"/>
                    </a:solidFill>
                  </a:rPr>
                  <a:t>검증자</a:t>
                </a:r>
              </a:p>
            </p:txBody>
          </p:sp>
        </p:grpSp>
        <p:sp>
          <p:nvSpPr>
            <p:cNvPr id="69" name="TextBox 5">
              <a:extLst>
                <a:ext uri="{FF2B5EF4-FFF2-40B4-BE49-F238E27FC236}">
                  <a16:creationId xmlns:a16="http://schemas.microsoft.com/office/drawing/2014/main" id="{FBFC8133-13DA-0116-B91E-9B7602A9F63F}"/>
                </a:ext>
              </a:extLst>
            </p:cNvPr>
            <p:cNvSpPr txBox="1"/>
            <p:nvPr/>
          </p:nvSpPr>
          <p:spPr>
            <a:xfrm>
              <a:off x="4611262" y="2617902"/>
              <a:ext cx="552196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2800"/>
                <a:t>QR</a:t>
              </a:r>
            </a:p>
          </p:txBody>
        </p:sp>
        <p:sp>
          <p:nvSpPr>
            <p:cNvPr id="70" name="사다리꼴 32">
              <a:extLst>
                <a:ext uri="{FF2B5EF4-FFF2-40B4-BE49-F238E27FC236}">
                  <a16:creationId xmlns:a16="http://schemas.microsoft.com/office/drawing/2014/main" id="{10DB5B44-DC96-DC64-62B8-C4C9AC9BE66A}"/>
                </a:ext>
              </a:extLst>
            </p:cNvPr>
            <p:cNvSpPr/>
            <p:nvPr/>
          </p:nvSpPr>
          <p:spPr>
            <a:xfrm>
              <a:off x="3674198" y="1674136"/>
              <a:ext cx="1800000" cy="900000"/>
            </a:xfrm>
            <a:prstGeom prst="trapezoid">
              <a:avLst>
                <a:gd name="adj" fmla="val 50149"/>
              </a:avLst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  <a:scene3d>
                <a:camera prst="orthographicFront"/>
                <a:lightRig rig="threePt" dir="t"/>
              </a:scene3d>
              <a:flatTx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ko-KR" altLang="en-US" sz="5000"/>
                <a:t>바름</a:t>
              </a: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133B4CD1-A8E8-D1C3-F932-75DBA81D1655}"/>
                </a:ext>
              </a:extLst>
            </p:cNvPr>
            <p:cNvSpPr txBox="1"/>
            <p:nvPr/>
          </p:nvSpPr>
          <p:spPr>
            <a:xfrm>
              <a:off x="3862318" y="2635797"/>
              <a:ext cx="731007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800"/>
                <a:t>수강</a:t>
              </a:r>
              <a:endParaRPr lang="en-US" altLang="ko-KR" sz="2800"/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7C840370-46D1-B701-28FF-7C6BDB7CEEC0}"/>
                </a:ext>
              </a:extLst>
            </p:cNvPr>
            <p:cNvSpPr txBox="1"/>
            <p:nvPr/>
          </p:nvSpPr>
          <p:spPr>
            <a:xfrm>
              <a:off x="5359236" y="3996496"/>
              <a:ext cx="823609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2800"/>
                <a:t>QR</a:t>
              </a:r>
              <a:endParaRPr lang="ko-KR" altLang="en-US" sz="2800"/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3C63AED6-E4E4-E2B9-9A10-7B992B11A812}"/>
                </a:ext>
              </a:extLst>
            </p:cNvPr>
            <p:cNvSpPr txBox="1"/>
            <p:nvPr/>
          </p:nvSpPr>
          <p:spPr>
            <a:xfrm>
              <a:off x="5391302" y="1662162"/>
              <a:ext cx="636964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800"/>
                <a:t>검증</a:t>
              </a:r>
            </a:p>
          </p:txBody>
        </p:sp>
        <p:sp>
          <p:nvSpPr>
            <p:cNvPr id="76" name="TextBox 10">
              <a:extLst>
                <a:ext uri="{FF2B5EF4-FFF2-40B4-BE49-F238E27FC236}">
                  <a16:creationId xmlns:a16="http://schemas.microsoft.com/office/drawing/2014/main" id="{6C85440B-B163-AD6F-F6C7-CA89C618CB11}"/>
                </a:ext>
              </a:extLst>
            </p:cNvPr>
            <p:cNvSpPr txBox="1"/>
            <p:nvPr/>
          </p:nvSpPr>
          <p:spPr>
            <a:xfrm>
              <a:off x="3116801" y="1670516"/>
              <a:ext cx="616319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800" dirty="0"/>
                <a:t>강의</a:t>
              </a:r>
            </a:p>
          </p:txBody>
        </p:sp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2670DA81-E048-1126-892E-8187573A83A1}"/>
                </a:ext>
              </a:extLst>
            </p:cNvPr>
            <p:cNvSpPr txBox="1"/>
            <p:nvPr/>
          </p:nvSpPr>
          <p:spPr>
            <a:xfrm>
              <a:off x="3549820" y="2235582"/>
              <a:ext cx="619125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800" dirty="0"/>
                <a:t>기록</a:t>
              </a:r>
            </a:p>
          </p:txBody>
        </p:sp>
        <p:pic>
          <p:nvPicPr>
            <p:cNvPr id="78" name="그래픽 12" descr="정렬 단색으로 채워진">
              <a:extLst>
                <a:ext uri="{FF2B5EF4-FFF2-40B4-BE49-F238E27FC236}">
                  <a16:creationId xmlns:a16="http://schemas.microsoft.com/office/drawing/2014/main" id="{363B4B20-E068-C4A0-33F4-DF3AE127F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94198" y="2607179"/>
              <a:ext cx="360000" cy="360000"/>
            </a:xfrm>
            <a:prstGeom prst="rect">
              <a:avLst/>
            </a:prstGeom>
          </p:spPr>
        </p:pic>
        <p:pic>
          <p:nvPicPr>
            <p:cNvPr id="79" name="그래픽 13" descr="뒤로 단색으로 채워진">
              <a:extLst>
                <a:ext uri="{FF2B5EF4-FFF2-40B4-BE49-F238E27FC236}">
                  <a16:creationId xmlns:a16="http://schemas.microsoft.com/office/drawing/2014/main" id="{A2755053-4EE8-75BC-F1B2-F5F655EE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8100000">
              <a:off x="5465861" y="3743688"/>
              <a:ext cx="360000" cy="360000"/>
            </a:xfrm>
            <a:prstGeom prst="rect">
              <a:avLst/>
            </a:prstGeom>
          </p:spPr>
        </p:pic>
        <p:pic>
          <p:nvPicPr>
            <p:cNvPr id="80" name="그래픽 14" descr="정렬 단색으로 채워진">
              <a:extLst>
                <a:ext uri="{FF2B5EF4-FFF2-40B4-BE49-F238E27FC236}">
                  <a16:creationId xmlns:a16="http://schemas.microsoft.com/office/drawing/2014/main" id="{F4449CBC-19B3-24A7-B7F1-592801CF7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2700000">
              <a:off x="3536156" y="1894156"/>
              <a:ext cx="360000" cy="360000"/>
            </a:xfrm>
            <a:prstGeom prst="rect">
              <a:avLst/>
            </a:prstGeom>
          </p:spPr>
        </p:pic>
        <p:pic>
          <p:nvPicPr>
            <p:cNvPr id="81" name="그래픽 15" descr="위쪽 화살표 단색으로 채워진">
              <a:extLst>
                <a:ext uri="{FF2B5EF4-FFF2-40B4-BE49-F238E27FC236}">
                  <a16:creationId xmlns:a16="http://schemas.microsoft.com/office/drawing/2014/main" id="{AEE15DAA-A7A9-65AC-81C5-259586DC0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-2700000">
              <a:off x="5288877" y="181423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38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승윤</cp:lastModifiedBy>
  <cp:revision>35</cp:revision>
  <dcterms:created xsi:type="dcterms:W3CDTF">2019-07-31T07:36:11Z</dcterms:created>
  <dcterms:modified xsi:type="dcterms:W3CDTF">2022-05-24T09:19:07Z</dcterms:modified>
</cp:coreProperties>
</file>