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94" r:id="rId9"/>
    <p:sldId id="272" r:id="rId10"/>
    <p:sldId id="264" r:id="rId11"/>
    <p:sldId id="279" r:id="rId12"/>
    <p:sldId id="265" r:id="rId13"/>
    <p:sldId id="280" r:id="rId14"/>
    <p:sldId id="266" r:id="rId15"/>
    <p:sldId id="267" r:id="rId16"/>
    <p:sldId id="268" r:id="rId17"/>
    <p:sldId id="293" r:id="rId18"/>
    <p:sldId id="269" r:id="rId19"/>
    <p:sldId id="270" r:id="rId20"/>
    <p:sldId id="271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4" r:id="rId33"/>
    <p:sldId id="275" r:id="rId34"/>
    <p:sldId id="276" r:id="rId35"/>
    <p:sldId id="277" r:id="rId36"/>
    <p:sldId id="278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428"/>
    <a:srgbClr val="EE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282F7-1479-487E-B343-1D065E8E54C1}" v="169" dt="2022-05-25T03:58:48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seungyun@pusan.ac.kr" userId="ab9aeef5-4d18-4912-946a-7cc4cb928eda" providerId="ADAL" clId="{72A282F7-1479-487E-B343-1D065E8E54C1}"/>
    <pc:docChg chg="undo custSel addSld modSld sldOrd">
      <pc:chgData name="leeseungyun@pusan.ac.kr" userId="ab9aeef5-4d18-4912-946a-7cc4cb928eda" providerId="ADAL" clId="{72A282F7-1479-487E-B343-1D065E8E54C1}" dt="2022-05-25T04:02:52.447" v="1393" actId="26606"/>
      <pc:docMkLst>
        <pc:docMk/>
      </pc:docMkLst>
      <pc:sldChg chg="addSp delSp modSp mod setBg">
        <pc:chgData name="leeseungyun@pusan.ac.kr" userId="ab9aeef5-4d18-4912-946a-7cc4cb928eda" providerId="ADAL" clId="{72A282F7-1479-487E-B343-1D065E8E54C1}" dt="2022-05-25T04:01:31.927" v="1388" actId="26606"/>
        <pc:sldMkLst>
          <pc:docMk/>
          <pc:sldMk cId="485630503" sldId="268"/>
        </pc:sldMkLst>
        <pc:spChg chg="mod">
          <ac:chgData name="leeseungyun@pusan.ac.kr" userId="ab9aeef5-4d18-4912-946a-7cc4cb928eda" providerId="ADAL" clId="{72A282F7-1479-487E-B343-1D065E8E54C1}" dt="2022-05-25T04:01:31.927" v="1388" actId="26606"/>
          <ac:spMkLst>
            <pc:docMk/>
            <pc:sldMk cId="485630503" sldId="268"/>
            <ac:spMk id="2" creationId="{741CB0B4-8603-44A5-2B86-957D367B824E}"/>
          </ac:spMkLst>
        </pc:spChg>
        <pc:spChg chg="add del mod">
          <ac:chgData name="leeseungyun@pusan.ac.kr" userId="ab9aeef5-4d18-4912-946a-7cc4cb928eda" providerId="ADAL" clId="{72A282F7-1479-487E-B343-1D065E8E54C1}" dt="2022-05-25T04:01:31.927" v="1388" actId="26606"/>
          <ac:spMkLst>
            <pc:docMk/>
            <pc:sldMk cId="485630503" sldId="268"/>
            <ac:spMk id="3" creationId="{3C0FB069-3249-1441-ECE6-137FD22C75A8}"/>
          </ac:spMkLst>
        </pc:spChg>
        <pc:spChg chg="add del">
          <ac:chgData name="leeseungyun@pusan.ac.kr" userId="ab9aeef5-4d18-4912-946a-7cc4cb928eda" providerId="ADAL" clId="{72A282F7-1479-487E-B343-1D065E8E54C1}" dt="2022-05-25T04:01:31.177" v="1385" actId="26606"/>
          <ac:spMkLst>
            <pc:docMk/>
            <pc:sldMk cId="485630503" sldId="268"/>
            <ac:spMk id="9" creationId="{57908DE9-5647-483E-B731-49D34A839B3F}"/>
          </ac:spMkLst>
        </pc:spChg>
        <pc:spChg chg="add del">
          <ac:chgData name="leeseungyun@pusan.ac.kr" userId="ab9aeef5-4d18-4912-946a-7cc4cb928eda" providerId="ADAL" clId="{72A282F7-1479-487E-B343-1D065E8E54C1}" dt="2022-05-25T04:01:31.177" v="1385" actId="26606"/>
          <ac:spMkLst>
            <pc:docMk/>
            <pc:sldMk cId="485630503" sldId="268"/>
            <ac:spMk id="11" creationId="{926962B4-5DCE-4745-A877-F7237DA68D7F}"/>
          </ac:spMkLst>
        </pc:spChg>
        <pc:spChg chg="add del">
          <ac:chgData name="leeseungyun@pusan.ac.kr" userId="ab9aeef5-4d18-4912-946a-7cc4cb928eda" providerId="ADAL" clId="{72A282F7-1479-487E-B343-1D065E8E54C1}" dt="2022-05-25T04:01:31.177" v="1385" actId="26606"/>
          <ac:spMkLst>
            <pc:docMk/>
            <pc:sldMk cId="485630503" sldId="268"/>
            <ac:spMk id="13" creationId="{FFC31C6D-653C-4C57-B226-ED6CE571F611}"/>
          </ac:spMkLst>
        </pc:spChg>
        <pc:spChg chg="add del">
          <ac:chgData name="leeseungyun@pusan.ac.kr" userId="ab9aeef5-4d18-4912-946a-7cc4cb928eda" providerId="ADAL" clId="{72A282F7-1479-487E-B343-1D065E8E54C1}" dt="2022-05-25T04:01:31.905" v="1387" actId="26606"/>
          <ac:spMkLst>
            <pc:docMk/>
            <pc:sldMk cId="485630503" sldId="268"/>
            <ac:spMk id="23" creationId="{57908DE9-5647-483E-B731-49D34A839B3F}"/>
          </ac:spMkLst>
        </pc:spChg>
        <pc:spChg chg="add del">
          <ac:chgData name="leeseungyun@pusan.ac.kr" userId="ab9aeef5-4d18-4912-946a-7cc4cb928eda" providerId="ADAL" clId="{72A282F7-1479-487E-B343-1D065E8E54C1}" dt="2022-05-25T04:01:31.905" v="1387" actId="26606"/>
          <ac:spMkLst>
            <pc:docMk/>
            <pc:sldMk cId="485630503" sldId="268"/>
            <ac:spMk id="24" creationId="{926962B4-5DCE-4745-A877-F7237DA68D7F}"/>
          </ac:spMkLst>
        </pc:spChg>
        <pc:spChg chg="add del">
          <ac:chgData name="leeseungyun@pusan.ac.kr" userId="ab9aeef5-4d18-4912-946a-7cc4cb928eda" providerId="ADAL" clId="{72A282F7-1479-487E-B343-1D065E8E54C1}" dt="2022-05-25T04:01:31.905" v="1387" actId="26606"/>
          <ac:spMkLst>
            <pc:docMk/>
            <pc:sldMk cId="485630503" sldId="268"/>
            <ac:spMk id="25" creationId="{FFC31C6D-653C-4C57-B226-ED6CE571F611}"/>
          </ac:spMkLst>
        </pc:spChg>
        <pc:spChg chg="add">
          <ac:chgData name="leeseungyun@pusan.ac.kr" userId="ab9aeef5-4d18-4912-946a-7cc4cb928eda" providerId="ADAL" clId="{72A282F7-1479-487E-B343-1D065E8E54C1}" dt="2022-05-25T04:01:31.927" v="1388" actId="26606"/>
          <ac:spMkLst>
            <pc:docMk/>
            <pc:sldMk cId="485630503" sldId="268"/>
            <ac:spMk id="35" creationId="{57908DE9-5647-483E-B731-49D34A839B3F}"/>
          </ac:spMkLst>
        </pc:spChg>
        <pc:spChg chg="add">
          <ac:chgData name="leeseungyun@pusan.ac.kr" userId="ab9aeef5-4d18-4912-946a-7cc4cb928eda" providerId="ADAL" clId="{72A282F7-1479-487E-B343-1D065E8E54C1}" dt="2022-05-25T04:01:31.927" v="1388" actId="26606"/>
          <ac:spMkLst>
            <pc:docMk/>
            <pc:sldMk cId="485630503" sldId="268"/>
            <ac:spMk id="36" creationId="{926962B4-5DCE-4745-A877-F7237DA68D7F}"/>
          </ac:spMkLst>
        </pc:spChg>
        <pc:spChg chg="add">
          <ac:chgData name="leeseungyun@pusan.ac.kr" userId="ab9aeef5-4d18-4912-946a-7cc4cb928eda" providerId="ADAL" clId="{72A282F7-1479-487E-B343-1D065E8E54C1}" dt="2022-05-25T04:01:31.927" v="1388" actId="26606"/>
          <ac:spMkLst>
            <pc:docMk/>
            <pc:sldMk cId="485630503" sldId="268"/>
            <ac:spMk id="37" creationId="{FFC31C6D-653C-4C57-B226-ED6CE571F611}"/>
          </ac:spMkLst>
        </pc:spChg>
        <pc:grpChg chg="add del">
          <ac:chgData name="leeseungyun@pusan.ac.kr" userId="ab9aeef5-4d18-4912-946a-7cc4cb928eda" providerId="ADAL" clId="{72A282F7-1479-487E-B343-1D065E8E54C1}" dt="2022-05-25T04:01:31.177" v="1385" actId="26606"/>
          <ac:grpSpMkLst>
            <pc:docMk/>
            <pc:sldMk cId="485630503" sldId="268"/>
            <ac:grpSpMk id="15" creationId="{C310B041-3468-403A-926B-E3C1CF4433A2}"/>
          </ac:grpSpMkLst>
        </pc:grpChg>
        <pc:grpChg chg="add del">
          <ac:chgData name="leeseungyun@pusan.ac.kr" userId="ab9aeef5-4d18-4912-946a-7cc4cb928eda" providerId="ADAL" clId="{72A282F7-1479-487E-B343-1D065E8E54C1}" dt="2022-05-25T04:01:31.905" v="1387" actId="26606"/>
          <ac:grpSpMkLst>
            <pc:docMk/>
            <pc:sldMk cId="485630503" sldId="268"/>
            <ac:grpSpMk id="26" creationId="{C310B041-3468-403A-926B-E3C1CF4433A2}"/>
          </ac:grpSpMkLst>
        </pc:grpChg>
        <pc:grpChg chg="add">
          <ac:chgData name="leeseungyun@pusan.ac.kr" userId="ab9aeef5-4d18-4912-946a-7cc4cb928eda" providerId="ADAL" clId="{72A282F7-1479-487E-B343-1D065E8E54C1}" dt="2022-05-25T04:01:31.927" v="1388" actId="26606"/>
          <ac:grpSpMkLst>
            <pc:docMk/>
            <pc:sldMk cId="485630503" sldId="268"/>
            <ac:grpSpMk id="38" creationId="{C310B041-3468-403A-926B-E3C1CF4433A2}"/>
          </ac:grpSpMkLst>
        </pc:grpChg>
        <pc:graphicFrameChg chg="add del">
          <ac:chgData name="leeseungyun@pusan.ac.kr" userId="ab9aeef5-4d18-4912-946a-7cc4cb928eda" providerId="ADAL" clId="{72A282F7-1479-487E-B343-1D065E8E54C1}" dt="2022-05-25T04:01:31.177" v="1385" actId="26606"/>
          <ac:graphicFrameMkLst>
            <pc:docMk/>
            <pc:sldMk cId="485630503" sldId="268"/>
            <ac:graphicFrameMk id="5" creationId="{9187727E-A312-4B4C-8BCB-60D9CEA5D79E}"/>
          </ac:graphicFrameMkLst>
        </pc:graphicFrameChg>
        <pc:graphicFrameChg chg="add del">
          <ac:chgData name="leeseungyun@pusan.ac.kr" userId="ab9aeef5-4d18-4912-946a-7cc4cb928eda" providerId="ADAL" clId="{72A282F7-1479-487E-B343-1D065E8E54C1}" dt="2022-05-25T04:01:31.905" v="1387" actId="26606"/>
          <ac:graphicFrameMkLst>
            <pc:docMk/>
            <pc:sldMk cId="485630503" sldId="268"/>
            <ac:graphicFrameMk id="33" creationId="{A812961F-5C92-5D3D-C9CD-37A62FE967EC}"/>
          </ac:graphicFrameMkLst>
        </pc:graphicFrameChg>
        <pc:graphicFrameChg chg="add">
          <ac:chgData name="leeseungyun@pusan.ac.kr" userId="ab9aeef5-4d18-4912-946a-7cc4cb928eda" providerId="ADAL" clId="{72A282F7-1479-487E-B343-1D065E8E54C1}" dt="2022-05-25T04:01:31.927" v="1388" actId="26606"/>
          <ac:graphicFrameMkLst>
            <pc:docMk/>
            <pc:sldMk cId="485630503" sldId="268"/>
            <ac:graphicFrameMk id="39" creationId="{9187727E-A312-4B4C-8BCB-60D9CEA5D79E}"/>
          </ac:graphicFrameMkLst>
        </pc:graphicFrameChg>
      </pc:sldChg>
      <pc:sldChg chg="addSp delSp modSp mod setBg">
        <pc:chgData name="leeseungyun@pusan.ac.kr" userId="ab9aeef5-4d18-4912-946a-7cc4cb928eda" providerId="ADAL" clId="{72A282F7-1479-487E-B343-1D065E8E54C1}" dt="2022-05-25T04:02:44.119" v="1391" actId="26606"/>
        <pc:sldMkLst>
          <pc:docMk/>
          <pc:sldMk cId="476101327" sldId="269"/>
        </pc:sldMkLst>
        <pc:spChg chg="mod">
          <ac:chgData name="leeseungyun@pusan.ac.kr" userId="ab9aeef5-4d18-4912-946a-7cc4cb928eda" providerId="ADAL" clId="{72A282F7-1479-487E-B343-1D065E8E54C1}" dt="2022-05-25T04:02:44.119" v="1391" actId="26606"/>
          <ac:spMkLst>
            <pc:docMk/>
            <pc:sldMk cId="476101327" sldId="269"/>
            <ac:spMk id="2" creationId="{231B55A5-7FA2-1724-5C28-59828EC303C8}"/>
          </ac:spMkLst>
        </pc:spChg>
        <pc:spChg chg="add del mod">
          <ac:chgData name="leeseungyun@pusan.ac.kr" userId="ab9aeef5-4d18-4912-946a-7cc4cb928eda" providerId="ADAL" clId="{72A282F7-1479-487E-B343-1D065E8E54C1}" dt="2022-05-25T04:02:44.119" v="1391" actId="26606"/>
          <ac:spMkLst>
            <pc:docMk/>
            <pc:sldMk cId="476101327" sldId="269"/>
            <ac:spMk id="3" creationId="{34CC01F5-91BF-63CD-B7A7-F7C1695D0FBC}"/>
          </ac:spMkLst>
        </pc:spChg>
        <pc:spChg chg="add del">
          <ac:chgData name="leeseungyun@pusan.ac.kr" userId="ab9aeef5-4d18-4912-946a-7cc4cb928eda" providerId="ADAL" clId="{72A282F7-1479-487E-B343-1D065E8E54C1}" dt="2022-05-25T04:02:44.119" v="1391" actId="26606"/>
          <ac:spMkLst>
            <pc:docMk/>
            <pc:sldMk cId="476101327" sldId="269"/>
            <ac:spMk id="9" creationId="{57908DE9-5647-483E-B731-49D34A839B3F}"/>
          </ac:spMkLst>
        </pc:spChg>
        <pc:spChg chg="add del">
          <ac:chgData name="leeseungyun@pusan.ac.kr" userId="ab9aeef5-4d18-4912-946a-7cc4cb928eda" providerId="ADAL" clId="{72A282F7-1479-487E-B343-1D065E8E54C1}" dt="2022-05-25T04:02:44.119" v="1391" actId="26606"/>
          <ac:spMkLst>
            <pc:docMk/>
            <pc:sldMk cId="476101327" sldId="269"/>
            <ac:spMk id="11" creationId="{926962B4-5DCE-4745-A877-F7237DA68D7F}"/>
          </ac:spMkLst>
        </pc:spChg>
        <pc:spChg chg="add del">
          <ac:chgData name="leeseungyun@pusan.ac.kr" userId="ab9aeef5-4d18-4912-946a-7cc4cb928eda" providerId="ADAL" clId="{72A282F7-1479-487E-B343-1D065E8E54C1}" dt="2022-05-25T04:02:44.119" v="1391" actId="26606"/>
          <ac:spMkLst>
            <pc:docMk/>
            <pc:sldMk cId="476101327" sldId="269"/>
            <ac:spMk id="13" creationId="{FFC31C6D-653C-4C57-B226-ED6CE571F611}"/>
          </ac:spMkLst>
        </pc:spChg>
        <pc:grpChg chg="add del">
          <ac:chgData name="leeseungyun@pusan.ac.kr" userId="ab9aeef5-4d18-4912-946a-7cc4cb928eda" providerId="ADAL" clId="{72A282F7-1479-487E-B343-1D065E8E54C1}" dt="2022-05-25T04:02:44.119" v="1391" actId="26606"/>
          <ac:grpSpMkLst>
            <pc:docMk/>
            <pc:sldMk cId="476101327" sldId="269"/>
            <ac:grpSpMk id="15" creationId="{C310B041-3468-403A-926B-E3C1CF4433A2}"/>
          </ac:grpSpMkLst>
        </pc:grpChg>
        <pc:graphicFrameChg chg="add del">
          <ac:chgData name="leeseungyun@pusan.ac.kr" userId="ab9aeef5-4d18-4912-946a-7cc4cb928eda" providerId="ADAL" clId="{72A282F7-1479-487E-B343-1D065E8E54C1}" dt="2022-05-25T04:02:44.119" v="1391" actId="26606"/>
          <ac:graphicFrameMkLst>
            <pc:docMk/>
            <pc:sldMk cId="476101327" sldId="269"/>
            <ac:graphicFrameMk id="5" creationId="{6F56FF9C-8E7B-A80D-9168-A338BAA06255}"/>
          </ac:graphicFrameMkLst>
        </pc:graphicFrameChg>
      </pc:sldChg>
      <pc:sldChg chg="modSp mod">
        <pc:chgData name="leeseungyun@pusan.ac.kr" userId="ab9aeef5-4d18-4912-946a-7cc4cb928eda" providerId="ADAL" clId="{72A282F7-1479-487E-B343-1D065E8E54C1}" dt="2022-05-25T03:44:20.599" v="1146" actId="20577"/>
        <pc:sldMkLst>
          <pc:docMk/>
          <pc:sldMk cId="804776025" sldId="270"/>
        </pc:sldMkLst>
        <pc:graphicFrameChg chg="mod modGraphic">
          <ac:chgData name="leeseungyun@pusan.ac.kr" userId="ab9aeef5-4d18-4912-946a-7cc4cb928eda" providerId="ADAL" clId="{72A282F7-1479-487E-B343-1D065E8E54C1}" dt="2022-05-25T03:44:20.599" v="1146" actId="20577"/>
          <ac:graphicFrameMkLst>
            <pc:docMk/>
            <pc:sldMk cId="804776025" sldId="270"/>
            <ac:graphicFrameMk id="4" creationId="{058A2E5D-04A6-F762-E9D4-E0B20821BBB2}"/>
          </ac:graphicFrameMkLst>
        </pc:graphicFrameChg>
      </pc:sldChg>
      <pc:sldChg chg="modSp mod">
        <pc:chgData name="leeseungyun@pusan.ac.kr" userId="ab9aeef5-4d18-4912-946a-7cc4cb928eda" providerId="ADAL" clId="{72A282F7-1479-487E-B343-1D065E8E54C1}" dt="2022-05-25T03:45:39.023" v="1164"/>
        <pc:sldMkLst>
          <pc:docMk/>
          <pc:sldMk cId="2983641194" sldId="271"/>
        </pc:sldMkLst>
        <pc:spChg chg="mod">
          <ac:chgData name="leeseungyun@pusan.ac.kr" userId="ab9aeef5-4d18-4912-946a-7cc4cb928eda" providerId="ADAL" clId="{72A282F7-1479-487E-B343-1D065E8E54C1}" dt="2022-05-25T03:45:39.023" v="1164"/>
          <ac:spMkLst>
            <pc:docMk/>
            <pc:sldMk cId="2983641194" sldId="271"/>
            <ac:spMk id="2" creationId="{2E773AC1-F1BD-625A-E8CE-0772FBACA772}"/>
          </ac:spMkLst>
        </pc:spChg>
      </pc:sldChg>
      <pc:sldChg chg="ord">
        <pc:chgData name="leeseungyun@pusan.ac.kr" userId="ab9aeef5-4d18-4912-946a-7cc4cb928eda" providerId="ADAL" clId="{72A282F7-1479-487E-B343-1D065E8E54C1}" dt="2022-05-25T03:59:41.294" v="1383"/>
        <pc:sldMkLst>
          <pc:docMk/>
          <pc:sldMk cId="218459705" sldId="272"/>
        </pc:sldMkLst>
      </pc:sldChg>
      <pc:sldChg chg="modSp">
        <pc:chgData name="leeseungyun@pusan.ac.kr" userId="ab9aeef5-4d18-4912-946a-7cc4cb928eda" providerId="ADAL" clId="{72A282F7-1479-487E-B343-1D065E8E54C1}" dt="2022-05-25T03:46:28.806" v="1167"/>
        <pc:sldMkLst>
          <pc:docMk/>
          <pc:sldMk cId="1983519250" sldId="274"/>
        </pc:sldMkLst>
        <pc:graphicFrameChg chg="mod">
          <ac:chgData name="leeseungyun@pusan.ac.kr" userId="ab9aeef5-4d18-4912-946a-7cc4cb928eda" providerId="ADAL" clId="{72A282F7-1479-487E-B343-1D065E8E54C1}" dt="2022-05-25T03:46:28.806" v="1167"/>
          <ac:graphicFrameMkLst>
            <pc:docMk/>
            <pc:sldMk cId="1983519250" sldId="274"/>
            <ac:graphicFrameMk id="32" creationId="{7AAE3D2C-7D7F-1113-3DBC-D5B7C1880062}"/>
          </ac:graphicFrameMkLst>
        </pc:graphicFrameChg>
      </pc:sldChg>
      <pc:sldChg chg="addSp delSp modSp mod">
        <pc:chgData name="leeseungyun@pusan.ac.kr" userId="ab9aeef5-4d18-4912-946a-7cc4cb928eda" providerId="ADAL" clId="{72A282F7-1479-487E-B343-1D065E8E54C1}" dt="2022-05-25T03:56:05.706" v="1263" actId="26606"/>
        <pc:sldMkLst>
          <pc:docMk/>
          <pc:sldMk cId="2945943" sldId="275"/>
        </pc:sldMkLst>
        <pc:spChg chg="add del mod">
          <ac:chgData name="leeseungyun@pusan.ac.kr" userId="ab9aeef5-4d18-4912-946a-7cc4cb928eda" providerId="ADAL" clId="{72A282F7-1479-487E-B343-1D065E8E54C1}" dt="2022-05-25T03:56:05.706" v="1263" actId="26606"/>
          <ac:spMkLst>
            <pc:docMk/>
            <pc:sldMk cId="2945943" sldId="275"/>
            <ac:spMk id="4" creationId="{DA6FD3A4-619C-DF0E-D4D6-DEB57B9D54D7}"/>
          </ac:spMkLst>
        </pc:spChg>
        <pc:spChg chg="del">
          <ac:chgData name="leeseungyun@pusan.ac.kr" userId="ab9aeef5-4d18-4912-946a-7cc4cb928eda" providerId="ADAL" clId="{72A282F7-1479-487E-B343-1D065E8E54C1}" dt="2022-05-25T03:56:05.706" v="1263" actId="26606"/>
          <ac:spMkLst>
            <pc:docMk/>
            <pc:sldMk cId="2945943" sldId="275"/>
            <ac:spMk id="9" creationId="{53B739BF-52FC-4875-B392-4044CC04F091}"/>
          </ac:spMkLst>
        </pc:spChg>
        <pc:spChg chg="del">
          <ac:chgData name="leeseungyun@pusan.ac.kr" userId="ab9aeef5-4d18-4912-946a-7cc4cb928eda" providerId="ADAL" clId="{72A282F7-1479-487E-B343-1D065E8E54C1}" dt="2022-05-25T03:56:05.706" v="1263" actId="26606"/>
          <ac:spMkLst>
            <pc:docMk/>
            <pc:sldMk cId="2945943" sldId="275"/>
            <ac:spMk id="11" creationId="{3AA1CAD8-1CD4-40E6-B88B-9D4FF5C3D072}"/>
          </ac:spMkLst>
        </pc:spChg>
        <pc:spChg chg="add">
          <ac:chgData name="leeseungyun@pusan.ac.kr" userId="ab9aeef5-4d18-4912-946a-7cc4cb928eda" providerId="ADAL" clId="{72A282F7-1479-487E-B343-1D065E8E54C1}" dt="2022-05-25T03:56:05.706" v="1263" actId="26606"/>
          <ac:spMkLst>
            <pc:docMk/>
            <pc:sldMk cId="2945943" sldId="275"/>
            <ac:spMk id="26" creationId="{53B739BF-52FC-4875-B392-4044CC04F091}"/>
          </ac:spMkLst>
        </pc:spChg>
        <pc:spChg chg="add">
          <ac:chgData name="leeseungyun@pusan.ac.kr" userId="ab9aeef5-4d18-4912-946a-7cc4cb928eda" providerId="ADAL" clId="{72A282F7-1479-487E-B343-1D065E8E54C1}" dt="2022-05-25T03:56:05.706" v="1263" actId="26606"/>
          <ac:spMkLst>
            <pc:docMk/>
            <pc:sldMk cId="2945943" sldId="275"/>
            <ac:spMk id="28" creationId="{3AA1CAD8-1CD4-40E6-B88B-9D4FF5C3D072}"/>
          </ac:spMkLst>
        </pc:spChg>
        <pc:grpChg chg="del">
          <ac:chgData name="leeseungyun@pusan.ac.kr" userId="ab9aeef5-4d18-4912-946a-7cc4cb928eda" providerId="ADAL" clId="{72A282F7-1479-487E-B343-1D065E8E54C1}" dt="2022-05-25T03:56:05.706" v="1263" actId="26606"/>
          <ac:grpSpMkLst>
            <pc:docMk/>
            <pc:sldMk cId="2945943" sldId="275"/>
            <ac:grpSpMk id="13" creationId="{0D65577D-83CF-47FA-954E-60C70AFDBB28}"/>
          </ac:grpSpMkLst>
        </pc:grpChg>
        <pc:grpChg chg="add">
          <ac:chgData name="leeseungyun@pusan.ac.kr" userId="ab9aeef5-4d18-4912-946a-7cc4cb928eda" providerId="ADAL" clId="{72A282F7-1479-487E-B343-1D065E8E54C1}" dt="2022-05-25T03:56:05.706" v="1263" actId="26606"/>
          <ac:grpSpMkLst>
            <pc:docMk/>
            <pc:sldMk cId="2945943" sldId="275"/>
            <ac:grpSpMk id="30" creationId="{0D65577D-83CF-47FA-954E-60C70AFDBB28}"/>
          </ac:grpSpMkLst>
        </pc:grpChg>
        <pc:graphicFrameChg chg="del mod">
          <ac:chgData name="leeseungyun@pusan.ac.kr" userId="ab9aeef5-4d18-4912-946a-7cc4cb928eda" providerId="ADAL" clId="{72A282F7-1479-487E-B343-1D065E8E54C1}" dt="2022-05-25T03:54:08.730" v="1236" actId="478"/>
          <ac:graphicFrameMkLst>
            <pc:docMk/>
            <pc:sldMk cId="2945943" sldId="275"/>
            <ac:graphicFrameMk id="5" creationId="{2CAB4235-6133-839D-4E09-82A96CFADBA5}"/>
          </ac:graphicFrameMkLst>
        </pc:graphicFrameChg>
        <pc:graphicFrameChg chg="add">
          <ac:chgData name="leeseungyun@pusan.ac.kr" userId="ab9aeef5-4d18-4912-946a-7cc4cb928eda" providerId="ADAL" clId="{72A282F7-1479-487E-B343-1D065E8E54C1}" dt="2022-05-25T03:56:05.706" v="1263" actId="26606"/>
          <ac:graphicFrameMkLst>
            <pc:docMk/>
            <pc:sldMk cId="2945943" sldId="275"/>
            <ac:graphicFrameMk id="22" creationId="{50B7A044-B58A-5881-1C66-025C0B1E80CC}"/>
          </ac:graphicFrameMkLst>
        </pc:graphicFrameChg>
      </pc:sldChg>
      <pc:sldChg chg="addSp delSp modSp add mod setBg">
        <pc:chgData name="leeseungyun@pusan.ac.kr" userId="ab9aeef5-4d18-4912-946a-7cc4cb928eda" providerId="ADAL" clId="{72A282F7-1479-487E-B343-1D065E8E54C1}" dt="2022-05-25T04:02:52.447" v="1393" actId="26606"/>
        <pc:sldMkLst>
          <pc:docMk/>
          <pc:sldMk cId="1913893497" sldId="293"/>
        </pc:sldMkLst>
        <pc:spChg chg="mod">
          <ac:chgData name="leeseungyun@pusan.ac.kr" userId="ab9aeef5-4d18-4912-946a-7cc4cb928eda" providerId="ADAL" clId="{72A282F7-1479-487E-B343-1D065E8E54C1}" dt="2022-05-25T04:02:52.447" v="1393" actId="26606"/>
          <ac:spMkLst>
            <pc:docMk/>
            <pc:sldMk cId="1913893497" sldId="293"/>
            <ac:spMk id="2" creationId="{741CB0B4-8603-44A5-2B86-957D367B824E}"/>
          </ac:spMkLst>
        </pc:spChg>
        <pc:spChg chg="add del mod">
          <ac:chgData name="leeseungyun@pusan.ac.kr" userId="ab9aeef5-4d18-4912-946a-7cc4cb928eda" providerId="ADAL" clId="{72A282F7-1479-487E-B343-1D065E8E54C1}" dt="2022-05-25T04:02:52.447" v="1393" actId="26606"/>
          <ac:spMkLst>
            <pc:docMk/>
            <pc:sldMk cId="1913893497" sldId="293"/>
            <ac:spMk id="3" creationId="{3C0FB069-3249-1441-ECE6-137FD22C75A8}"/>
          </ac:spMkLst>
        </pc:spChg>
        <pc:spChg chg="add">
          <ac:chgData name="leeseungyun@pusan.ac.kr" userId="ab9aeef5-4d18-4912-946a-7cc4cb928eda" providerId="ADAL" clId="{72A282F7-1479-487E-B343-1D065E8E54C1}" dt="2022-05-25T04:02:52.447" v="1393" actId="26606"/>
          <ac:spMkLst>
            <pc:docMk/>
            <pc:sldMk cId="1913893497" sldId="293"/>
            <ac:spMk id="9" creationId="{57908DE9-5647-483E-B731-49D34A839B3F}"/>
          </ac:spMkLst>
        </pc:spChg>
        <pc:spChg chg="add">
          <ac:chgData name="leeseungyun@pusan.ac.kr" userId="ab9aeef5-4d18-4912-946a-7cc4cb928eda" providerId="ADAL" clId="{72A282F7-1479-487E-B343-1D065E8E54C1}" dt="2022-05-25T04:02:52.447" v="1393" actId="26606"/>
          <ac:spMkLst>
            <pc:docMk/>
            <pc:sldMk cId="1913893497" sldId="293"/>
            <ac:spMk id="11" creationId="{926962B4-5DCE-4745-A877-F7237DA68D7F}"/>
          </ac:spMkLst>
        </pc:spChg>
        <pc:spChg chg="add">
          <ac:chgData name="leeseungyun@pusan.ac.kr" userId="ab9aeef5-4d18-4912-946a-7cc4cb928eda" providerId="ADAL" clId="{72A282F7-1479-487E-B343-1D065E8E54C1}" dt="2022-05-25T04:02:52.447" v="1393" actId="26606"/>
          <ac:spMkLst>
            <pc:docMk/>
            <pc:sldMk cId="1913893497" sldId="293"/>
            <ac:spMk id="13" creationId="{FFC31C6D-653C-4C57-B226-ED6CE571F611}"/>
          </ac:spMkLst>
        </pc:spChg>
        <pc:grpChg chg="add">
          <ac:chgData name="leeseungyun@pusan.ac.kr" userId="ab9aeef5-4d18-4912-946a-7cc4cb928eda" providerId="ADAL" clId="{72A282F7-1479-487E-B343-1D065E8E54C1}" dt="2022-05-25T04:02:52.447" v="1393" actId="26606"/>
          <ac:grpSpMkLst>
            <pc:docMk/>
            <pc:sldMk cId="1913893497" sldId="293"/>
            <ac:grpSpMk id="15" creationId="{C310B041-3468-403A-926B-E3C1CF4433A2}"/>
          </ac:grpSpMkLst>
        </pc:grpChg>
        <pc:graphicFrameChg chg="add del">
          <ac:chgData name="leeseungyun@pusan.ac.kr" userId="ab9aeef5-4d18-4912-946a-7cc4cb928eda" providerId="ADAL" clId="{72A282F7-1479-487E-B343-1D065E8E54C1}" dt="2022-05-25T04:02:45.360" v="1392" actId="26606"/>
          <ac:graphicFrameMkLst>
            <pc:docMk/>
            <pc:sldMk cId="1913893497" sldId="293"/>
            <ac:graphicFrameMk id="5" creationId="{3AD8D4D6-0E8C-B42B-4516-4B8282949D53}"/>
          </ac:graphicFrameMkLst>
        </pc:graphicFrameChg>
        <pc:graphicFrameChg chg="add">
          <ac:chgData name="leeseungyun@pusan.ac.kr" userId="ab9aeef5-4d18-4912-946a-7cc4cb928eda" providerId="ADAL" clId="{72A282F7-1479-487E-B343-1D065E8E54C1}" dt="2022-05-25T04:02:52.447" v="1393" actId="26606"/>
          <ac:graphicFrameMkLst>
            <pc:docMk/>
            <pc:sldMk cId="1913893497" sldId="293"/>
            <ac:graphicFrameMk id="6" creationId="{391CEB54-B49C-B242-9D94-7B33B5EA0742}"/>
          </ac:graphicFrameMkLst>
        </pc:graphicFrameChg>
      </pc:sldChg>
      <pc:sldChg chg="addSp delSp modSp new mod setBg">
        <pc:chgData name="leeseungyun@pusan.ac.kr" userId="ab9aeef5-4d18-4912-946a-7cc4cb928eda" providerId="ADAL" clId="{72A282F7-1479-487E-B343-1D065E8E54C1}" dt="2022-05-25T03:58:48.730" v="1381" actId="13782"/>
        <pc:sldMkLst>
          <pc:docMk/>
          <pc:sldMk cId="162222566" sldId="294"/>
        </pc:sldMkLst>
        <pc:spChg chg="mod">
          <ac:chgData name="leeseungyun@pusan.ac.kr" userId="ab9aeef5-4d18-4912-946a-7cc4cb928eda" providerId="ADAL" clId="{72A282F7-1479-487E-B343-1D065E8E54C1}" dt="2022-05-25T03:58:32.268" v="1380" actId="26606"/>
          <ac:spMkLst>
            <pc:docMk/>
            <pc:sldMk cId="162222566" sldId="294"/>
            <ac:spMk id="2" creationId="{E33C87D2-0D91-A626-21F4-3C2B4212B98E}"/>
          </ac:spMkLst>
        </pc:spChg>
        <pc:spChg chg="add del mod">
          <ac:chgData name="leeseungyun@pusan.ac.kr" userId="ab9aeef5-4d18-4912-946a-7cc4cb928eda" providerId="ADAL" clId="{72A282F7-1479-487E-B343-1D065E8E54C1}" dt="2022-05-25T03:58:32.268" v="1380" actId="26606"/>
          <ac:spMkLst>
            <pc:docMk/>
            <pc:sldMk cId="162222566" sldId="294"/>
            <ac:spMk id="3" creationId="{25EDF419-B236-C511-FE67-C0EC28A4B2F4}"/>
          </ac:spMkLst>
        </pc:spChg>
        <pc:spChg chg="add">
          <ac:chgData name="leeseungyun@pusan.ac.kr" userId="ab9aeef5-4d18-4912-946a-7cc4cb928eda" providerId="ADAL" clId="{72A282F7-1479-487E-B343-1D065E8E54C1}" dt="2022-05-25T03:58:32.268" v="1380" actId="26606"/>
          <ac:spMkLst>
            <pc:docMk/>
            <pc:sldMk cId="162222566" sldId="294"/>
            <ac:spMk id="9" creationId="{53B739BF-52FC-4875-B392-4044CC04F091}"/>
          </ac:spMkLst>
        </pc:spChg>
        <pc:spChg chg="add">
          <ac:chgData name="leeseungyun@pusan.ac.kr" userId="ab9aeef5-4d18-4912-946a-7cc4cb928eda" providerId="ADAL" clId="{72A282F7-1479-487E-B343-1D065E8E54C1}" dt="2022-05-25T03:58:32.268" v="1380" actId="26606"/>
          <ac:spMkLst>
            <pc:docMk/>
            <pc:sldMk cId="162222566" sldId="294"/>
            <ac:spMk id="11" creationId="{3AA1CAD8-1CD4-40E6-B88B-9D4FF5C3D072}"/>
          </ac:spMkLst>
        </pc:spChg>
        <pc:grpChg chg="add">
          <ac:chgData name="leeseungyun@pusan.ac.kr" userId="ab9aeef5-4d18-4912-946a-7cc4cb928eda" providerId="ADAL" clId="{72A282F7-1479-487E-B343-1D065E8E54C1}" dt="2022-05-25T03:58:32.268" v="1380" actId="26606"/>
          <ac:grpSpMkLst>
            <pc:docMk/>
            <pc:sldMk cId="162222566" sldId="294"/>
            <ac:grpSpMk id="13" creationId="{0D65577D-83CF-47FA-954E-60C70AFDBB28}"/>
          </ac:grpSpMkLst>
        </pc:grpChg>
        <pc:graphicFrameChg chg="add mod">
          <ac:chgData name="leeseungyun@pusan.ac.kr" userId="ab9aeef5-4d18-4912-946a-7cc4cb928eda" providerId="ADAL" clId="{72A282F7-1479-487E-B343-1D065E8E54C1}" dt="2022-05-25T03:58:48.730" v="1381" actId="13782"/>
          <ac:graphicFrameMkLst>
            <pc:docMk/>
            <pc:sldMk cId="162222566" sldId="294"/>
            <ac:graphicFrameMk id="5" creationId="{E8C65434-B70E-0D28-8E90-8EA8F43E597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6F871-E3EE-41D8-8AA5-1CB5632C1F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842052-B0B7-4EB1-96BA-C9FD6FB705D6}">
      <dgm:prSet/>
      <dgm:spPr/>
      <dgm:t>
        <a:bodyPr/>
        <a:lstStyle/>
        <a:p>
          <a:r>
            <a:rPr lang="ko-KR"/>
            <a:t>매번 발급하고 위</a:t>
          </a:r>
          <a:r>
            <a:rPr lang="en-US"/>
            <a:t>/</a:t>
          </a:r>
          <a:r>
            <a:rPr lang="ko-KR"/>
            <a:t>변조를 확인해야 하는 인증서</a:t>
          </a:r>
          <a:endParaRPr lang="en-US"/>
        </a:p>
      </dgm:t>
    </dgm:pt>
    <dgm:pt modelId="{8E88BA54-7AF8-4094-8F3D-DCFC4C4C1FA7}" type="parTrans" cxnId="{B869A49D-918C-405A-B8CF-77F13BF8AA54}">
      <dgm:prSet/>
      <dgm:spPr/>
      <dgm:t>
        <a:bodyPr/>
        <a:lstStyle/>
        <a:p>
          <a:endParaRPr lang="en-US"/>
        </a:p>
      </dgm:t>
    </dgm:pt>
    <dgm:pt modelId="{8F69EBE6-FF70-4B39-8CB0-235B8860BA83}" type="sibTrans" cxnId="{B869A49D-918C-405A-B8CF-77F13BF8AA54}">
      <dgm:prSet/>
      <dgm:spPr/>
      <dgm:t>
        <a:bodyPr/>
        <a:lstStyle/>
        <a:p>
          <a:endParaRPr lang="en-US"/>
        </a:p>
      </dgm:t>
    </dgm:pt>
    <dgm:pt modelId="{B0E9774E-AE68-4582-A23D-43CDAF8F8A9B}">
      <dgm:prSet/>
      <dgm:spPr/>
      <dgm:t>
        <a:bodyPr/>
        <a:lstStyle/>
        <a:p>
          <a:r>
            <a:rPr lang="ko-KR"/>
            <a:t>학습 진행 과정 없이 결과만 있는 인증서</a:t>
          </a:r>
          <a:endParaRPr lang="en-US"/>
        </a:p>
      </dgm:t>
    </dgm:pt>
    <dgm:pt modelId="{8867124F-6991-444A-B959-4871837CAEB5}" type="parTrans" cxnId="{4ECAD4B8-60D4-44B2-BFCC-4C255547191F}">
      <dgm:prSet/>
      <dgm:spPr/>
      <dgm:t>
        <a:bodyPr/>
        <a:lstStyle/>
        <a:p>
          <a:endParaRPr lang="en-US"/>
        </a:p>
      </dgm:t>
    </dgm:pt>
    <dgm:pt modelId="{8CC9AA7A-06E5-4406-B491-87641F45E12E}" type="sibTrans" cxnId="{4ECAD4B8-60D4-44B2-BFCC-4C255547191F}">
      <dgm:prSet/>
      <dgm:spPr/>
      <dgm:t>
        <a:bodyPr/>
        <a:lstStyle/>
        <a:p>
          <a:endParaRPr lang="en-US"/>
        </a:p>
      </dgm:t>
    </dgm:pt>
    <dgm:pt modelId="{E6B5C762-4D67-4E17-83C7-2326CA8E8CCB}">
      <dgm:prSet/>
      <dgm:spPr/>
      <dgm:t>
        <a:bodyPr/>
        <a:lstStyle/>
        <a:p>
          <a:r>
            <a:rPr lang="ko-KR"/>
            <a:t>처음 듣는 온라인 사이트에서 발급된 인증서</a:t>
          </a:r>
          <a:r>
            <a:rPr lang="en-US"/>
            <a:t>, </a:t>
          </a:r>
          <a:r>
            <a:rPr lang="ko-KR"/>
            <a:t>믿을 수 있을까</a:t>
          </a:r>
          <a:r>
            <a:rPr lang="en-US"/>
            <a:t>?</a:t>
          </a:r>
        </a:p>
      </dgm:t>
    </dgm:pt>
    <dgm:pt modelId="{CCCA1EB7-D38A-4CE4-94CF-8376C4371B84}" type="parTrans" cxnId="{59113010-FE51-4562-A60F-DC5A47AE6EB9}">
      <dgm:prSet/>
      <dgm:spPr/>
      <dgm:t>
        <a:bodyPr/>
        <a:lstStyle/>
        <a:p>
          <a:endParaRPr lang="en-US"/>
        </a:p>
      </dgm:t>
    </dgm:pt>
    <dgm:pt modelId="{11BB21C9-DFD6-4A55-B7C1-2FD25BE06D87}" type="sibTrans" cxnId="{59113010-FE51-4562-A60F-DC5A47AE6EB9}">
      <dgm:prSet/>
      <dgm:spPr/>
      <dgm:t>
        <a:bodyPr/>
        <a:lstStyle/>
        <a:p>
          <a:endParaRPr lang="en-US"/>
        </a:p>
      </dgm:t>
    </dgm:pt>
    <dgm:pt modelId="{8392518B-C224-482B-9A3C-67356D508341}" type="pres">
      <dgm:prSet presAssocID="{CB16F871-E3EE-41D8-8AA5-1CB5632C1F49}" presName="root" presStyleCnt="0">
        <dgm:presLayoutVars>
          <dgm:dir/>
          <dgm:resizeHandles val="exact"/>
        </dgm:presLayoutVars>
      </dgm:prSet>
      <dgm:spPr/>
    </dgm:pt>
    <dgm:pt modelId="{1FB0763D-F13F-4304-97EB-867424258ED4}" type="pres">
      <dgm:prSet presAssocID="{42842052-B0B7-4EB1-96BA-C9FD6FB705D6}" presName="compNode" presStyleCnt="0"/>
      <dgm:spPr/>
    </dgm:pt>
    <dgm:pt modelId="{31CA5B8D-6740-4881-9FBD-410EE61667D4}" type="pres">
      <dgm:prSet presAssocID="{42842052-B0B7-4EB1-96BA-C9FD6FB705D6}" presName="bgRect" presStyleLbl="bgShp" presStyleIdx="0" presStyleCnt="3"/>
      <dgm:spPr/>
    </dgm:pt>
    <dgm:pt modelId="{8B1BF652-9814-4113-B7E3-B7668CA24288}" type="pres">
      <dgm:prSet presAssocID="{42842052-B0B7-4EB1-96BA-C9FD6FB705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학위"/>
        </a:ext>
      </dgm:extLst>
    </dgm:pt>
    <dgm:pt modelId="{F1B2A56F-2A70-46A1-BDEB-189B0DA7813D}" type="pres">
      <dgm:prSet presAssocID="{42842052-B0B7-4EB1-96BA-C9FD6FB705D6}" presName="spaceRect" presStyleCnt="0"/>
      <dgm:spPr/>
    </dgm:pt>
    <dgm:pt modelId="{D64379DA-6892-43D6-B787-1FD28348EDC8}" type="pres">
      <dgm:prSet presAssocID="{42842052-B0B7-4EB1-96BA-C9FD6FB705D6}" presName="parTx" presStyleLbl="revTx" presStyleIdx="0" presStyleCnt="3">
        <dgm:presLayoutVars>
          <dgm:chMax val="0"/>
          <dgm:chPref val="0"/>
        </dgm:presLayoutVars>
      </dgm:prSet>
      <dgm:spPr/>
    </dgm:pt>
    <dgm:pt modelId="{8DA2F07E-9E1E-4779-94FD-A10BDD070E41}" type="pres">
      <dgm:prSet presAssocID="{8F69EBE6-FF70-4B39-8CB0-235B8860BA83}" presName="sibTrans" presStyleCnt="0"/>
      <dgm:spPr/>
    </dgm:pt>
    <dgm:pt modelId="{4D994D7B-7352-4707-859E-C16C375438B8}" type="pres">
      <dgm:prSet presAssocID="{B0E9774E-AE68-4582-A23D-43CDAF8F8A9B}" presName="compNode" presStyleCnt="0"/>
      <dgm:spPr/>
    </dgm:pt>
    <dgm:pt modelId="{D8E611DA-32DC-4D51-B0AC-AA8CD4D7046C}" type="pres">
      <dgm:prSet presAssocID="{B0E9774E-AE68-4582-A23D-43CDAF8F8A9B}" presName="bgRect" presStyleLbl="bgShp" presStyleIdx="1" presStyleCnt="3"/>
      <dgm:spPr/>
    </dgm:pt>
    <dgm:pt modelId="{49AF5800-4056-4B46-B2B5-F1CC07C8396E}" type="pres">
      <dgm:prSet presAssocID="{B0E9774E-AE68-4582-A23D-43CDAF8F8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리본 메뉴"/>
        </a:ext>
      </dgm:extLst>
    </dgm:pt>
    <dgm:pt modelId="{1ADA3F4F-B61A-4DC1-8418-8765C80C701E}" type="pres">
      <dgm:prSet presAssocID="{B0E9774E-AE68-4582-A23D-43CDAF8F8A9B}" presName="spaceRect" presStyleCnt="0"/>
      <dgm:spPr/>
    </dgm:pt>
    <dgm:pt modelId="{7C7E3047-DDF2-4379-83FA-2DA0191FAA37}" type="pres">
      <dgm:prSet presAssocID="{B0E9774E-AE68-4582-A23D-43CDAF8F8A9B}" presName="parTx" presStyleLbl="revTx" presStyleIdx="1" presStyleCnt="3">
        <dgm:presLayoutVars>
          <dgm:chMax val="0"/>
          <dgm:chPref val="0"/>
        </dgm:presLayoutVars>
      </dgm:prSet>
      <dgm:spPr/>
    </dgm:pt>
    <dgm:pt modelId="{1684DFDF-234E-4C2E-886A-6AD6FCE4EA82}" type="pres">
      <dgm:prSet presAssocID="{8CC9AA7A-06E5-4406-B491-87641F45E12E}" presName="sibTrans" presStyleCnt="0"/>
      <dgm:spPr/>
    </dgm:pt>
    <dgm:pt modelId="{834D029A-E7C1-4B97-A642-85A90707FD73}" type="pres">
      <dgm:prSet presAssocID="{E6B5C762-4D67-4E17-83C7-2326CA8E8CCB}" presName="compNode" presStyleCnt="0"/>
      <dgm:spPr/>
    </dgm:pt>
    <dgm:pt modelId="{C34631D7-BD8E-4C5B-B049-C7A4249BF62B}" type="pres">
      <dgm:prSet presAssocID="{E6B5C762-4D67-4E17-83C7-2326CA8E8CCB}" presName="bgRect" presStyleLbl="bgShp" presStyleIdx="2" presStyleCnt="3"/>
      <dgm:spPr/>
    </dgm:pt>
    <dgm:pt modelId="{BCAB2FC9-AD9E-4183-8C96-7D023C55148D}" type="pres">
      <dgm:prSet presAssocID="{E6B5C762-4D67-4E17-83C7-2326CA8E8C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2C35A28-8C95-4710-9836-11C6111CC681}" type="pres">
      <dgm:prSet presAssocID="{E6B5C762-4D67-4E17-83C7-2326CA8E8CCB}" presName="spaceRect" presStyleCnt="0"/>
      <dgm:spPr/>
    </dgm:pt>
    <dgm:pt modelId="{9CF22624-8467-4677-A9DD-250F87DFADC6}" type="pres">
      <dgm:prSet presAssocID="{E6B5C762-4D67-4E17-83C7-2326CA8E8C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113010-FE51-4562-A60F-DC5A47AE6EB9}" srcId="{CB16F871-E3EE-41D8-8AA5-1CB5632C1F49}" destId="{E6B5C762-4D67-4E17-83C7-2326CA8E8CCB}" srcOrd="2" destOrd="0" parTransId="{CCCA1EB7-D38A-4CE4-94CF-8376C4371B84}" sibTransId="{11BB21C9-DFD6-4A55-B7C1-2FD25BE06D87}"/>
    <dgm:cxn modelId="{E32CDC17-B46E-43C2-B719-D463F0981193}" type="presOf" srcId="{B0E9774E-AE68-4582-A23D-43CDAF8F8A9B}" destId="{7C7E3047-DDF2-4379-83FA-2DA0191FAA37}" srcOrd="0" destOrd="0" presId="urn:microsoft.com/office/officeart/2018/2/layout/IconVerticalSolidList"/>
    <dgm:cxn modelId="{C8C8FF31-67DE-4511-9431-38F4E262D366}" type="presOf" srcId="{42842052-B0B7-4EB1-96BA-C9FD6FB705D6}" destId="{D64379DA-6892-43D6-B787-1FD28348EDC8}" srcOrd="0" destOrd="0" presId="urn:microsoft.com/office/officeart/2018/2/layout/IconVerticalSolidList"/>
    <dgm:cxn modelId="{B0D3AB61-2128-49C7-8991-D4CAD217FCB8}" type="presOf" srcId="{CB16F871-E3EE-41D8-8AA5-1CB5632C1F49}" destId="{8392518B-C224-482B-9A3C-67356D508341}" srcOrd="0" destOrd="0" presId="urn:microsoft.com/office/officeart/2018/2/layout/IconVerticalSolidList"/>
    <dgm:cxn modelId="{B869A49D-918C-405A-B8CF-77F13BF8AA54}" srcId="{CB16F871-E3EE-41D8-8AA5-1CB5632C1F49}" destId="{42842052-B0B7-4EB1-96BA-C9FD6FB705D6}" srcOrd="0" destOrd="0" parTransId="{8E88BA54-7AF8-4094-8F3D-DCFC4C4C1FA7}" sibTransId="{8F69EBE6-FF70-4B39-8CB0-235B8860BA83}"/>
    <dgm:cxn modelId="{305203B6-0F28-4E40-AB9D-06AD7339AF3A}" type="presOf" srcId="{E6B5C762-4D67-4E17-83C7-2326CA8E8CCB}" destId="{9CF22624-8467-4677-A9DD-250F87DFADC6}" srcOrd="0" destOrd="0" presId="urn:microsoft.com/office/officeart/2018/2/layout/IconVerticalSolidList"/>
    <dgm:cxn modelId="{4ECAD4B8-60D4-44B2-BFCC-4C255547191F}" srcId="{CB16F871-E3EE-41D8-8AA5-1CB5632C1F49}" destId="{B0E9774E-AE68-4582-A23D-43CDAF8F8A9B}" srcOrd="1" destOrd="0" parTransId="{8867124F-6991-444A-B959-4871837CAEB5}" sibTransId="{8CC9AA7A-06E5-4406-B491-87641F45E12E}"/>
    <dgm:cxn modelId="{D7D5B7D6-4CAE-4FD6-A469-3B2C9CF20CD2}" type="presParOf" srcId="{8392518B-C224-482B-9A3C-67356D508341}" destId="{1FB0763D-F13F-4304-97EB-867424258ED4}" srcOrd="0" destOrd="0" presId="urn:microsoft.com/office/officeart/2018/2/layout/IconVerticalSolidList"/>
    <dgm:cxn modelId="{0F36C71C-C109-49BD-A4C3-E1AB53107A11}" type="presParOf" srcId="{1FB0763D-F13F-4304-97EB-867424258ED4}" destId="{31CA5B8D-6740-4881-9FBD-410EE61667D4}" srcOrd="0" destOrd="0" presId="urn:microsoft.com/office/officeart/2018/2/layout/IconVerticalSolidList"/>
    <dgm:cxn modelId="{B76AE876-FFEB-4C67-BAE6-5C0532AF7C66}" type="presParOf" srcId="{1FB0763D-F13F-4304-97EB-867424258ED4}" destId="{8B1BF652-9814-4113-B7E3-B7668CA24288}" srcOrd="1" destOrd="0" presId="urn:microsoft.com/office/officeart/2018/2/layout/IconVerticalSolidList"/>
    <dgm:cxn modelId="{6FC5E0D0-5A1C-44D9-8149-133BC40BB323}" type="presParOf" srcId="{1FB0763D-F13F-4304-97EB-867424258ED4}" destId="{F1B2A56F-2A70-46A1-BDEB-189B0DA7813D}" srcOrd="2" destOrd="0" presId="urn:microsoft.com/office/officeart/2018/2/layout/IconVerticalSolidList"/>
    <dgm:cxn modelId="{261AB988-88AC-4F9D-A3B5-75951DA91716}" type="presParOf" srcId="{1FB0763D-F13F-4304-97EB-867424258ED4}" destId="{D64379DA-6892-43D6-B787-1FD28348EDC8}" srcOrd="3" destOrd="0" presId="urn:microsoft.com/office/officeart/2018/2/layout/IconVerticalSolidList"/>
    <dgm:cxn modelId="{5E271011-6876-4509-812B-D0E0D863B63E}" type="presParOf" srcId="{8392518B-C224-482B-9A3C-67356D508341}" destId="{8DA2F07E-9E1E-4779-94FD-A10BDD070E41}" srcOrd="1" destOrd="0" presId="urn:microsoft.com/office/officeart/2018/2/layout/IconVerticalSolidList"/>
    <dgm:cxn modelId="{F6FDFE2F-34A5-4BAC-8165-1B0CD7B498F0}" type="presParOf" srcId="{8392518B-C224-482B-9A3C-67356D508341}" destId="{4D994D7B-7352-4707-859E-C16C375438B8}" srcOrd="2" destOrd="0" presId="urn:microsoft.com/office/officeart/2018/2/layout/IconVerticalSolidList"/>
    <dgm:cxn modelId="{E5EC5862-12BB-49CA-B769-73A9DA054D2F}" type="presParOf" srcId="{4D994D7B-7352-4707-859E-C16C375438B8}" destId="{D8E611DA-32DC-4D51-B0AC-AA8CD4D7046C}" srcOrd="0" destOrd="0" presId="urn:microsoft.com/office/officeart/2018/2/layout/IconVerticalSolidList"/>
    <dgm:cxn modelId="{18E805F7-13D6-42E5-90C3-C8376C90CE1F}" type="presParOf" srcId="{4D994D7B-7352-4707-859E-C16C375438B8}" destId="{49AF5800-4056-4B46-B2B5-F1CC07C8396E}" srcOrd="1" destOrd="0" presId="urn:microsoft.com/office/officeart/2018/2/layout/IconVerticalSolidList"/>
    <dgm:cxn modelId="{34A65114-3F54-426E-B177-30215FAFB1F0}" type="presParOf" srcId="{4D994D7B-7352-4707-859E-C16C375438B8}" destId="{1ADA3F4F-B61A-4DC1-8418-8765C80C701E}" srcOrd="2" destOrd="0" presId="urn:microsoft.com/office/officeart/2018/2/layout/IconVerticalSolidList"/>
    <dgm:cxn modelId="{EAE6928E-C805-48D6-8ECD-CC3F0038FB7A}" type="presParOf" srcId="{4D994D7B-7352-4707-859E-C16C375438B8}" destId="{7C7E3047-DDF2-4379-83FA-2DA0191FAA37}" srcOrd="3" destOrd="0" presId="urn:microsoft.com/office/officeart/2018/2/layout/IconVerticalSolidList"/>
    <dgm:cxn modelId="{2CE93978-F49C-4641-9C5F-A3287232342A}" type="presParOf" srcId="{8392518B-C224-482B-9A3C-67356D508341}" destId="{1684DFDF-234E-4C2E-886A-6AD6FCE4EA82}" srcOrd="3" destOrd="0" presId="urn:microsoft.com/office/officeart/2018/2/layout/IconVerticalSolidList"/>
    <dgm:cxn modelId="{38091C6C-931D-4CD2-808E-05031C78DEA9}" type="presParOf" srcId="{8392518B-C224-482B-9A3C-67356D508341}" destId="{834D029A-E7C1-4B97-A642-85A90707FD73}" srcOrd="4" destOrd="0" presId="urn:microsoft.com/office/officeart/2018/2/layout/IconVerticalSolidList"/>
    <dgm:cxn modelId="{B843761A-70EA-4047-A4D9-415AF817BF2E}" type="presParOf" srcId="{834D029A-E7C1-4B97-A642-85A90707FD73}" destId="{C34631D7-BD8E-4C5B-B049-C7A4249BF62B}" srcOrd="0" destOrd="0" presId="urn:microsoft.com/office/officeart/2018/2/layout/IconVerticalSolidList"/>
    <dgm:cxn modelId="{CC170E67-2536-4355-BC14-227F9E845CC2}" type="presParOf" srcId="{834D029A-E7C1-4B97-A642-85A90707FD73}" destId="{BCAB2FC9-AD9E-4183-8C96-7D023C55148D}" srcOrd="1" destOrd="0" presId="urn:microsoft.com/office/officeart/2018/2/layout/IconVerticalSolidList"/>
    <dgm:cxn modelId="{908AD863-5674-4727-BC24-73480AE838AC}" type="presParOf" srcId="{834D029A-E7C1-4B97-A642-85A90707FD73}" destId="{72C35A28-8C95-4710-9836-11C6111CC681}" srcOrd="2" destOrd="0" presId="urn:microsoft.com/office/officeart/2018/2/layout/IconVerticalSolidList"/>
    <dgm:cxn modelId="{01E7F6F1-0ECF-4665-BAF8-5E46E67DCD40}" type="presParOf" srcId="{834D029A-E7C1-4B97-A642-85A90707FD73}" destId="{9CF22624-8467-4677-A9DD-250F87DFA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7C8E94-DD69-4B37-A094-EAA3CDE2523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15182C-FAE9-4315-B0F9-9A204B1522D8}">
      <dgm:prSet/>
      <dgm:spPr/>
      <dgm:t>
        <a:bodyPr/>
        <a:lstStyle/>
        <a:p>
          <a:r>
            <a:rPr lang="ko-KR"/>
            <a:t>솔리디티는 컴파일이 필요한 언어</a:t>
          </a:r>
          <a:endParaRPr lang="en-US"/>
        </a:p>
      </dgm:t>
    </dgm:pt>
    <dgm:pt modelId="{4AE7E46B-C0FB-454D-A4D8-34B70C2B69DF}" type="parTrans" cxnId="{C9E11328-9F8D-43D4-A694-2F33571D6C88}">
      <dgm:prSet/>
      <dgm:spPr/>
      <dgm:t>
        <a:bodyPr/>
        <a:lstStyle/>
        <a:p>
          <a:endParaRPr lang="en-US"/>
        </a:p>
      </dgm:t>
    </dgm:pt>
    <dgm:pt modelId="{183C5E9E-3E9C-4B48-B40B-45410F85FC99}" type="sibTrans" cxnId="{C9E11328-9F8D-43D4-A694-2F33571D6C88}">
      <dgm:prSet/>
      <dgm:spPr/>
      <dgm:t>
        <a:bodyPr/>
        <a:lstStyle/>
        <a:p>
          <a:endParaRPr lang="en-US"/>
        </a:p>
      </dgm:t>
    </dgm:pt>
    <dgm:pt modelId="{552742BC-315E-4C90-9FBD-B031203DD3B2}">
      <dgm:prSet/>
      <dgm:spPr/>
      <dgm:t>
        <a:bodyPr/>
        <a:lstStyle/>
        <a:p>
          <a:r>
            <a:rPr lang="en-US"/>
            <a:t>EVM(</a:t>
          </a:r>
          <a:r>
            <a:rPr lang="ko-KR"/>
            <a:t>이더리움 가상 머신</a:t>
          </a:r>
          <a:r>
            <a:rPr lang="en-US"/>
            <a:t>)</a:t>
          </a:r>
          <a:r>
            <a:rPr lang="ko-KR"/>
            <a:t>에서 실행하기 위해 바이트 코드로 솔리디티 코드를 컴파일 필요</a:t>
          </a:r>
          <a:endParaRPr lang="en-US"/>
        </a:p>
      </dgm:t>
    </dgm:pt>
    <dgm:pt modelId="{8C137DEF-4F35-44A6-8D6D-58798619AA11}" type="parTrans" cxnId="{9AF8DB80-2AE8-4146-8EF7-B22FD42FA3FE}">
      <dgm:prSet/>
      <dgm:spPr/>
      <dgm:t>
        <a:bodyPr/>
        <a:lstStyle/>
        <a:p>
          <a:endParaRPr lang="en-US"/>
        </a:p>
      </dgm:t>
    </dgm:pt>
    <dgm:pt modelId="{79661A1E-E93D-4A11-B0C8-9BB7851DD7B9}" type="sibTrans" cxnId="{9AF8DB80-2AE8-4146-8EF7-B22FD42FA3FE}">
      <dgm:prSet/>
      <dgm:spPr/>
      <dgm:t>
        <a:bodyPr/>
        <a:lstStyle/>
        <a:p>
          <a:endParaRPr lang="en-US"/>
        </a:p>
      </dgm:t>
    </dgm:pt>
    <dgm:pt modelId="{707D2033-430D-4E74-97D1-DA4F97FF88AA}">
      <dgm:prSet/>
      <dgm:spPr/>
      <dgm:t>
        <a:bodyPr/>
        <a:lstStyle/>
        <a:p>
          <a:r>
            <a:rPr lang="en-US"/>
            <a:t>truffle compile</a:t>
          </a:r>
          <a:r>
            <a:rPr lang="ko-KR"/>
            <a:t>로 컴파일 가능</a:t>
          </a:r>
          <a:endParaRPr lang="en-US"/>
        </a:p>
      </dgm:t>
    </dgm:pt>
    <dgm:pt modelId="{A2DF939A-FB10-4EEE-82B7-8B161D88D93B}" type="parTrans" cxnId="{4781B4DA-B40D-4C10-AB7D-2F1EA5C59679}">
      <dgm:prSet/>
      <dgm:spPr/>
      <dgm:t>
        <a:bodyPr/>
        <a:lstStyle/>
        <a:p>
          <a:endParaRPr lang="en-US"/>
        </a:p>
      </dgm:t>
    </dgm:pt>
    <dgm:pt modelId="{28FC273B-E5EC-4734-9D7B-F9E53ACDC962}" type="sibTrans" cxnId="{4781B4DA-B40D-4C10-AB7D-2F1EA5C59679}">
      <dgm:prSet/>
      <dgm:spPr/>
      <dgm:t>
        <a:bodyPr/>
        <a:lstStyle/>
        <a:p>
          <a:endParaRPr lang="en-US"/>
        </a:p>
      </dgm:t>
    </dgm:pt>
    <dgm:pt modelId="{4BFE0F56-E6D1-4BF9-8B14-D79CED89F90C}">
      <dgm:prSet/>
      <dgm:spPr/>
      <dgm:t>
        <a:bodyPr/>
        <a:lstStyle/>
        <a:p>
          <a:r>
            <a:rPr lang="ko-KR"/>
            <a:t>마이그레이션은 컨트랙트의 상태를 변경하는 것</a:t>
          </a:r>
          <a:endParaRPr lang="en-US"/>
        </a:p>
      </dgm:t>
    </dgm:pt>
    <dgm:pt modelId="{1EC4F68F-D955-4B25-A298-EA3AFD146284}" type="parTrans" cxnId="{F5CDA90C-CCBB-42BF-B86E-239855338423}">
      <dgm:prSet/>
      <dgm:spPr/>
      <dgm:t>
        <a:bodyPr/>
        <a:lstStyle/>
        <a:p>
          <a:endParaRPr lang="en-US"/>
        </a:p>
      </dgm:t>
    </dgm:pt>
    <dgm:pt modelId="{ED819F36-9AAC-4616-986D-52285448469D}" type="sibTrans" cxnId="{F5CDA90C-CCBB-42BF-B86E-239855338423}">
      <dgm:prSet/>
      <dgm:spPr/>
      <dgm:t>
        <a:bodyPr/>
        <a:lstStyle/>
        <a:p>
          <a:endParaRPr lang="en-US"/>
        </a:p>
      </dgm:t>
    </dgm:pt>
    <dgm:pt modelId="{0EF63B61-776B-4865-A395-96D0406468EA}">
      <dgm:prSet/>
      <dgm:spPr/>
      <dgm:t>
        <a:bodyPr/>
        <a:lstStyle/>
        <a:p>
          <a:r>
            <a:rPr lang="ko-KR"/>
            <a:t>첫 마이그레이션에서는 새로운 코드 배포</a:t>
          </a:r>
          <a:endParaRPr lang="en-US"/>
        </a:p>
      </dgm:t>
    </dgm:pt>
    <dgm:pt modelId="{091DEF2B-9152-46E1-93BF-4FD074B91D38}" type="parTrans" cxnId="{976C5449-E6C3-4391-9122-123B69398677}">
      <dgm:prSet/>
      <dgm:spPr/>
      <dgm:t>
        <a:bodyPr/>
        <a:lstStyle/>
        <a:p>
          <a:endParaRPr lang="en-US"/>
        </a:p>
      </dgm:t>
    </dgm:pt>
    <dgm:pt modelId="{FC22B8FF-A4E1-46C8-82CF-BA8E7DD2A2FC}" type="sibTrans" cxnId="{976C5449-E6C3-4391-9122-123B69398677}">
      <dgm:prSet/>
      <dgm:spPr/>
      <dgm:t>
        <a:bodyPr/>
        <a:lstStyle/>
        <a:p>
          <a:endParaRPr lang="en-US"/>
        </a:p>
      </dgm:t>
    </dgm:pt>
    <dgm:pt modelId="{FE142A5D-3BC6-41CF-BE85-6F06DFC308AE}">
      <dgm:prSet/>
      <dgm:spPr/>
      <dgm:t>
        <a:bodyPr/>
        <a:lstStyle/>
        <a:p>
          <a:r>
            <a:rPr lang="ko-KR"/>
            <a:t>이미 배포된 경우 데이터를 이동하거나 새로운 계약으로 교체 가능</a:t>
          </a:r>
          <a:endParaRPr lang="en-US"/>
        </a:p>
      </dgm:t>
    </dgm:pt>
    <dgm:pt modelId="{402FC0AC-3864-403B-9FC2-367612A51EA7}" type="parTrans" cxnId="{77DDABE3-B9DA-47C5-8101-ABC39F7E2CC4}">
      <dgm:prSet/>
      <dgm:spPr/>
      <dgm:t>
        <a:bodyPr/>
        <a:lstStyle/>
        <a:p>
          <a:endParaRPr lang="en-US"/>
        </a:p>
      </dgm:t>
    </dgm:pt>
    <dgm:pt modelId="{DC394E13-047E-4075-98E9-BBFE2E81B248}" type="sibTrans" cxnId="{77DDABE3-B9DA-47C5-8101-ABC39F7E2CC4}">
      <dgm:prSet/>
      <dgm:spPr/>
      <dgm:t>
        <a:bodyPr/>
        <a:lstStyle/>
        <a:p>
          <a:endParaRPr lang="en-US"/>
        </a:p>
      </dgm:t>
    </dgm:pt>
    <dgm:pt modelId="{F94F0F79-3FE7-44BC-A2F8-C00F19C53532}">
      <dgm:prSet/>
      <dgm:spPr/>
      <dgm:t>
        <a:bodyPr/>
        <a:lstStyle/>
        <a:p>
          <a:r>
            <a:rPr lang="en-US"/>
            <a:t>truffle migrate</a:t>
          </a:r>
          <a:r>
            <a:rPr lang="ko-KR"/>
            <a:t>로 마이그레이션 가능</a:t>
          </a:r>
          <a:endParaRPr lang="en-US"/>
        </a:p>
      </dgm:t>
    </dgm:pt>
    <dgm:pt modelId="{51BB026B-C2A5-4261-BD3A-768219F3B80A}" type="parTrans" cxnId="{A4248AD8-5BE3-4CCB-84D8-9C68F4881FA2}">
      <dgm:prSet/>
      <dgm:spPr/>
      <dgm:t>
        <a:bodyPr/>
        <a:lstStyle/>
        <a:p>
          <a:endParaRPr lang="en-US"/>
        </a:p>
      </dgm:t>
    </dgm:pt>
    <dgm:pt modelId="{7A3E7724-13B2-4492-99CF-D0D660A595B9}" type="sibTrans" cxnId="{A4248AD8-5BE3-4CCB-84D8-9C68F4881FA2}">
      <dgm:prSet/>
      <dgm:spPr/>
      <dgm:t>
        <a:bodyPr/>
        <a:lstStyle/>
        <a:p>
          <a:endParaRPr lang="en-US"/>
        </a:p>
      </dgm:t>
    </dgm:pt>
    <dgm:pt modelId="{EB1AE5EC-7028-4A26-8931-2DFD65155A5A}" type="pres">
      <dgm:prSet presAssocID="{957C8E94-DD69-4B37-A094-EAA3CDE2523C}" presName="vert0" presStyleCnt="0">
        <dgm:presLayoutVars>
          <dgm:dir/>
          <dgm:animOne val="branch"/>
          <dgm:animLvl val="lvl"/>
        </dgm:presLayoutVars>
      </dgm:prSet>
      <dgm:spPr/>
    </dgm:pt>
    <dgm:pt modelId="{9F3CBFF0-D7A9-4959-BEB9-3381030CBF24}" type="pres">
      <dgm:prSet presAssocID="{1E15182C-FAE9-4315-B0F9-9A204B1522D8}" presName="thickLine" presStyleLbl="alignNode1" presStyleIdx="0" presStyleCnt="7"/>
      <dgm:spPr/>
    </dgm:pt>
    <dgm:pt modelId="{9CACDB70-4A05-46FF-BABB-F7BA71234EDA}" type="pres">
      <dgm:prSet presAssocID="{1E15182C-FAE9-4315-B0F9-9A204B1522D8}" presName="horz1" presStyleCnt="0"/>
      <dgm:spPr/>
    </dgm:pt>
    <dgm:pt modelId="{78EA312E-BDE6-45BE-9C1F-CCC3676727C2}" type="pres">
      <dgm:prSet presAssocID="{1E15182C-FAE9-4315-B0F9-9A204B1522D8}" presName="tx1" presStyleLbl="revTx" presStyleIdx="0" presStyleCnt="7"/>
      <dgm:spPr/>
    </dgm:pt>
    <dgm:pt modelId="{19D2CC9C-FFD2-4D9A-AB8A-9E1997C8BFC4}" type="pres">
      <dgm:prSet presAssocID="{1E15182C-FAE9-4315-B0F9-9A204B1522D8}" presName="vert1" presStyleCnt="0"/>
      <dgm:spPr/>
    </dgm:pt>
    <dgm:pt modelId="{D5201CA8-E3F8-4E76-8E8C-BBA512FB8EBF}" type="pres">
      <dgm:prSet presAssocID="{552742BC-315E-4C90-9FBD-B031203DD3B2}" presName="thickLine" presStyleLbl="alignNode1" presStyleIdx="1" presStyleCnt="7"/>
      <dgm:spPr/>
    </dgm:pt>
    <dgm:pt modelId="{10540621-FC72-4C5F-A892-2903CD824266}" type="pres">
      <dgm:prSet presAssocID="{552742BC-315E-4C90-9FBD-B031203DD3B2}" presName="horz1" presStyleCnt="0"/>
      <dgm:spPr/>
    </dgm:pt>
    <dgm:pt modelId="{E1DD0703-FE34-48F4-AB5C-D856195F4F81}" type="pres">
      <dgm:prSet presAssocID="{552742BC-315E-4C90-9FBD-B031203DD3B2}" presName="tx1" presStyleLbl="revTx" presStyleIdx="1" presStyleCnt="7"/>
      <dgm:spPr/>
    </dgm:pt>
    <dgm:pt modelId="{2965DEB7-2614-46A6-964E-11A4776F729E}" type="pres">
      <dgm:prSet presAssocID="{552742BC-315E-4C90-9FBD-B031203DD3B2}" presName="vert1" presStyleCnt="0"/>
      <dgm:spPr/>
    </dgm:pt>
    <dgm:pt modelId="{8726CFC1-E5BD-47B0-844C-A53AA5E5DA77}" type="pres">
      <dgm:prSet presAssocID="{707D2033-430D-4E74-97D1-DA4F97FF88AA}" presName="thickLine" presStyleLbl="alignNode1" presStyleIdx="2" presStyleCnt="7"/>
      <dgm:spPr/>
    </dgm:pt>
    <dgm:pt modelId="{6478C427-66B6-4042-8F13-C03EA59C9F16}" type="pres">
      <dgm:prSet presAssocID="{707D2033-430D-4E74-97D1-DA4F97FF88AA}" presName="horz1" presStyleCnt="0"/>
      <dgm:spPr/>
    </dgm:pt>
    <dgm:pt modelId="{913E63F3-DD36-4058-8813-4E459BC5BEE8}" type="pres">
      <dgm:prSet presAssocID="{707D2033-430D-4E74-97D1-DA4F97FF88AA}" presName="tx1" presStyleLbl="revTx" presStyleIdx="2" presStyleCnt="7"/>
      <dgm:spPr/>
    </dgm:pt>
    <dgm:pt modelId="{50AC06E6-42E2-4B42-95E3-02BAA38BA0B5}" type="pres">
      <dgm:prSet presAssocID="{707D2033-430D-4E74-97D1-DA4F97FF88AA}" presName="vert1" presStyleCnt="0"/>
      <dgm:spPr/>
    </dgm:pt>
    <dgm:pt modelId="{D10BA9DF-F6C5-4F86-9DAE-C5F288178F00}" type="pres">
      <dgm:prSet presAssocID="{4BFE0F56-E6D1-4BF9-8B14-D79CED89F90C}" presName="thickLine" presStyleLbl="alignNode1" presStyleIdx="3" presStyleCnt="7"/>
      <dgm:spPr/>
    </dgm:pt>
    <dgm:pt modelId="{D094FD48-E1DA-43FD-A278-524AC4283945}" type="pres">
      <dgm:prSet presAssocID="{4BFE0F56-E6D1-4BF9-8B14-D79CED89F90C}" presName="horz1" presStyleCnt="0"/>
      <dgm:spPr/>
    </dgm:pt>
    <dgm:pt modelId="{0DA1247A-F131-429A-ADFD-10FBDFF29756}" type="pres">
      <dgm:prSet presAssocID="{4BFE0F56-E6D1-4BF9-8B14-D79CED89F90C}" presName="tx1" presStyleLbl="revTx" presStyleIdx="3" presStyleCnt="7"/>
      <dgm:spPr/>
    </dgm:pt>
    <dgm:pt modelId="{10B5740C-830C-43C1-B137-E1F841CAEB4E}" type="pres">
      <dgm:prSet presAssocID="{4BFE0F56-E6D1-4BF9-8B14-D79CED89F90C}" presName="vert1" presStyleCnt="0"/>
      <dgm:spPr/>
    </dgm:pt>
    <dgm:pt modelId="{89F292D3-C873-40DE-8AD3-EBFA3404A0FA}" type="pres">
      <dgm:prSet presAssocID="{0EF63B61-776B-4865-A395-96D0406468EA}" presName="thickLine" presStyleLbl="alignNode1" presStyleIdx="4" presStyleCnt="7"/>
      <dgm:spPr/>
    </dgm:pt>
    <dgm:pt modelId="{00B5DA89-A672-4F96-8DEB-E6F6A81F53E3}" type="pres">
      <dgm:prSet presAssocID="{0EF63B61-776B-4865-A395-96D0406468EA}" presName="horz1" presStyleCnt="0"/>
      <dgm:spPr/>
    </dgm:pt>
    <dgm:pt modelId="{A7D9FEBA-5CBC-43EC-B2FA-28F1667330EF}" type="pres">
      <dgm:prSet presAssocID="{0EF63B61-776B-4865-A395-96D0406468EA}" presName="tx1" presStyleLbl="revTx" presStyleIdx="4" presStyleCnt="7"/>
      <dgm:spPr/>
    </dgm:pt>
    <dgm:pt modelId="{C6C50F85-E1D4-4365-87B8-B2B7918F4AC0}" type="pres">
      <dgm:prSet presAssocID="{0EF63B61-776B-4865-A395-96D0406468EA}" presName="vert1" presStyleCnt="0"/>
      <dgm:spPr/>
    </dgm:pt>
    <dgm:pt modelId="{EC51CD0A-D185-4D6F-8BA3-47750CF995D3}" type="pres">
      <dgm:prSet presAssocID="{FE142A5D-3BC6-41CF-BE85-6F06DFC308AE}" presName="thickLine" presStyleLbl="alignNode1" presStyleIdx="5" presStyleCnt="7"/>
      <dgm:spPr/>
    </dgm:pt>
    <dgm:pt modelId="{464FB2FC-A385-4705-8B98-B0CC24176CA7}" type="pres">
      <dgm:prSet presAssocID="{FE142A5D-3BC6-41CF-BE85-6F06DFC308AE}" presName="horz1" presStyleCnt="0"/>
      <dgm:spPr/>
    </dgm:pt>
    <dgm:pt modelId="{1E8B30C9-8313-4493-8C1E-EACF38CA3C03}" type="pres">
      <dgm:prSet presAssocID="{FE142A5D-3BC6-41CF-BE85-6F06DFC308AE}" presName="tx1" presStyleLbl="revTx" presStyleIdx="5" presStyleCnt="7"/>
      <dgm:spPr/>
    </dgm:pt>
    <dgm:pt modelId="{D48CE138-06A6-4952-AF5F-253607FB99DE}" type="pres">
      <dgm:prSet presAssocID="{FE142A5D-3BC6-41CF-BE85-6F06DFC308AE}" presName="vert1" presStyleCnt="0"/>
      <dgm:spPr/>
    </dgm:pt>
    <dgm:pt modelId="{FDDA247B-4859-4348-A7AC-CBC87B4F53A1}" type="pres">
      <dgm:prSet presAssocID="{F94F0F79-3FE7-44BC-A2F8-C00F19C53532}" presName="thickLine" presStyleLbl="alignNode1" presStyleIdx="6" presStyleCnt="7"/>
      <dgm:spPr/>
    </dgm:pt>
    <dgm:pt modelId="{57BF1621-462D-4AA7-826B-581EA74522B9}" type="pres">
      <dgm:prSet presAssocID="{F94F0F79-3FE7-44BC-A2F8-C00F19C53532}" presName="horz1" presStyleCnt="0"/>
      <dgm:spPr/>
    </dgm:pt>
    <dgm:pt modelId="{3C934C71-1C35-46A5-A8B2-81C61D3B00CE}" type="pres">
      <dgm:prSet presAssocID="{F94F0F79-3FE7-44BC-A2F8-C00F19C53532}" presName="tx1" presStyleLbl="revTx" presStyleIdx="6" presStyleCnt="7"/>
      <dgm:spPr/>
    </dgm:pt>
    <dgm:pt modelId="{6A18E447-ED59-4249-AC19-69E331062120}" type="pres">
      <dgm:prSet presAssocID="{F94F0F79-3FE7-44BC-A2F8-C00F19C53532}" presName="vert1" presStyleCnt="0"/>
      <dgm:spPr/>
    </dgm:pt>
  </dgm:ptLst>
  <dgm:cxnLst>
    <dgm:cxn modelId="{F5CDA90C-CCBB-42BF-B86E-239855338423}" srcId="{957C8E94-DD69-4B37-A094-EAA3CDE2523C}" destId="{4BFE0F56-E6D1-4BF9-8B14-D79CED89F90C}" srcOrd="3" destOrd="0" parTransId="{1EC4F68F-D955-4B25-A298-EA3AFD146284}" sibTransId="{ED819F36-9AAC-4616-986D-52285448469D}"/>
    <dgm:cxn modelId="{C9E11328-9F8D-43D4-A694-2F33571D6C88}" srcId="{957C8E94-DD69-4B37-A094-EAA3CDE2523C}" destId="{1E15182C-FAE9-4315-B0F9-9A204B1522D8}" srcOrd="0" destOrd="0" parTransId="{4AE7E46B-C0FB-454D-A4D8-34B70C2B69DF}" sibTransId="{183C5E9E-3E9C-4B48-B40B-45410F85FC99}"/>
    <dgm:cxn modelId="{79AC7A2F-96F1-4F75-B979-DA24970AA4F5}" type="presOf" srcId="{957C8E94-DD69-4B37-A094-EAA3CDE2523C}" destId="{EB1AE5EC-7028-4A26-8931-2DFD65155A5A}" srcOrd="0" destOrd="0" presId="urn:microsoft.com/office/officeart/2008/layout/LinedList"/>
    <dgm:cxn modelId="{976C5449-E6C3-4391-9122-123B69398677}" srcId="{957C8E94-DD69-4B37-A094-EAA3CDE2523C}" destId="{0EF63B61-776B-4865-A395-96D0406468EA}" srcOrd="4" destOrd="0" parTransId="{091DEF2B-9152-46E1-93BF-4FD074B91D38}" sibTransId="{FC22B8FF-A4E1-46C8-82CF-BA8E7DD2A2FC}"/>
    <dgm:cxn modelId="{39618452-44BE-4831-B116-8EE83C7977D6}" type="presOf" srcId="{4BFE0F56-E6D1-4BF9-8B14-D79CED89F90C}" destId="{0DA1247A-F131-429A-ADFD-10FBDFF29756}" srcOrd="0" destOrd="0" presId="urn:microsoft.com/office/officeart/2008/layout/LinedList"/>
    <dgm:cxn modelId="{5C0B1280-A427-40C9-8AE8-873EEEA50931}" type="presOf" srcId="{1E15182C-FAE9-4315-B0F9-9A204B1522D8}" destId="{78EA312E-BDE6-45BE-9C1F-CCC3676727C2}" srcOrd="0" destOrd="0" presId="urn:microsoft.com/office/officeart/2008/layout/LinedList"/>
    <dgm:cxn modelId="{9AF8DB80-2AE8-4146-8EF7-B22FD42FA3FE}" srcId="{957C8E94-DD69-4B37-A094-EAA3CDE2523C}" destId="{552742BC-315E-4C90-9FBD-B031203DD3B2}" srcOrd="1" destOrd="0" parTransId="{8C137DEF-4F35-44A6-8D6D-58798619AA11}" sibTransId="{79661A1E-E93D-4A11-B0C8-9BB7851DD7B9}"/>
    <dgm:cxn modelId="{6A2C80B0-577C-449C-8D42-DECDB8284455}" type="presOf" srcId="{552742BC-315E-4C90-9FBD-B031203DD3B2}" destId="{E1DD0703-FE34-48F4-AB5C-D856195F4F81}" srcOrd="0" destOrd="0" presId="urn:microsoft.com/office/officeart/2008/layout/LinedList"/>
    <dgm:cxn modelId="{32EE9DBB-3AB9-41E1-9327-1582BC107E04}" type="presOf" srcId="{FE142A5D-3BC6-41CF-BE85-6F06DFC308AE}" destId="{1E8B30C9-8313-4493-8C1E-EACF38CA3C03}" srcOrd="0" destOrd="0" presId="urn:microsoft.com/office/officeart/2008/layout/LinedList"/>
    <dgm:cxn modelId="{BFB678CE-9C92-489E-9ABE-47FAE310A0C7}" type="presOf" srcId="{F94F0F79-3FE7-44BC-A2F8-C00F19C53532}" destId="{3C934C71-1C35-46A5-A8B2-81C61D3B00CE}" srcOrd="0" destOrd="0" presId="urn:microsoft.com/office/officeart/2008/layout/LinedList"/>
    <dgm:cxn modelId="{A4248AD8-5BE3-4CCB-84D8-9C68F4881FA2}" srcId="{957C8E94-DD69-4B37-A094-EAA3CDE2523C}" destId="{F94F0F79-3FE7-44BC-A2F8-C00F19C53532}" srcOrd="6" destOrd="0" parTransId="{51BB026B-C2A5-4261-BD3A-768219F3B80A}" sibTransId="{7A3E7724-13B2-4492-99CF-D0D660A595B9}"/>
    <dgm:cxn modelId="{4781B4DA-B40D-4C10-AB7D-2F1EA5C59679}" srcId="{957C8E94-DD69-4B37-A094-EAA3CDE2523C}" destId="{707D2033-430D-4E74-97D1-DA4F97FF88AA}" srcOrd="2" destOrd="0" parTransId="{A2DF939A-FB10-4EEE-82B7-8B161D88D93B}" sibTransId="{28FC273B-E5EC-4734-9D7B-F9E53ACDC962}"/>
    <dgm:cxn modelId="{77DDABE3-B9DA-47C5-8101-ABC39F7E2CC4}" srcId="{957C8E94-DD69-4B37-A094-EAA3CDE2523C}" destId="{FE142A5D-3BC6-41CF-BE85-6F06DFC308AE}" srcOrd="5" destOrd="0" parTransId="{402FC0AC-3864-403B-9FC2-367612A51EA7}" sibTransId="{DC394E13-047E-4075-98E9-BBFE2E81B248}"/>
    <dgm:cxn modelId="{6704B7F1-3CDC-49DA-AA60-DDB48C11A04C}" type="presOf" srcId="{0EF63B61-776B-4865-A395-96D0406468EA}" destId="{A7D9FEBA-5CBC-43EC-B2FA-28F1667330EF}" srcOrd="0" destOrd="0" presId="urn:microsoft.com/office/officeart/2008/layout/LinedList"/>
    <dgm:cxn modelId="{39544EF8-9903-4AFB-8612-AB3DB2B9D31A}" type="presOf" srcId="{707D2033-430D-4E74-97D1-DA4F97FF88AA}" destId="{913E63F3-DD36-4058-8813-4E459BC5BEE8}" srcOrd="0" destOrd="0" presId="urn:microsoft.com/office/officeart/2008/layout/LinedList"/>
    <dgm:cxn modelId="{631EA59E-072E-449E-B021-635D11C0429D}" type="presParOf" srcId="{EB1AE5EC-7028-4A26-8931-2DFD65155A5A}" destId="{9F3CBFF0-D7A9-4959-BEB9-3381030CBF24}" srcOrd="0" destOrd="0" presId="urn:microsoft.com/office/officeart/2008/layout/LinedList"/>
    <dgm:cxn modelId="{EE3312C5-0A15-45DF-8E45-9A8D52E869B7}" type="presParOf" srcId="{EB1AE5EC-7028-4A26-8931-2DFD65155A5A}" destId="{9CACDB70-4A05-46FF-BABB-F7BA71234EDA}" srcOrd="1" destOrd="0" presId="urn:microsoft.com/office/officeart/2008/layout/LinedList"/>
    <dgm:cxn modelId="{4C379183-1619-46EF-83CF-2A61434210C2}" type="presParOf" srcId="{9CACDB70-4A05-46FF-BABB-F7BA71234EDA}" destId="{78EA312E-BDE6-45BE-9C1F-CCC3676727C2}" srcOrd="0" destOrd="0" presId="urn:microsoft.com/office/officeart/2008/layout/LinedList"/>
    <dgm:cxn modelId="{5B3A15DE-9767-4BB8-B63C-8E38B2A9F638}" type="presParOf" srcId="{9CACDB70-4A05-46FF-BABB-F7BA71234EDA}" destId="{19D2CC9C-FFD2-4D9A-AB8A-9E1997C8BFC4}" srcOrd="1" destOrd="0" presId="urn:microsoft.com/office/officeart/2008/layout/LinedList"/>
    <dgm:cxn modelId="{3D84E58A-3246-4527-B8F4-D6CA210B6B68}" type="presParOf" srcId="{EB1AE5EC-7028-4A26-8931-2DFD65155A5A}" destId="{D5201CA8-E3F8-4E76-8E8C-BBA512FB8EBF}" srcOrd="2" destOrd="0" presId="urn:microsoft.com/office/officeart/2008/layout/LinedList"/>
    <dgm:cxn modelId="{09022C06-6EEE-4DF9-A380-566328367EE9}" type="presParOf" srcId="{EB1AE5EC-7028-4A26-8931-2DFD65155A5A}" destId="{10540621-FC72-4C5F-A892-2903CD824266}" srcOrd="3" destOrd="0" presId="urn:microsoft.com/office/officeart/2008/layout/LinedList"/>
    <dgm:cxn modelId="{FD97B5C3-76BA-470E-AE1B-3694D4503EA5}" type="presParOf" srcId="{10540621-FC72-4C5F-A892-2903CD824266}" destId="{E1DD0703-FE34-48F4-AB5C-D856195F4F81}" srcOrd="0" destOrd="0" presId="urn:microsoft.com/office/officeart/2008/layout/LinedList"/>
    <dgm:cxn modelId="{D5121F0B-6EDB-448B-92D1-7F92015A3520}" type="presParOf" srcId="{10540621-FC72-4C5F-A892-2903CD824266}" destId="{2965DEB7-2614-46A6-964E-11A4776F729E}" srcOrd="1" destOrd="0" presId="urn:microsoft.com/office/officeart/2008/layout/LinedList"/>
    <dgm:cxn modelId="{5B2D1E60-038C-4B2D-A23F-AB0F9B85E46A}" type="presParOf" srcId="{EB1AE5EC-7028-4A26-8931-2DFD65155A5A}" destId="{8726CFC1-E5BD-47B0-844C-A53AA5E5DA77}" srcOrd="4" destOrd="0" presId="urn:microsoft.com/office/officeart/2008/layout/LinedList"/>
    <dgm:cxn modelId="{15D5DAED-A617-4F21-A593-E803983F9153}" type="presParOf" srcId="{EB1AE5EC-7028-4A26-8931-2DFD65155A5A}" destId="{6478C427-66B6-4042-8F13-C03EA59C9F16}" srcOrd="5" destOrd="0" presId="urn:microsoft.com/office/officeart/2008/layout/LinedList"/>
    <dgm:cxn modelId="{8114EF74-CEC0-4A8A-A11D-53CE617969F4}" type="presParOf" srcId="{6478C427-66B6-4042-8F13-C03EA59C9F16}" destId="{913E63F3-DD36-4058-8813-4E459BC5BEE8}" srcOrd="0" destOrd="0" presId="urn:microsoft.com/office/officeart/2008/layout/LinedList"/>
    <dgm:cxn modelId="{7E42AEDC-34C4-420B-B23F-98F8230D403C}" type="presParOf" srcId="{6478C427-66B6-4042-8F13-C03EA59C9F16}" destId="{50AC06E6-42E2-4B42-95E3-02BAA38BA0B5}" srcOrd="1" destOrd="0" presId="urn:microsoft.com/office/officeart/2008/layout/LinedList"/>
    <dgm:cxn modelId="{8338809D-5CFA-4444-A460-85E29691BEDF}" type="presParOf" srcId="{EB1AE5EC-7028-4A26-8931-2DFD65155A5A}" destId="{D10BA9DF-F6C5-4F86-9DAE-C5F288178F00}" srcOrd="6" destOrd="0" presId="urn:microsoft.com/office/officeart/2008/layout/LinedList"/>
    <dgm:cxn modelId="{9A1AF68D-5D87-4A84-A0E2-CB392D487439}" type="presParOf" srcId="{EB1AE5EC-7028-4A26-8931-2DFD65155A5A}" destId="{D094FD48-E1DA-43FD-A278-524AC4283945}" srcOrd="7" destOrd="0" presId="urn:microsoft.com/office/officeart/2008/layout/LinedList"/>
    <dgm:cxn modelId="{291F4B76-FBA4-4FB5-8E3B-989A38D89335}" type="presParOf" srcId="{D094FD48-E1DA-43FD-A278-524AC4283945}" destId="{0DA1247A-F131-429A-ADFD-10FBDFF29756}" srcOrd="0" destOrd="0" presId="urn:microsoft.com/office/officeart/2008/layout/LinedList"/>
    <dgm:cxn modelId="{613D89CA-4A96-471C-B85E-72616B9656DC}" type="presParOf" srcId="{D094FD48-E1DA-43FD-A278-524AC4283945}" destId="{10B5740C-830C-43C1-B137-E1F841CAEB4E}" srcOrd="1" destOrd="0" presId="urn:microsoft.com/office/officeart/2008/layout/LinedList"/>
    <dgm:cxn modelId="{59FA3E67-C2C0-405A-893A-3B4BEA1A972E}" type="presParOf" srcId="{EB1AE5EC-7028-4A26-8931-2DFD65155A5A}" destId="{89F292D3-C873-40DE-8AD3-EBFA3404A0FA}" srcOrd="8" destOrd="0" presId="urn:microsoft.com/office/officeart/2008/layout/LinedList"/>
    <dgm:cxn modelId="{7F1DCF16-3F3D-492D-BC50-B1D276144994}" type="presParOf" srcId="{EB1AE5EC-7028-4A26-8931-2DFD65155A5A}" destId="{00B5DA89-A672-4F96-8DEB-E6F6A81F53E3}" srcOrd="9" destOrd="0" presId="urn:microsoft.com/office/officeart/2008/layout/LinedList"/>
    <dgm:cxn modelId="{F9885852-0AA0-4AB3-B69F-0D636E416816}" type="presParOf" srcId="{00B5DA89-A672-4F96-8DEB-E6F6A81F53E3}" destId="{A7D9FEBA-5CBC-43EC-B2FA-28F1667330EF}" srcOrd="0" destOrd="0" presId="urn:microsoft.com/office/officeart/2008/layout/LinedList"/>
    <dgm:cxn modelId="{999EC904-3FA6-4A52-9155-0CCF436738E5}" type="presParOf" srcId="{00B5DA89-A672-4F96-8DEB-E6F6A81F53E3}" destId="{C6C50F85-E1D4-4365-87B8-B2B7918F4AC0}" srcOrd="1" destOrd="0" presId="urn:microsoft.com/office/officeart/2008/layout/LinedList"/>
    <dgm:cxn modelId="{5B97F033-2A88-40DF-8ACC-B74C5CCBF183}" type="presParOf" srcId="{EB1AE5EC-7028-4A26-8931-2DFD65155A5A}" destId="{EC51CD0A-D185-4D6F-8BA3-47750CF995D3}" srcOrd="10" destOrd="0" presId="urn:microsoft.com/office/officeart/2008/layout/LinedList"/>
    <dgm:cxn modelId="{84E8F1EE-05A2-43DC-8550-6FA3CB6FEEDF}" type="presParOf" srcId="{EB1AE5EC-7028-4A26-8931-2DFD65155A5A}" destId="{464FB2FC-A385-4705-8B98-B0CC24176CA7}" srcOrd="11" destOrd="0" presId="urn:microsoft.com/office/officeart/2008/layout/LinedList"/>
    <dgm:cxn modelId="{67E0BFCE-02E2-4896-9A8D-296D6AC96C5D}" type="presParOf" srcId="{464FB2FC-A385-4705-8B98-B0CC24176CA7}" destId="{1E8B30C9-8313-4493-8C1E-EACF38CA3C03}" srcOrd="0" destOrd="0" presId="urn:microsoft.com/office/officeart/2008/layout/LinedList"/>
    <dgm:cxn modelId="{1DB63087-DD4E-47C2-92C3-A9928984C74C}" type="presParOf" srcId="{464FB2FC-A385-4705-8B98-B0CC24176CA7}" destId="{D48CE138-06A6-4952-AF5F-253607FB99DE}" srcOrd="1" destOrd="0" presId="urn:microsoft.com/office/officeart/2008/layout/LinedList"/>
    <dgm:cxn modelId="{36BA0596-1959-4C04-8597-1F75D94CE6B2}" type="presParOf" srcId="{EB1AE5EC-7028-4A26-8931-2DFD65155A5A}" destId="{FDDA247B-4859-4348-A7AC-CBC87B4F53A1}" srcOrd="12" destOrd="0" presId="urn:microsoft.com/office/officeart/2008/layout/LinedList"/>
    <dgm:cxn modelId="{8D200F40-029C-4DFA-BF5F-ACDDEB6A2EB4}" type="presParOf" srcId="{EB1AE5EC-7028-4A26-8931-2DFD65155A5A}" destId="{57BF1621-462D-4AA7-826B-581EA74522B9}" srcOrd="13" destOrd="0" presId="urn:microsoft.com/office/officeart/2008/layout/LinedList"/>
    <dgm:cxn modelId="{C096FE59-182A-4122-BFB0-6C88C8291B0E}" type="presParOf" srcId="{57BF1621-462D-4AA7-826B-581EA74522B9}" destId="{3C934C71-1C35-46A5-A8B2-81C61D3B00CE}" srcOrd="0" destOrd="0" presId="urn:microsoft.com/office/officeart/2008/layout/LinedList"/>
    <dgm:cxn modelId="{4F832343-598E-4697-BE02-C34E73B1CE58}" type="presParOf" srcId="{57BF1621-462D-4AA7-826B-581EA74522B9}" destId="{6A18E447-ED59-4249-AC19-69E3310621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2E1136-01B9-499F-BC0A-525B6FAD79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439F1A-24AB-4052-9C22-40E2B503521A}">
      <dgm:prSet/>
      <dgm:spPr/>
      <dgm:t>
        <a:bodyPr/>
        <a:lstStyle/>
        <a:p>
          <a:r>
            <a:rPr lang="ko-KR" dirty="0" err="1"/>
            <a:t>위변조</a:t>
          </a:r>
          <a:r>
            <a:rPr lang="ko-KR" dirty="0"/>
            <a:t> 위험 제거</a:t>
          </a:r>
          <a:endParaRPr lang="en-US" dirty="0"/>
        </a:p>
      </dgm:t>
    </dgm:pt>
    <dgm:pt modelId="{856BEE40-ADEE-4C35-8FFB-5F464F722DFE}" type="parTrans" cxnId="{C92DCCF7-625D-4B37-98C1-DEEAD8D0A486}">
      <dgm:prSet/>
      <dgm:spPr/>
      <dgm:t>
        <a:bodyPr/>
        <a:lstStyle/>
        <a:p>
          <a:endParaRPr lang="en-US"/>
        </a:p>
      </dgm:t>
    </dgm:pt>
    <dgm:pt modelId="{98EE0A44-2358-415D-9E31-E2A06CA25C26}" type="sibTrans" cxnId="{C92DCCF7-625D-4B37-98C1-DEEAD8D0A486}">
      <dgm:prSet/>
      <dgm:spPr/>
      <dgm:t>
        <a:bodyPr/>
        <a:lstStyle/>
        <a:p>
          <a:endParaRPr lang="en-US"/>
        </a:p>
      </dgm:t>
    </dgm:pt>
    <dgm:pt modelId="{E904CAFA-E41D-42B0-99AC-DADFC43BD9CC}">
      <dgm:prSet/>
      <dgm:spPr/>
      <dgm:t>
        <a:bodyPr/>
        <a:lstStyle/>
        <a:p>
          <a:r>
            <a:rPr lang="ko-KR" dirty="0"/>
            <a:t>투명하고 신뢰할 수 있는 평가 시스템 제공</a:t>
          </a:r>
          <a:endParaRPr lang="en-US" dirty="0"/>
        </a:p>
      </dgm:t>
    </dgm:pt>
    <dgm:pt modelId="{99894C78-5D5A-4692-A1BA-2781AD62FF67}" type="parTrans" cxnId="{556E8F77-4FC0-4721-87D1-8EB90C6FA81C}">
      <dgm:prSet/>
      <dgm:spPr/>
      <dgm:t>
        <a:bodyPr/>
        <a:lstStyle/>
        <a:p>
          <a:endParaRPr lang="en-US"/>
        </a:p>
      </dgm:t>
    </dgm:pt>
    <dgm:pt modelId="{2FD56BC5-B5EE-4726-BAEF-EA2720DA0E3D}" type="sibTrans" cxnId="{556E8F77-4FC0-4721-87D1-8EB90C6FA81C}">
      <dgm:prSet/>
      <dgm:spPr/>
      <dgm:t>
        <a:bodyPr/>
        <a:lstStyle/>
        <a:p>
          <a:endParaRPr lang="en-US"/>
        </a:p>
      </dgm:t>
    </dgm:pt>
    <dgm:pt modelId="{4C03CDBF-907F-4BBD-B6EB-56F89740B0C9}">
      <dgm:prSet/>
      <dgm:spPr/>
      <dgm:t>
        <a:bodyPr/>
        <a:lstStyle/>
        <a:p>
          <a:r>
            <a:rPr lang="ko-KR"/>
            <a:t>체계적인 학습 관리</a:t>
          </a:r>
          <a:endParaRPr lang="en-US"/>
        </a:p>
      </dgm:t>
    </dgm:pt>
    <dgm:pt modelId="{081BF3E1-183A-4086-816A-CCDB5D689862}" type="parTrans" cxnId="{892E6114-7DA3-4C0B-BF28-247E5453C2D5}">
      <dgm:prSet/>
      <dgm:spPr/>
      <dgm:t>
        <a:bodyPr/>
        <a:lstStyle/>
        <a:p>
          <a:endParaRPr lang="en-US"/>
        </a:p>
      </dgm:t>
    </dgm:pt>
    <dgm:pt modelId="{5EDEE009-6A5E-40CC-AB9C-050A9AC27721}" type="sibTrans" cxnId="{892E6114-7DA3-4C0B-BF28-247E5453C2D5}">
      <dgm:prSet/>
      <dgm:spPr/>
      <dgm:t>
        <a:bodyPr/>
        <a:lstStyle/>
        <a:p>
          <a:endParaRPr lang="en-US"/>
        </a:p>
      </dgm:t>
    </dgm:pt>
    <dgm:pt modelId="{7C4E5640-8DEA-4A89-A3FD-2299831C91BD}">
      <dgm:prSet/>
      <dgm:spPr/>
      <dgm:t>
        <a:bodyPr/>
        <a:lstStyle/>
        <a:p>
          <a:r>
            <a:rPr lang="ko-KR"/>
            <a:t>누구나 강의 수강</a:t>
          </a:r>
          <a:r>
            <a:rPr lang="en-US"/>
            <a:t>, </a:t>
          </a:r>
          <a:r>
            <a:rPr lang="ko-KR"/>
            <a:t>생성</a:t>
          </a:r>
          <a:endParaRPr lang="en-US"/>
        </a:p>
      </dgm:t>
    </dgm:pt>
    <dgm:pt modelId="{280876F8-78B9-4DDB-B709-A1F8F960072D}" type="parTrans" cxnId="{582B4441-9471-4AD9-AB47-C1CFD577A5F7}">
      <dgm:prSet/>
      <dgm:spPr/>
      <dgm:t>
        <a:bodyPr/>
        <a:lstStyle/>
        <a:p>
          <a:endParaRPr lang="en-US"/>
        </a:p>
      </dgm:t>
    </dgm:pt>
    <dgm:pt modelId="{2B38FE98-314A-45C2-9AF2-FFAF3BCADA62}" type="sibTrans" cxnId="{582B4441-9471-4AD9-AB47-C1CFD577A5F7}">
      <dgm:prSet/>
      <dgm:spPr/>
      <dgm:t>
        <a:bodyPr/>
        <a:lstStyle/>
        <a:p>
          <a:endParaRPr lang="en-US"/>
        </a:p>
      </dgm:t>
    </dgm:pt>
    <dgm:pt modelId="{9832B023-0956-4EB6-B2D8-9E895DD3921C}">
      <dgm:prSet/>
      <dgm:spPr/>
      <dgm:t>
        <a:bodyPr/>
        <a:lstStyle/>
        <a:p>
          <a:r>
            <a:rPr lang="ko-KR" dirty="0"/>
            <a:t>강의 수준 파악 가능</a:t>
          </a:r>
          <a:endParaRPr lang="en-US" dirty="0"/>
        </a:p>
      </dgm:t>
    </dgm:pt>
    <dgm:pt modelId="{85F8B291-0D54-48BC-81D5-C218A1E23D4D}" type="parTrans" cxnId="{056C5E89-8969-4EE5-A568-439B3F52562B}">
      <dgm:prSet/>
      <dgm:spPr/>
      <dgm:t>
        <a:bodyPr/>
        <a:lstStyle/>
        <a:p>
          <a:endParaRPr lang="en-US"/>
        </a:p>
      </dgm:t>
    </dgm:pt>
    <dgm:pt modelId="{9B455600-9E2B-4673-B14F-5700DFFEEB9A}" type="sibTrans" cxnId="{056C5E89-8969-4EE5-A568-439B3F52562B}">
      <dgm:prSet/>
      <dgm:spPr/>
      <dgm:t>
        <a:bodyPr/>
        <a:lstStyle/>
        <a:p>
          <a:endParaRPr lang="en-US"/>
        </a:p>
      </dgm:t>
    </dgm:pt>
    <dgm:pt modelId="{F533FFBF-C052-4868-A64A-98A81E0F62D0}">
      <dgm:prSet/>
      <dgm:spPr/>
      <dgm:t>
        <a:bodyPr/>
        <a:lstStyle/>
        <a:p>
          <a:r>
            <a:rPr lang="ko-KR"/>
            <a:t>통합 인증 플랫폼으로 확장 가능</a:t>
          </a:r>
          <a:endParaRPr lang="en-US" dirty="0"/>
        </a:p>
      </dgm:t>
    </dgm:pt>
    <dgm:pt modelId="{89EB8117-1474-497A-8498-5534476B3E6E}" type="parTrans" cxnId="{71B16A25-B90B-4929-ACF9-75F6E20C3600}">
      <dgm:prSet/>
      <dgm:spPr/>
    </dgm:pt>
    <dgm:pt modelId="{1ADFCE22-CF9F-4D01-9D0F-39DCA9CDD1F6}" type="sibTrans" cxnId="{71B16A25-B90B-4929-ACF9-75F6E20C3600}">
      <dgm:prSet/>
      <dgm:spPr/>
    </dgm:pt>
    <dgm:pt modelId="{584DC4A5-EB5C-4A88-B6C8-F492BBA08EA0}" type="pres">
      <dgm:prSet presAssocID="{D42E1136-01B9-499F-BC0A-525B6FAD7943}" presName="diagram" presStyleCnt="0">
        <dgm:presLayoutVars>
          <dgm:dir/>
          <dgm:resizeHandles val="exact"/>
        </dgm:presLayoutVars>
      </dgm:prSet>
      <dgm:spPr/>
    </dgm:pt>
    <dgm:pt modelId="{8A530FA0-763C-4471-947D-959ECE011F01}" type="pres">
      <dgm:prSet presAssocID="{77439F1A-24AB-4052-9C22-40E2B503521A}" presName="node" presStyleLbl="node1" presStyleIdx="0" presStyleCnt="6">
        <dgm:presLayoutVars>
          <dgm:bulletEnabled val="1"/>
        </dgm:presLayoutVars>
      </dgm:prSet>
      <dgm:spPr/>
    </dgm:pt>
    <dgm:pt modelId="{F6955C38-48C9-40E1-AAD6-E62D9C69B217}" type="pres">
      <dgm:prSet presAssocID="{98EE0A44-2358-415D-9E31-E2A06CA25C26}" presName="sibTrans" presStyleCnt="0"/>
      <dgm:spPr/>
    </dgm:pt>
    <dgm:pt modelId="{C733999E-70E5-4D94-A434-4AC71183E98A}" type="pres">
      <dgm:prSet presAssocID="{E904CAFA-E41D-42B0-99AC-DADFC43BD9CC}" presName="node" presStyleLbl="node1" presStyleIdx="1" presStyleCnt="6" custLinFactNeighborY="-666">
        <dgm:presLayoutVars>
          <dgm:bulletEnabled val="1"/>
        </dgm:presLayoutVars>
      </dgm:prSet>
      <dgm:spPr/>
    </dgm:pt>
    <dgm:pt modelId="{6E344013-3B43-4FDE-AA0D-676C8070DD01}" type="pres">
      <dgm:prSet presAssocID="{2FD56BC5-B5EE-4726-BAEF-EA2720DA0E3D}" presName="sibTrans" presStyleCnt="0"/>
      <dgm:spPr/>
    </dgm:pt>
    <dgm:pt modelId="{C83E7145-90FA-45AD-8DA2-322355AAB00A}" type="pres">
      <dgm:prSet presAssocID="{4C03CDBF-907F-4BBD-B6EB-56F89740B0C9}" presName="node" presStyleLbl="node1" presStyleIdx="2" presStyleCnt="6">
        <dgm:presLayoutVars>
          <dgm:bulletEnabled val="1"/>
        </dgm:presLayoutVars>
      </dgm:prSet>
      <dgm:spPr/>
    </dgm:pt>
    <dgm:pt modelId="{127F8DF2-3ACD-4D53-AC4F-1BF8BDCA2DE8}" type="pres">
      <dgm:prSet presAssocID="{5EDEE009-6A5E-40CC-AB9C-050A9AC27721}" presName="sibTrans" presStyleCnt="0"/>
      <dgm:spPr/>
    </dgm:pt>
    <dgm:pt modelId="{F65A934F-9C1E-4F38-97DA-544D68057D74}" type="pres">
      <dgm:prSet presAssocID="{7C4E5640-8DEA-4A89-A3FD-2299831C91BD}" presName="node" presStyleLbl="node1" presStyleIdx="3" presStyleCnt="6">
        <dgm:presLayoutVars>
          <dgm:bulletEnabled val="1"/>
        </dgm:presLayoutVars>
      </dgm:prSet>
      <dgm:spPr/>
    </dgm:pt>
    <dgm:pt modelId="{A3C73B0E-AEF8-434F-9625-611BDF15B056}" type="pres">
      <dgm:prSet presAssocID="{2B38FE98-314A-45C2-9AF2-FFAF3BCADA62}" presName="sibTrans" presStyleCnt="0"/>
      <dgm:spPr/>
    </dgm:pt>
    <dgm:pt modelId="{A81414E9-CA8B-4DC3-B54D-E3C757D23C27}" type="pres">
      <dgm:prSet presAssocID="{9832B023-0956-4EB6-B2D8-9E895DD3921C}" presName="node" presStyleLbl="node1" presStyleIdx="4" presStyleCnt="6">
        <dgm:presLayoutVars>
          <dgm:bulletEnabled val="1"/>
        </dgm:presLayoutVars>
      </dgm:prSet>
      <dgm:spPr/>
    </dgm:pt>
    <dgm:pt modelId="{E760CBA9-9A10-464A-B983-1F58A00E11B4}" type="pres">
      <dgm:prSet presAssocID="{9B455600-9E2B-4673-B14F-5700DFFEEB9A}" presName="sibTrans" presStyleCnt="0"/>
      <dgm:spPr/>
    </dgm:pt>
    <dgm:pt modelId="{6F610D70-E085-443D-B8D7-4593583C294C}" type="pres">
      <dgm:prSet presAssocID="{F533FFBF-C052-4868-A64A-98A81E0F62D0}" presName="node" presStyleLbl="node1" presStyleIdx="5" presStyleCnt="6">
        <dgm:presLayoutVars>
          <dgm:bulletEnabled val="1"/>
        </dgm:presLayoutVars>
      </dgm:prSet>
      <dgm:spPr/>
    </dgm:pt>
  </dgm:ptLst>
  <dgm:cxnLst>
    <dgm:cxn modelId="{36EB1705-9F77-4A8B-866D-EC8DD4034E86}" type="presOf" srcId="{4C03CDBF-907F-4BBD-B6EB-56F89740B0C9}" destId="{C83E7145-90FA-45AD-8DA2-322355AAB00A}" srcOrd="0" destOrd="0" presId="urn:microsoft.com/office/officeart/2005/8/layout/default"/>
    <dgm:cxn modelId="{892E6114-7DA3-4C0B-BF28-247E5453C2D5}" srcId="{D42E1136-01B9-499F-BC0A-525B6FAD7943}" destId="{4C03CDBF-907F-4BBD-B6EB-56F89740B0C9}" srcOrd="2" destOrd="0" parTransId="{081BF3E1-183A-4086-816A-CCDB5D689862}" sibTransId="{5EDEE009-6A5E-40CC-AB9C-050A9AC27721}"/>
    <dgm:cxn modelId="{71B16A25-B90B-4929-ACF9-75F6E20C3600}" srcId="{D42E1136-01B9-499F-BC0A-525B6FAD7943}" destId="{F533FFBF-C052-4868-A64A-98A81E0F62D0}" srcOrd="5" destOrd="0" parTransId="{89EB8117-1474-497A-8498-5534476B3E6E}" sibTransId="{1ADFCE22-CF9F-4D01-9D0F-39DCA9CDD1F6}"/>
    <dgm:cxn modelId="{4885625B-7AD6-46D0-ABEC-C9539B1C8C70}" type="presOf" srcId="{D42E1136-01B9-499F-BC0A-525B6FAD7943}" destId="{584DC4A5-EB5C-4A88-B6C8-F492BBA08EA0}" srcOrd="0" destOrd="0" presId="urn:microsoft.com/office/officeart/2005/8/layout/default"/>
    <dgm:cxn modelId="{582B4441-9471-4AD9-AB47-C1CFD577A5F7}" srcId="{D42E1136-01B9-499F-BC0A-525B6FAD7943}" destId="{7C4E5640-8DEA-4A89-A3FD-2299831C91BD}" srcOrd="3" destOrd="0" parTransId="{280876F8-78B9-4DDB-B709-A1F8F960072D}" sibTransId="{2B38FE98-314A-45C2-9AF2-FFAF3BCADA62}"/>
    <dgm:cxn modelId="{648BE073-9BD0-4287-A53A-9596C8C34BF9}" type="presOf" srcId="{E904CAFA-E41D-42B0-99AC-DADFC43BD9CC}" destId="{C733999E-70E5-4D94-A434-4AC71183E98A}" srcOrd="0" destOrd="0" presId="urn:microsoft.com/office/officeart/2005/8/layout/default"/>
    <dgm:cxn modelId="{556E8F77-4FC0-4721-87D1-8EB90C6FA81C}" srcId="{D42E1136-01B9-499F-BC0A-525B6FAD7943}" destId="{E904CAFA-E41D-42B0-99AC-DADFC43BD9CC}" srcOrd="1" destOrd="0" parTransId="{99894C78-5D5A-4692-A1BA-2781AD62FF67}" sibTransId="{2FD56BC5-B5EE-4726-BAEF-EA2720DA0E3D}"/>
    <dgm:cxn modelId="{056C5E89-8969-4EE5-A568-439B3F52562B}" srcId="{D42E1136-01B9-499F-BC0A-525B6FAD7943}" destId="{9832B023-0956-4EB6-B2D8-9E895DD3921C}" srcOrd="4" destOrd="0" parTransId="{85F8B291-0D54-48BC-81D5-C218A1E23D4D}" sibTransId="{9B455600-9E2B-4673-B14F-5700DFFEEB9A}"/>
    <dgm:cxn modelId="{EB742A95-E2E5-4865-A9EE-DD6289C5956B}" type="presOf" srcId="{7C4E5640-8DEA-4A89-A3FD-2299831C91BD}" destId="{F65A934F-9C1E-4F38-97DA-544D68057D74}" srcOrd="0" destOrd="0" presId="urn:microsoft.com/office/officeart/2005/8/layout/default"/>
    <dgm:cxn modelId="{AB4D069C-B08F-4499-A6C2-6C1A6AF1FCD8}" type="presOf" srcId="{F533FFBF-C052-4868-A64A-98A81E0F62D0}" destId="{6F610D70-E085-443D-B8D7-4593583C294C}" srcOrd="0" destOrd="0" presId="urn:microsoft.com/office/officeart/2005/8/layout/default"/>
    <dgm:cxn modelId="{03C10BAE-C405-4112-9F58-7AEEA3FC1E75}" type="presOf" srcId="{9832B023-0956-4EB6-B2D8-9E895DD3921C}" destId="{A81414E9-CA8B-4DC3-B54D-E3C757D23C27}" srcOrd="0" destOrd="0" presId="urn:microsoft.com/office/officeart/2005/8/layout/default"/>
    <dgm:cxn modelId="{AFC9FAC3-EE0F-4B7F-B236-491B0FD1FA08}" type="presOf" srcId="{77439F1A-24AB-4052-9C22-40E2B503521A}" destId="{8A530FA0-763C-4471-947D-959ECE011F01}" srcOrd="0" destOrd="0" presId="urn:microsoft.com/office/officeart/2005/8/layout/default"/>
    <dgm:cxn modelId="{C92DCCF7-625D-4B37-98C1-DEEAD8D0A486}" srcId="{D42E1136-01B9-499F-BC0A-525B6FAD7943}" destId="{77439F1A-24AB-4052-9C22-40E2B503521A}" srcOrd="0" destOrd="0" parTransId="{856BEE40-ADEE-4C35-8FFB-5F464F722DFE}" sibTransId="{98EE0A44-2358-415D-9E31-E2A06CA25C26}"/>
    <dgm:cxn modelId="{6044AE7F-EE6B-428E-A9A7-94FAF6ED23A0}" type="presParOf" srcId="{584DC4A5-EB5C-4A88-B6C8-F492BBA08EA0}" destId="{8A530FA0-763C-4471-947D-959ECE011F01}" srcOrd="0" destOrd="0" presId="urn:microsoft.com/office/officeart/2005/8/layout/default"/>
    <dgm:cxn modelId="{B63A3663-D234-43F9-8028-26A0A609444C}" type="presParOf" srcId="{584DC4A5-EB5C-4A88-B6C8-F492BBA08EA0}" destId="{F6955C38-48C9-40E1-AAD6-E62D9C69B217}" srcOrd="1" destOrd="0" presId="urn:microsoft.com/office/officeart/2005/8/layout/default"/>
    <dgm:cxn modelId="{03043F6E-AD78-43D0-894E-79D68CC7EA8E}" type="presParOf" srcId="{584DC4A5-EB5C-4A88-B6C8-F492BBA08EA0}" destId="{C733999E-70E5-4D94-A434-4AC71183E98A}" srcOrd="2" destOrd="0" presId="urn:microsoft.com/office/officeart/2005/8/layout/default"/>
    <dgm:cxn modelId="{D4F33F4B-7083-45AA-A31D-159B4881604B}" type="presParOf" srcId="{584DC4A5-EB5C-4A88-B6C8-F492BBA08EA0}" destId="{6E344013-3B43-4FDE-AA0D-676C8070DD01}" srcOrd="3" destOrd="0" presId="urn:microsoft.com/office/officeart/2005/8/layout/default"/>
    <dgm:cxn modelId="{EEECD0DD-9882-4D39-B597-6E23986EF6C3}" type="presParOf" srcId="{584DC4A5-EB5C-4A88-B6C8-F492BBA08EA0}" destId="{C83E7145-90FA-45AD-8DA2-322355AAB00A}" srcOrd="4" destOrd="0" presId="urn:microsoft.com/office/officeart/2005/8/layout/default"/>
    <dgm:cxn modelId="{CF4743DB-E4D3-4A43-94D9-AC098740D462}" type="presParOf" srcId="{584DC4A5-EB5C-4A88-B6C8-F492BBA08EA0}" destId="{127F8DF2-3ACD-4D53-AC4F-1BF8BDCA2DE8}" srcOrd="5" destOrd="0" presId="urn:microsoft.com/office/officeart/2005/8/layout/default"/>
    <dgm:cxn modelId="{A6B6AC5E-8184-4F0F-A05A-8628ABC30FFE}" type="presParOf" srcId="{584DC4A5-EB5C-4A88-B6C8-F492BBA08EA0}" destId="{F65A934F-9C1E-4F38-97DA-544D68057D74}" srcOrd="6" destOrd="0" presId="urn:microsoft.com/office/officeart/2005/8/layout/default"/>
    <dgm:cxn modelId="{980C7804-CF78-4BA2-8F3E-F97A9DC95B3E}" type="presParOf" srcId="{584DC4A5-EB5C-4A88-B6C8-F492BBA08EA0}" destId="{A3C73B0E-AEF8-434F-9625-611BDF15B056}" srcOrd="7" destOrd="0" presId="urn:microsoft.com/office/officeart/2005/8/layout/default"/>
    <dgm:cxn modelId="{69E425BC-B24F-4285-A84A-3A250A4CCB2A}" type="presParOf" srcId="{584DC4A5-EB5C-4A88-B6C8-F492BBA08EA0}" destId="{A81414E9-CA8B-4DC3-B54D-E3C757D23C27}" srcOrd="8" destOrd="0" presId="urn:microsoft.com/office/officeart/2005/8/layout/default"/>
    <dgm:cxn modelId="{34A98F1A-046E-439C-9785-60BB0075BA3D}" type="presParOf" srcId="{584DC4A5-EB5C-4A88-B6C8-F492BBA08EA0}" destId="{E760CBA9-9A10-464A-B983-1F58A00E11B4}" srcOrd="9" destOrd="0" presId="urn:microsoft.com/office/officeart/2005/8/layout/default"/>
    <dgm:cxn modelId="{FDB74800-9E13-4214-86BA-A5C34987C8CB}" type="presParOf" srcId="{584DC4A5-EB5C-4A88-B6C8-F492BBA08EA0}" destId="{6F610D70-E085-443D-B8D7-4593583C294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063C36-6F18-4F51-A65D-D24B80588A6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7D9303-F73A-4A8D-BEFA-C16656609894}">
      <dgm:prSet/>
      <dgm:spPr/>
      <dgm:t>
        <a:bodyPr/>
        <a:lstStyle/>
        <a:p>
          <a:r>
            <a:rPr lang="ko-KR"/>
            <a:t>반복적 인증서 발급 필요</a:t>
          </a:r>
          <a:endParaRPr lang="en-US"/>
        </a:p>
      </dgm:t>
    </dgm:pt>
    <dgm:pt modelId="{AE887CDA-E0BB-43FD-9C00-F631910BF8A4}" type="parTrans" cxnId="{E62B2DD1-3EDE-454E-9435-E6789EC9170E}">
      <dgm:prSet/>
      <dgm:spPr/>
      <dgm:t>
        <a:bodyPr/>
        <a:lstStyle/>
        <a:p>
          <a:endParaRPr lang="en-US"/>
        </a:p>
      </dgm:t>
    </dgm:pt>
    <dgm:pt modelId="{0F3AF874-F3B7-4A8B-AE5A-DD15FD7C0C51}" type="sibTrans" cxnId="{E62B2DD1-3EDE-454E-9435-E6789EC9170E}">
      <dgm:prSet/>
      <dgm:spPr/>
      <dgm:t>
        <a:bodyPr/>
        <a:lstStyle/>
        <a:p>
          <a:endParaRPr lang="en-US"/>
        </a:p>
      </dgm:t>
    </dgm:pt>
    <dgm:pt modelId="{77813B64-B99F-48C4-957D-25C2E63570E6}">
      <dgm:prSet/>
      <dgm:spPr/>
      <dgm:t>
        <a:bodyPr/>
        <a:lstStyle/>
        <a:p>
          <a:r>
            <a:rPr lang="en-US"/>
            <a:t>QR</a:t>
          </a:r>
          <a:r>
            <a:rPr lang="ko-KR"/>
            <a:t>코드로 누락 없이</a:t>
          </a:r>
          <a:r>
            <a:rPr lang="en-US"/>
            <a:t>, </a:t>
          </a:r>
          <a:r>
            <a:rPr lang="ko-KR"/>
            <a:t>위변조 걱정 없이</a:t>
          </a:r>
          <a:endParaRPr lang="en-US"/>
        </a:p>
      </dgm:t>
    </dgm:pt>
    <dgm:pt modelId="{D860FC3B-A54F-41B9-8318-3AAD88B1F31A}" type="parTrans" cxnId="{FD4DF5A5-911D-47E9-9D74-D26B749E8709}">
      <dgm:prSet/>
      <dgm:spPr/>
      <dgm:t>
        <a:bodyPr/>
        <a:lstStyle/>
        <a:p>
          <a:endParaRPr lang="en-US"/>
        </a:p>
      </dgm:t>
    </dgm:pt>
    <dgm:pt modelId="{2C46B08A-1609-4A5F-8BC8-D667811914D4}" type="sibTrans" cxnId="{FD4DF5A5-911D-47E9-9D74-D26B749E8709}">
      <dgm:prSet/>
      <dgm:spPr/>
      <dgm:t>
        <a:bodyPr/>
        <a:lstStyle/>
        <a:p>
          <a:endParaRPr lang="en-US"/>
        </a:p>
      </dgm:t>
    </dgm:pt>
    <dgm:pt modelId="{0C65C472-3BF0-4C55-B059-28DC4AC9B238}">
      <dgm:prSet/>
      <dgm:spPr/>
      <dgm:t>
        <a:bodyPr/>
        <a:lstStyle/>
        <a:p>
          <a:r>
            <a:rPr lang="ko-KR"/>
            <a:t>강의명만 나와있어 배운 내용과 수준 파악 어려움</a:t>
          </a:r>
          <a:endParaRPr lang="en-US"/>
        </a:p>
      </dgm:t>
    </dgm:pt>
    <dgm:pt modelId="{B13558B3-0CDE-49DD-87EC-567CC98FDEC6}" type="parTrans" cxnId="{D0157857-158B-4DB9-9640-A91E5D7F2594}">
      <dgm:prSet/>
      <dgm:spPr/>
      <dgm:t>
        <a:bodyPr/>
        <a:lstStyle/>
        <a:p>
          <a:endParaRPr lang="en-US"/>
        </a:p>
      </dgm:t>
    </dgm:pt>
    <dgm:pt modelId="{DB2EE134-A412-414B-831D-C72AE140C57D}" type="sibTrans" cxnId="{D0157857-158B-4DB9-9640-A91E5D7F2594}">
      <dgm:prSet/>
      <dgm:spPr/>
      <dgm:t>
        <a:bodyPr/>
        <a:lstStyle/>
        <a:p>
          <a:endParaRPr lang="en-US"/>
        </a:p>
      </dgm:t>
    </dgm:pt>
    <dgm:pt modelId="{3C9B22AB-71AB-419F-9F0A-7FDB3D24D779}">
      <dgm:prSet/>
      <dgm:spPr/>
      <dgm:t>
        <a:bodyPr/>
        <a:lstStyle/>
        <a:p>
          <a:r>
            <a:rPr lang="ko-KR"/>
            <a:t>학습 과정 블록체인에 저장</a:t>
          </a:r>
          <a:r>
            <a:rPr lang="en-US"/>
            <a:t>, </a:t>
          </a:r>
          <a:r>
            <a:rPr lang="ko-KR"/>
            <a:t>조회 가능</a:t>
          </a:r>
          <a:endParaRPr lang="en-US"/>
        </a:p>
      </dgm:t>
    </dgm:pt>
    <dgm:pt modelId="{0363FCBA-452B-4DCE-8161-7EE08378CFB6}" type="parTrans" cxnId="{5CF0E1D0-0538-4840-B9E9-4343BBD6B7D4}">
      <dgm:prSet/>
      <dgm:spPr/>
      <dgm:t>
        <a:bodyPr/>
        <a:lstStyle/>
        <a:p>
          <a:endParaRPr lang="en-US"/>
        </a:p>
      </dgm:t>
    </dgm:pt>
    <dgm:pt modelId="{4DEE6838-26AA-418A-95B7-4FB9C662F3F3}" type="sibTrans" cxnId="{5CF0E1D0-0538-4840-B9E9-4343BBD6B7D4}">
      <dgm:prSet/>
      <dgm:spPr/>
      <dgm:t>
        <a:bodyPr/>
        <a:lstStyle/>
        <a:p>
          <a:endParaRPr lang="en-US"/>
        </a:p>
      </dgm:t>
    </dgm:pt>
    <dgm:pt modelId="{8F5694C9-34DD-48EE-920F-BF804C2D114B}">
      <dgm:prSet/>
      <dgm:spPr/>
      <dgm:t>
        <a:bodyPr/>
        <a:lstStyle/>
        <a:p>
          <a:r>
            <a:rPr lang="ko-KR"/>
            <a:t>인증서 발행 기관을 신뢰할 수 없음</a:t>
          </a:r>
          <a:endParaRPr lang="en-US"/>
        </a:p>
      </dgm:t>
    </dgm:pt>
    <dgm:pt modelId="{6DB20985-3B8D-4393-AD55-46F534638315}" type="parTrans" cxnId="{CD54C768-5F03-4FD1-8DEC-E90D6C5994B9}">
      <dgm:prSet/>
      <dgm:spPr/>
      <dgm:t>
        <a:bodyPr/>
        <a:lstStyle/>
        <a:p>
          <a:endParaRPr lang="en-US"/>
        </a:p>
      </dgm:t>
    </dgm:pt>
    <dgm:pt modelId="{6607B32A-694C-4621-9973-480783AA0174}" type="sibTrans" cxnId="{CD54C768-5F03-4FD1-8DEC-E90D6C5994B9}">
      <dgm:prSet/>
      <dgm:spPr/>
      <dgm:t>
        <a:bodyPr/>
        <a:lstStyle/>
        <a:p>
          <a:endParaRPr lang="en-US"/>
        </a:p>
      </dgm:t>
    </dgm:pt>
    <dgm:pt modelId="{E1ADD4F6-D5F7-41D5-B2D3-25C4C8A59C1C}">
      <dgm:prSet/>
      <dgm:spPr/>
      <dgm:t>
        <a:bodyPr/>
        <a:lstStyle/>
        <a:p>
          <a:r>
            <a:rPr lang="ko-KR"/>
            <a:t>투명한 평가 절차</a:t>
          </a:r>
          <a:r>
            <a:rPr lang="en-US"/>
            <a:t>, </a:t>
          </a:r>
          <a:r>
            <a:rPr lang="ko-KR"/>
            <a:t>누구나 강의 수강</a:t>
          </a:r>
          <a:r>
            <a:rPr lang="en-US"/>
            <a:t>, </a:t>
          </a:r>
          <a:r>
            <a:rPr lang="ko-KR"/>
            <a:t>생성</a:t>
          </a:r>
          <a:r>
            <a:rPr lang="en-US"/>
            <a:t>, </a:t>
          </a:r>
          <a:r>
            <a:rPr lang="ko-KR"/>
            <a:t>인증</a:t>
          </a:r>
          <a:endParaRPr lang="en-US"/>
        </a:p>
      </dgm:t>
    </dgm:pt>
    <dgm:pt modelId="{AE893900-2715-4663-97B9-3F85921052AB}" type="parTrans" cxnId="{FC81710F-D3F6-4945-B3D2-A426D70B88CA}">
      <dgm:prSet/>
      <dgm:spPr/>
      <dgm:t>
        <a:bodyPr/>
        <a:lstStyle/>
        <a:p>
          <a:endParaRPr lang="en-US"/>
        </a:p>
      </dgm:t>
    </dgm:pt>
    <dgm:pt modelId="{40A8F42C-FE58-42A7-8EEF-D0890C40F2A9}" type="sibTrans" cxnId="{FC81710F-D3F6-4945-B3D2-A426D70B88CA}">
      <dgm:prSet/>
      <dgm:spPr/>
      <dgm:t>
        <a:bodyPr/>
        <a:lstStyle/>
        <a:p>
          <a:endParaRPr lang="en-US"/>
        </a:p>
      </dgm:t>
    </dgm:pt>
    <dgm:pt modelId="{B741B506-1204-416F-8BE6-964685C4868D}" type="pres">
      <dgm:prSet presAssocID="{38063C36-6F18-4F51-A65D-D24B80588A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6FE7AB-E199-4EFB-9C95-2DDA8571071E}" type="pres">
      <dgm:prSet presAssocID="{AE7D9303-F73A-4A8D-BEFA-C16656609894}" presName="root" presStyleCnt="0"/>
      <dgm:spPr/>
    </dgm:pt>
    <dgm:pt modelId="{917E341E-106B-46DC-91C8-8E762A7AE6BE}" type="pres">
      <dgm:prSet presAssocID="{AE7D9303-F73A-4A8D-BEFA-C16656609894}" presName="rootComposite" presStyleCnt="0"/>
      <dgm:spPr/>
    </dgm:pt>
    <dgm:pt modelId="{E8FCBF26-E988-4FE9-B432-CF645096CD04}" type="pres">
      <dgm:prSet presAssocID="{AE7D9303-F73A-4A8D-BEFA-C16656609894}" presName="rootText" presStyleLbl="node1" presStyleIdx="0" presStyleCnt="3"/>
      <dgm:spPr/>
    </dgm:pt>
    <dgm:pt modelId="{BEA1B7B8-3E99-4DA7-8017-8135321A54A3}" type="pres">
      <dgm:prSet presAssocID="{AE7D9303-F73A-4A8D-BEFA-C16656609894}" presName="rootConnector" presStyleLbl="node1" presStyleIdx="0" presStyleCnt="3"/>
      <dgm:spPr/>
    </dgm:pt>
    <dgm:pt modelId="{CC76BBCB-F639-444C-953B-15FBB031648C}" type="pres">
      <dgm:prSet presAssocID="{AE7D9303-F73A-4A8D-BEFA-C16656609894}" presName="childShape" presStyleCnt="0"/>
      <dgm:spPr/>
    </dgm:pt>
    <dgm:pt modelId="{D3988490-B7DD-4F05-90ED-E9992D941DEF}" type="pres">
      <dgm:prSet presAssocID="{D860FC3B-A54F-41B9-8318-3AAD88B1F31A}" presName="Name13" presStyleLbl="parChTrans1D2" presStyleIdx="0" presStyleCnt="3"/>
      <dgm:spPr/>
    </dgm:pt>
    <dgm:pt modelId="{0F54EBB0-1881-4B5F-B396-64CECA499A2F}" type="pres">
      <dgm:prSet presAssocID="{77813B64-B99F-48C4-957D-25C2E63570E6}" presName="childText" presStyleLbl="bgAcc1" presStyleIdx="0" presStyleCnt="3">
        <dgm:presLayoutVars>
          <dgm:bulletEnabled val="1"/>
        </dgm:presLayoutVars>
      </dgm:prSet>
      <dgm:spPr/>
    </dgm:pt>
    <dgm:pt modelId="{B163668F-6423-47CA-AE26-B0FC66CB264D}" type="pres">
      <dgm:prSet presAssocID="{0C65C472-3BF0-4C55-B059-28DC4AC9B238}" presName="root" presStyleCnt="0"/>
      <dgm:spPr/>
    </dgm:pt>
    <dgm:pt modelId="{E995B486-642B-40FF-9EE7-79D6481FCCF4}" type="pres">
      <dgm:prSet presAssocID="{0C65C472-3BF0-4C55-B059-28DC4AC9B238}" presName="rootComposite" presStyleCnt="0"/>
      <dgm:spPr/>
    </dgm:pt>
    <dgm:pt modelId="{545ACF74-77F5-4E32-8A27-B409D1804A79}" type="pres">
      <dgm:prSet presAssocID="{0C65C472-3BF0-4C55-B059-28DC4AC9B238}" presName="rootText" presStyleLbl="node1" presStyleIdx="1" presStyleCnt="3"/>
      <dgm:spPr/>
    </dgm:pt>
    <dgm:pt modelId="{2A7713DD-740C-476D-8E84-14C939B7F96E}" type="pres">
      <dgm:prSet presAssocID="{0C65C472-3BF0-4C55-B059-28DC4AC9B238}" presName="rootConnector" presStyleLbl="node1" presStyleIdx="1" presStyleCnt="3"/>
      <dgm:spPr/>
    </dgm:pt>
    <dgm:pt modelId="{67D9E404-D723-4589-BC7E-9D02403E1357}" type="pres">
      <dgm:prSet presAssocID="{0C65C472-3BF0-4C55-B059-28DC4AC9B238}" presName="childShape" presStyleCnt="0"/>
      <dgm:spPr/>
    </dgm:pt>
    <dgm:pt modelId="{FFFB8FB8-051D-4EBA-A20C-549A36CE9138}" type="pres">
      <dgm:prSet presAssocID="{0363FCBA-452B-4DCE-8161-7EE08378CFB6}" presName="Name13" presStyleLbl="parChTrans1D2" presStyleIdx="1" presStyleCnt="3"/>
      <dgm:spPr/>
    </dgm:pt>
    <dgm:pt modelId="{30BA6D82-9151-4709-9622-0C80F3221600}" type="pres">
      <dgm:prSet presAssocID="{3C9B22AB-71AB-419F-9F0A-7FDB3D24D779}" presName="childText" presStyleLbl="bgAcc1" presStyleIdx="1" presStyleCnt="3">
        <dgm:presLayoutVars>
          <dgm:bulletEnabled val="1"/>
        </dgm:presLayoutVars>
      </dgm:prSet>
      <dgm:spPr/>
    </dgm:pt>
    <dgm:pt modelId="{13C30A75-0A54-4A74-9837-C5210FC44253}" type="pres">
      <dgm:prSet presAssocID="{8F5694C9-34DD-48EE-920F-BF804C2D114B}" presName="root" presStyleCnt="0"/>
      <dgm:spPr/>
    </dgm:pt>
    <dgm:pt modelId="{01AFACE9-26B5-440F-AA03-6F981060C18A}" type="pres">
      <dgm:prSet presAssocID="{8F5694C9-34DD-48EE-920F-BF804C2D114B}" presName="rootComposite" presStyleCnt="0"/>
      <dgm:spPr/>
    </dgm:pt>
    <dgm:pt modelId="{22FE6A1D-637A-4F06-8D0F-B61072079D2F}" type="pres">
      <dgm:prSet presAssocID="{8F5694C9-34DD-48EE-920F-BF804C2D114B}" presName="rootText" presStyleLbl="node1" presStyleIdx="2" presStyleCnt="3"/>
      <dgm:spPr/>
    </dgm:pt>
    <dgm:pt modelId="{F1AF64C6-CDC7-4DD3-8CC2-7D63F7EAEB05}" type="pres">
      <dgm:prSet presAssocID="{8F5694C9-34DD-48EE-920F-BF804C2D114B}" presName="rootConnector" presStyleLbl="node1" presStyleIdx="2" presStyleCnt="3"/>
      <dgm:spPr/>
    </dgm:pt>
    <dgm:pt modelId="{2247CDC9-4939-4A3B-B0CA-B2A7C057009B}" type="pres">
      <dgm:prSet presAssocID="{8F5694C9-34DD-48EE-920F-BF804C2D114B}" presName="childShape" presStyleCnt="0"/>
      <dgm:spPr/>
    </dgm:pt>
    <dgm:pt modelId="{0E585961-5B1A-4F4D-94BE-7A9A493BC06E}" type="pres">
      <dgm:prSet presAssocID="{AE893900-2715-4663-97B9-3F85921052AB}" presName="Name13" presStyleLbl="parChTrans1D2" presStyleIdx="2" presStyleCnt="3"/>
      <dgm:spPr/>
    </dgm:pt>
    <dgm:pt modelId="{E4DF3799-73D3-4420-BF78-642F2ED9ADE6}" type="pres">
      <dgm:prSet presAssocID="{E1ADD4F6-D5F7-41D5-B2D3-25C4C8A59C1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82FF4306-FD26-4F6C-96A7-527B028E9157}" type="presOf" srcId="{AE7D9303-F73A-4A8D-BEFA-C16656609894}" destId="{BEA1B7B8-3E99-4DA7-8017-8135321A54A3}" srcOrd="1" destOrd="0" presId="urn:microsoft.com/office/officeart/2005/8/layout/hierarchy3"/>
    <dgm:cxn modelId="{FC81710F-D3F6-4945-B3D2-A426D70B88CA}" srcId="{8F5694C9-34DD-48EE-920F-BF804C2D114B}" destId="{E1ADD4F6-D5F7-41D5-B2D3-25C4C8A59C1C}" srcOrd="0" destOrd="0" parTransId="{AE893900-2715-4663-97B9-3F85921052AB}" sibTransId="{40A8F42C-FE58-42A7-8EEF-D0890C40F2A9}"/>
    <dgm:cxn modelId="{2506E414-1404-4D3E-81A3-16FDFBCB9B67}" type="presOf" srcId="{8F5694C9-34DD-48EE-920F-BF804C2D114B}" destId="{F1AF64C6-CDC7-4DD3-8CC2-7D63F7EAEB05}" srcOrd="1" destOrd="0" presId="urn:microsoft.com/office/officeart/2005/8/layout/hierarchy3"/>
    <dgm:cxn modelId="{094E941D-1274-4521-9457-8785CA079D11}" type="presOf" srcId="{77813B64-B99F-48C4-957D-25C2E63570E6}" destId="{0F54EBB0-1881-4B5F-B396-64CECA499A2F}" srcOrd="0" destOrd="0" presId="urn:microsoft.com/office/officeart/2005/8/layout/hierarchy3"/>
    <dgm:cxn modelId="{83A8C430-3BA5-4E93-9030-99CB6410C25B}" type="presOf" srcId="{E1ADD4F6-D5F7-41D5-B2D3-25C4C8A59C1C}" destId="{E4DF3799-73D3-4420-BF78-642F2ED9ADE6}" srcOrd="0" destOrd="0" presId="urn:microsoft.com/office/officeart/2005/8/layout/hierarchy3"/>
    <dgm:cxn modelId="{3F40663F-1096-4493-BBAB-3291D60D14AE}" type="presOf" srcId="{AE7D9303-F73A-4A8D-BEFA-C16656609894}" destId="{E8FCBF26-E988-4FE9-B432-CF645096CD04}" srcOrd="0" destOrd="0" presId="urn:microsoft.com/office/officeart/2005/8/layout/hierarchy3"/>
    <dgm:cxn modelId="{CD54C768-5F03-4FD1-8DEC-E90D6C5994B9}" srcId="{38063C36-6F18-4F51-A65D-D24B80588A65}" destId="{8F5694C9-34DD-48EE-920F-BF804C2D114B}" srcOrd="2" destOrd="0" parTransId="{6DB20985-3B8D-4393-AD55-46F534638315}" sibTransId="{6607B32A-694C-4621-9973-480783AA0174}"/>
    <dgm:cxn modelId="{7665246A-65BA-4A8A-A8D4-6654843C708E}" type="presOf" srcId="{D860FC3B-A54F-41B9-8318-3AAD88B1F31A}" destId="{D3988490-B7DD-4F05-90ED-E9992D941DEF}" srcOrd="0" destOrd="0" presId="urn:microsoft.com/office/officeart/2005/8/layout/hierarchy3"/>
    <dgm:cxn modelId="{D0157857-158B-4DB9-9640-A91E5D7F2594}" srcId="{38063C36-6F18-4F51-A65D-D24B80588A65}" destId="{0C65C472-3BF0-4C55-B059-28DC4AC9B238}" srcOrd="1" destOrd="0" parTransId="{B13558B3-0CDE-49DD-87EC-567CC98FDEC6}" sibTransId="{DB2EE134-A412-414B-831D-C72AE140C57D}"/>
    <dgm:cxn modelId="{66DC2C94-D29F-4CC3-A039-34166B9ABB78}" type="presOf" srcId="{0363FCBA-452B-4DCE-8161-7EE08378CFB6}" destId="{FFFB8FB8-051D-4EBA-A20C-549A36CE9138}" srcOrd="0" destOrd="0" presId="urn:microsoft.com/office/officeart/2005/8/layout/hierarchy3"/>
    <dgm:cxn modelId="{A7C6C39A-664E-4525-8C51-F736A39D47AC}" type="presOf" srcId="{3C9B22AB-71AB-419F-9F0A-7FDB3D24D779}" destId="{30BA6D82-9151-4709-9622-0C80F3221600}" srcOrd="0" destOrd="0" presId="urn:microsoft.com/office/officeart/2005/8/layout/hierarchy3"/>
    <dgm:cxn modelId="{FD4DF5A5-911D-47E9-9D74-D26B749E8709}" srcId="{AE7D9303-F73A-4A8D-BEFA-C16656609894}" destId="{77813B64-B99F-48C4-957D-25C2E63570E6}" srcOrd="0" destOrd="0" parTransId="{D860FC3B-A54F-41B9-8318-3AAD88B1F31A}" sibTransId="{2C46B08A-1609-4A5F-8BC8-D667811914D4}"/>
    <dgm:cxn modelId="{66551FBB-D353-4F1F-ABAA-0221993BE7E4}" type="presOf" srcId="{38063C36-6F18-4F51-A65D-D24B80588A65}" destId="{B741B506-1204-416F-8BE6-964685C4868D}" srcOrd="0" destOrd="0" presId="urn:microsoft.com/office/officeart/2005/8/layout/hierarchy3"/>
    <dgm:cxn modelId="{5CF0E1D0-0538-4840-B9E9-4343BBD6B7D4}" srcId="{0C65C472-3BF0-4C55-B059-28DC4AC9B238}" destId="{3C9B22AB-71AB-419F-9F0A-7FDB3D24D779}" srcOrd="0" destOrd="0" parTransId="{0363FCBA-452B-4DCE-8161-7EE08378CFB6}" sibTransId="{4DEE6838-26AA-418A-95B7-4FB9C662F3F3}"/>
    <dgm:cxn modelId="{E62B2DD1-3EDE-454E-9435-E6789EC9170E}" srcId="{38063C36-6F18-4F51-A65D-D24B80588A65}" destId="{AE7D9303-F73A-4A8D-BEFA-C16656609894}" srcOrd="0" destOrd="0" parTransId="{AE887CDA-E0BB-43FD-9C00-F631910BF8A4}" sibTransId="{0F3AF874-F3B7-4A8B-AE5A-DD15FD7C0C51}"/>
    <dgm:cxn modelId="{63F6ADD2-15A6-4663-B9AA-2C905A2FC087}" type="presOf" srcId="{0C65C472-3BF0-4C55-B059-28DC4AC9B238}" destId="{2A7713DD-740C-476D-8E84-14C939B7F96E}" srcOrd="1" destOrd="0" presId="urn:microsoft.com/office/officeart/2005/8/layout/hierarchy3"/>
    <dgm:cxn modelId="{BA8588DB-BA18-4BB3-B6EA-71ECE5097565}" type="presOf" srcId="{0C65C472-3BF0-4C55-B059-28DC4AC9B238}" destId="{545ACF74-77F5-4E32-8A27-B409D1804A79}" srcOrd="0" destOrd="0" presId="urn:microsoft.com/office/officeart/2005/8/layout/hierarchy3"/>
    <dgm:cxn modelId="{981126E1-F798-4EEE-A9A4-ACBA901C7054}" type="presOf" srcId="{8F5694C9-34DD-48EE-920F-BF804C2D114B}" destId="{22FE6A1D-637A-4F06-8D0F-B61072079D2F}" srcOrd="0" destOrd="0" presId="urn:microsoft.com/office/officeart/2005/8/layout/hierarchy3"/>
    <dgm:cxn modelId="{C18C23ED-9254-4FE0-8228-25B6851A919E}" type="presOf" srcId="{AE893900-2715-4663-97B9-3F85921052AB}" destId="{0E585961-5B1A-4F4D-94BE-7A9A493BC06E}" srcOrd="0" destOrd="0" presId="urn:microsoft.com/office/officeart/2005/8/layout/hierarchy3"/>
    <dgm:cxn modelId="{4060F5B2-D561-40A9-A49D-61F6BD3F0356}" type="presParOf" srcId="{B741B506-1204-416F-8BE6-964685C4868D}" destId="{B66FE7AB-E199-4EFB-9C95-2DDA8571071E}" srcOrd="0" destOrd="0" presId="urn:microsoft.com/office/officeart/2005/8/layout/hierarchy3"/>
    <dgm:cxn modelId="{52E84C55-0792-408C-A5FA-234227A6E04B}" type="presParOf" srcId="{B66FE7AB-E199-4EFB-9C95-2DDA8571071E}" destId="{917E341E-106B-46DC-91C8-8E762A7AE6BE}" srcOrd="0" destOrd="0" presId="urn:microsoft.com/office/officeart/2005/8/layout/hierarchy3"/>
    <dgm:cxn modelId="{614B6378-1C3E-46B8-B67D-3F0DC5A35AAF}" type="presParOf" srcId="{917E341E-106B-46DC-91C8-8E762A7AE6BE}" destId="{E8FCBF26-E988-4FE9-B432-CF645096CD04}" srcOrd="0" destOrd="0" presId="urn:microsoft.com/office/officeart/2005/8/layout/hierarchy3"/>
    <dgm:cxn modelId="{3B7986CC-D618-4B7E-94D5-95E02267D6B4}" type="presParOf" srcId="{917E341E-106B-46DC-91C8-8E762A7AE6BE}" destId="{BEA1B7B8-3E99-4DA7-8017-8135321A54A3}" srcOrd="1" destOrd="0" presId="urn:microsoft.com/office/officeart/2005/8/layout/hierarchy3"/>
    <dgm:cxn modelId="{FB96E1CC-4D12-4355-9192-60DB7C1F133D}" type="presParOf" srcId="{B66FE7AB-E199-4EFB-9C95-2DDA8571071E}" destId="{CC76BBCB-F639-444C-953B-15FBB031648C}" srcOrd="1" destOrd="0" presId="urn:microsoft.com/office/officeart/2005/8/layout/hierarchy3"/>
    <dgm:cxn modelId="{D9890A41-26BC-4466-AC2D-AA3BF6D27A0D}" type="presParOf" srcId="{CC76BBCB-F639-444C-953B-15FBB031648C}" destId="{D3988490-B7DD-4F05-90ED-E9992D941DEF}" srcOrd="0" destOrd="0" presId="urn:microsoft.com/office/officeart/2005/8/layout/hierarchy3"/>
    <dgm:cxn modelId="{C7F382CC-8470-4714-AD29-859C4ABC4B4C}" type="presParOf" srcId="{CC76BBCB-F639-444C-953B-15FBB031648C}" destId="{0F54EBB0-1881-4B5F-B396-64CECA499A2F}" srcOrd="1" destOrd="0" presId="urn:microsoft.com/office/officeart/2005/8/layout/hierarchy3"/>
    <dgm:cxn modelId="{1135E756-2594-4E55-AC93-82C9996B7430}" type="presParOf" srcId="{B741B506-1204-416F-8BE6-964685C4868D}" destId="{B163668F-6423-47CA-AE26-B0FC66CB264D}" srcOrd="1" destOrd="0" presId="urn:microsoft.com/office/officeart/2005/8/layout/hierarchy3"/>
    <dgm:cxn modelId="{522CBFFA-A484-4C65-968A-3BFA206EEC71}" type="presParOf" srcId="{B163668F-6423-47CA-AE26-B0FC66CB264D}" destId="{E995B486-642B-40FF-9EE7-79D6481FCCF4}" srcOrd="0" destOrd="0" presId="urn:microsoft.com/office/officeart/2005/8/layout/hierarchy3"/>
    <dgm:cxn modelId="{35108A5F-F896-42DC-AE8C-C656C9F8CEB2}" type="presParOf" srcId="{E995B486-642B-40FF-9EE7-79D6481FCCF4}" destId="{545ACF74-77F5-4E32-8A27-B409D1804A79}" srcOrd="0" destOrd="0" presId="urn:microsoft.com/office/officeart/2005/8/layout/hierarchy3"/>
    <dgm:cxn modelId="{79CE5E1E-0ACB-436F-A2E1-16BA4A9FAB4B}" type="presParOf" srcId="{E995B486-642B-40FF-9EE7-79D6481FCCF4}" destId="{2A7713DD-740C-476D-8E84-14C939B7F96E}" srcOrd="1" destOrd="0" presId="urn:microsoft.com/office/officeart/2005/8/layout/hierarchy3"/>
    <dgm:cxn modelId="{77EA7992-0FB1-47CA-A118-BCEE8B33FF02}" type="presParOf" srcId="{B163668F-6423-47CA-AE26-B0FC66CB264D}" destId="{67D9E404-D723-4589-BC7E-9D02403E1357}" srcOrd="1" destOrd="0" presId="urn:microsoft.com/office/officeart/2005/8/layout/hierarchy3"/>
    <dgm:cxn modelId="{33E8D5A5-59F0-4484-AA84-B3026BF6F43E}" type="presParOf" srcId="{67D9E404-D723-4589-BC7E-9D02403E1357}" destId="{FFFB8FB8-051D-4EBA-A20C-549A36CE9138}" srcOrd="0" destOrd="0" presId="urn:microsoft.com/office/officeart/2005/8/layout/hierarchy3"/>
    <dgm:cxn modelId="{B205BC76-E6F0-49A5-A07A-8FABA608D330}" type="presParOf" srcId="{67D9E404-D723-4589-BC7E-9D02403E1357}" destId="{30BA6D82-9151-4709-9622-0C80F3221600}" srcOrd="1" destOrd="0" presId="urn:microsoft.com/office/officeart/2005/8/layout/hierarchy3"/>
    <dgm:cxn modelId="{6DFB729A-9CE3-4283-80BB-6AEDA3B138C9}" type="presParOf" srcId="{B741B506-1204-416F-8BE6-964685C4868D}" destId="{13C30A75-0A54-4A74-9837-C5210FC44253}" srcOrd="2" destOrd="0" presId="urn:microsoft.com/office/officeart/2005/8/layout/hierarchy3"/>
    <dgm:cxn modelId="{D2B09C86-5966-4E95-9D9D-5CD5D448DB0E}" type="presParOf" srcId="{13C30A75-0A54-4A74-9837-C5210FC44253}" destId="{01AFACE9-26B5-440F-AA03-6F981060C18A}" srcOrd="0" destOrd="0" presId="urn:microsoft.com/office/officeart/2005/8/layout/hierarchy3"/>
    <dgm:cxn modelId="{C7FBB901-9AE0-4693-8D38-205E544EBF71}" type="presParOf" srcId="{01AFACE9-26B5-440F-AA03-6F981060C18A}" destId="{22FE6A1D-637A-4F06-8D0F-B61072079D2F}" srcOrd="0" destOrd="0" presId="urn:microsoft.com/office/officeart/2005/8/layout/hierarchy3"/>
    <dgm:cxn modelId="{ED1FABA4-B7B0-449F-9AAF-D03764BA85DF}" type="presParOf" srcId="{01AFACE9-26B5-440F-AA03-6F981060C18A}" destId="{F1AF64C6-CDC7-4DD3-8CC2-7D63F7EAEB05}" srcOrd="1" destOrd="0" presId="urn:microsoft.com/office/officeart/2005/8/layout/hierarchy3"/>
    <dgm:cxn modelId="{48046603-54C8-42A1-9944-EC202AF29A51}" type="presParOf" srcId="{13C30A75-0A54-4A74-9837-C5210FC44253}" destId="{2247CDC9-4939-4A3B-B0CA-B2A7C057009B}" srcOrd="1" destOrd="0" presId="urn:microsoft.com/office/officeart/2005/8/layout/hierarchy3"/>
    <dgm:cxn modelId="{0ED116D3-4F90-4092-A93C-49844C89172D}" type="presParOf" srcId="{2247CDC9-4939-4A3B-B0CA-B2A7C057009B}" destId="{0E585961-5B1A-4F4D-94BE-7A9A493BC06E}" srcOrd="0" destOrd="0" presId="urn:microsoft.com/office/officeart/2005/8/layout/hierarchy3"/>
    <dgm:cxn modelId="{9DA71C54-4B9E-4D65-9C02-0EB78B05EC8F}" type="presParOf" srcId="{2247CDC9-4939-4A3B-B0CA-B2A7C057009B}" destId="{E4DF3799-73D3-4420-BF78-642F2ED9ADE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68F69B4-40DF-485C-BDDD-BBF85F85CE9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B26DC6-43DB-4873-877D-452B0C735710}">
      <dgm:prSet custT="1"/>
      <dgm:spPr/>
      <dgm:t>
        <a:bodyPr/>
        <a:lstStyle/>
        <a:p>
          <a:r>
            <a:rPr lang="ko-KR" sz="3200" dirty="0"/>
            <a:t>스마트 </a:t>
          </a:r>
          <a:r>
            <a:rPr lang="ko-KR" sz="3200" dirty="0" err="1"/>
            <a:t>컨트랙트</a:t>
          </a:r>
          <a:r>
            <a:rPr lang="ko-KR" sz="3200" dirty="0"/>
            <a:t> 코드 최적화</a:t>
          </a:r>
          <a:endParaRPr lang="en-US" sz="3200" dirty="0"/>
        </a:p>
      </dgm:t>
    </dgm:pt>
    <dgm:pt modelId="{381D6A04-C4A6-4B6F-942A-514C1A0A4CAF}" type="parTrans" cxnId="{2E101E0E-8259-4F56-ABA0-4BB2A235E627}">
      <dgm:prSet/>
      <dgm:spPr/>
      <dgm:t>
        <a:bodyPr/>
        <a:lstStyle/>
        <a:p>
          <a:endParaRPr lang="en-US"/>
        </a:p>
      </dgm:t>
    </dgm:pt>
    <dgm:pt modelId="{358D8F7D-9775-4DBC-B56B-FCEE8619EA66}" type="sibTrans" cxnId="{2E101E0E-8259-4F56-ABA0-4BB2A235E627}">
      <dgm:prSet/>
      <dgm:spPr/>
      <dgm:t>
        <a:bodyPr/>
        <a:lstStyle/>
        <a:p>
          <a:endParaRPr lang="en-US"/>
        </a:p>
      </dgm:t>
    </dgm:pt>
    <dgm:pt modelId="{08EBA9CD-3B66-432A-9063-0F6A4160DFA0}">
      <dgm:prSet custT="1"/>
      <dgm:spPr/>
      <dgm:t>
        <a:bodyPr/>
        <a:lstStyle/>
        <a:p>
          <a:r>
            <a:rPr lang="ko-KR" sz="3200" dirty="0"/>
            <a:t>저렴한 </a:t>
          </a:r>
          <a:r>
            <a:rPr lang="ko-KR" sz="3200" dirty="0" err="1"/>
            <a:t>메인넷으로</a:t>
          </a:r>
          <a:r>
            <a:rPr lang="ko-KR" sz="3200" dirty="0"/>
            <a:t> 이전</a:t>
          </a:r>
          <a:endParaRPr lang="en-US" sz="3200" dirty="0"/>
        </a:p>
      </dgm:t>
    </dgm:pt>
    <dgm:pt modelId="{D48669EE-B8AD-4994-83C8-E99D5D09B865}" type="parTrans" cxnId="{1817FA56-3B12-436C-8176-AEABF890B2E5}">
      <dgm:prSet/>
      <dgm:spPr/>
      <dgm:t>
        <a:bodyPr/>
        <a:lstStyle/>
        <a:p>
          <a:endParaRPr lang="en-US"/>
        </a:p>
      </dgm:t>
    </dgm:pt>
    <dgm:pt modelId="{74E5352A-9081-4D51-B7BF-6BCBA42A0C53}" type="sibTrans" cxnId="{1817FA56-3B12-436C-8176-AEABF890B2E5}">
      <dgm:prSet/>
      <dgm:spPr/>
      <dgm:t>
        <a:bodyPr/>
        <a:lstStyle/>
        <a:p>
          <a:endParaRPr lang="en-US"/>
        </a:p>
      </dgm:t>
    </dgm:pt>
    <dgm:pt modelId="{2A7E972A-A3B1-4396-9DE1-093D809F309A}">
      <dgm:prSet custT="1"/>
      <dgm:spPr/>
      <dgm:t>
        <a:bodyPr/>
        <a:lstStyle/>
        <a:p>
          <a:r>
            <a:rPr lang="en-US" sz="3200" dirty="0"/>
            <a:t>NFT</a:t>
          </a:r>
          <a:r>
            <a:rPr lang="ko-KR" sz="3200" dirty="0"/>
            <a:t>를 이용한 강의 소유권 확립 및 거래</a:t>
          </a:r>
          <a:endParaRPr lang="en-US" sz="3200" dirty="0"/>
        </a:p>
      </dgm:t>
    </dgm:pt>
    <dgm:pt modelId="{F8B663BA-5227-419B-B282-B27E51DD6ED8}" type="parTrans" cxnId="{904088BD-EF27-4262-B06D-28F40AEEE178}">
      <dgm:prSet/>
      <dgm:spPr/>
      <dgm:t>
        <a:bodyPr/>
        <a:lstStyle/>
        <a:p>
          <a:endParaRPr lang="en-US"/>
        </a:p>
      </dgm:t>
    </dgm:pt>
    <dgm:pt modelId="{8A397BB3-0152-464B-91F6-A5C28851DA81}" type="sibTrans" cxnId="{904088BD-EF27-4262-B06D-28F40AEEE178}">
      <dgm:prSet/>
      <dgm:spPr/>
      <dgm:t>
        <a:bodyPr/>
        <a:lstStyle/>
        <a:p>
          <a:endParaRPr lang="en-US"/>
        </a:p>
      </dgm:t>
    </dgm:pt>
    <dgm:pt modelId="{8CBEE85D-4C41-496A-910A-D983B221070B}" type="pres">
      <dgm:prSet presAssocID="{E68F69B4-40DF-485C-BDDD-BBF85F85CE9E}" presName="linear" presStyleCnt="0">
        <dgm:presLayoutVars>
          <dgm:animLvl val="lvl"/>
          <dgm:resizeHandles val="exact"/>
        </dgm:presLayoutVars>
      </dgm:prSet>
      <dgm:spPr/>
    </dgm:pt>
    <dgm:pt modelId="{46C3DA6F-96CE-4382-86F1-47433CDB8F23}" type="pres">
      <dgm:prSet presAssocID="{F2B26DC6-43DB-4873-877D-452B0C7357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ABC2B6-6C86-47F5-B56D-BF08B85C1544}" type="pres">
      <dgm:prSet presAssocID="{358D8F7D-9775-4DBC-B56B-FCEE8619EA66}" presName="spacer" presStyleCnt="0"/>
      <dgm:spPr/>
    </dgm:pt>
    <dgm:pt modelId="{90A9F02C-60D3-453F-8E49-8564C5D085CC}" type="pres">
      <dgm:prSet presAssocID="{08EBA9CD-3B66-432A-9063-0F6A4160DF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7A43E7-E414-4CE3-9B8D-1915538DAD92}" type="pres">
      <dgm:prSet presAssocID="{74E5352A-9081-4D51-B7BF-6BCBA42A0C53}" presName="spacer" presStyleCnt="0"/>
      <dgm:spPr/>
    </dgm:pt>
    <dgm:pt modelId="{BB676039-87D3-4C1C-AB1D-A2DBBEDE2A6F}" type="pres">
      <dgm:prSet presAssocID="{2A7E972A-A3B1-4396-9DE1-093D809F30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70200D-D41E-436A-9109-EBFDC6C3D5F7}" type="presOf" srcId="{F2B26DC6-43DB-4873-877D-452B0C735710}" destId="{46C3DA6F-96CE-4382-86F1-47433CDB8F23}" srcOrd="0" destOrd="0" presId="urn:microsoft.com/office/officeart/2005/8/layout/vList2"/>
    <dgm:cxn modelId="{2E101E0E-8259-4F56-ABA0-4BB2A235E627}" srcId="{E68F69B4-40DF-485C-BDDD-BBF85F85CE9E}" destId="{F2B26DC6-43DB-4873-877D-452B0C735710}" srcOrd="0" destOrd="0" parTransId="{381D6A04-C4A6-4B6F-942A-514C1A0A4CAF}" sibTransId="{358D8F7D-9775-4DBC-B56B-FCEE8619EA66}"/>
    <dgm:cxn modelId="{083ED725-4A2C-4CDA-83F8-30509E9A8BC5}" type="presOf" srcId="{08EBA9CD-3B66-432A-9063-0F6A4160DFA0}" destId="{90A9F02C-60D3-453F-8E49-8564C5D085CC}" srcOrd="0" destOrd="0" presId="urn:microsoft.com/office/officeart/2005/8/layout/vList2"/>
    <dgm:cxn modelId="{A97DBB41-CB3F-449D-83D9-12197F711F56}" type="presOf" srcId="{E68F69B4-40DF-485C-BDDD-BBF85F85CE9E}" destId="{8CBEE85D-4C41-496A-910A-D983B221070B}" srcOrd="0" destOrd="0" presId="urn:microsoft.com/office/officeart/2005/8/layout/vList2"/>
    <dgm:cxn modelId="{1817FA56-3B12-436C-8176-AEABF890B2E5}" srcId="{E68F69B4-40DF-485C-BDDD-BBF85F85CE9E}" destId="{08EBA9CD-3B66-432A-9063-0F6A4160DFA0}" srcOrd="1" destOrd="0" parTransId="{D48669EE-B8AD-4994-83C8-E99D5D09B865}" sibTransId="{74E5352A-9081-4D51-B7BF-6BCBA42A0C53}"/>
    <dgm:cxn modelId="{DCEA607A-0682-4026-9604-EA8B2554FC60}" type="presOf" srcId="{2A7E972A-A3B1-4396-9DE1-093D809F309A}" destId="{BB676039-87D3-4C1C-AB1D-A2DBBEDE2A6F}" srcOrd="0" destOrd="0" presId="urn:microsoft.com/office/officeart/2005/8/layout/vList2"/>
    <dgm:cxn modelId="{904088BD-EF27-4262-B06D-28F40AEEE178}" srcId="{E68F69B4-40DF-485C-BDDD-BBF85F85CE9E}" destId="{2A7E972A-A3B1-4396-9DE1-093D809F309A}" srcOrd="2" destOrd="0" parTransId="{F8B663BA-5227-419B-B282-B27E51DD6ED8}" sibTransId="{8A397BB3-0152-464B-91F6-A5C28851DA81}"/>
    <dgm:cxn modelId="{9F13AF9B-64AB-4DA6-8D46-A72B0183CB7B}" type="presParOf" srcId="{8CBEE85D-4C41-496A-910A-D983B221070B}" destId="{46C3DA6F-96CE-4382-86F1-47433CDB8F23}" srcOrd="0" destOrd="0" presId="urn:microsoft.com/office/officeart/2005/8/layout/vList2"/>
    <dgm:cxn modelId="{B9A6C29D-AA77-4E8C-A4A0-729146928AE3}" type="presParOf" srcId="{8CBEE85D-4C41-496A-910A-D983B221070B}" destId="{82ABC2B6-6C86-47F5-B56D-BF08B85C1544}" srcOrd="1" destOrd="0" presId="urn:microsoft.com/office/officeart/2005/8/layout/vList2"/>
    <dgm:cxn modelId="{6960D988-8236-45CA-A59E-9F6BE36F6E8F}" type="presParOf" srcId="{8CBEE85D-4C41-496A-910A-D983B221070B}" destId="{90A9F02C-60D3-453F-8E49-8564C5D085CC}" srcOrd="2" destOrd="0" presId="urn:microsoft.com/office/officeart/2005/8/layout/vList2"/>
    <dgm:cxn modelId="{4A1F473F-D28E-4723-9FAC-22705FF208BA}" type="presParOf" srcId="{8CBEE85D-4C41-496A-910A-D983B221070B}" destId="{727A43E7-E414-4CE3-9B8D-1915538DAD92}" srcOrd="3" destOrd="0" presId="urn:microsoft.com/office/officeart/2005/8/layout/vList2"/>
    <dgm:cxn modelId="{2C1A0FF8-22DB-4B66-9FC4-ECA668F449C5}" type="presParOf" srcId="{8CBEE85D-4C41-496A-910A-D983B221070B}" destId="{BB676039-87D3-4C1C-AB1D-A2DBBEDE2A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9A08D-096B-493F-9816-6D89063496AD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0CE13C-D4C1-4F14-ACDA-9BC9AD6BC46E}">
      <dgm:prSet/>
      <dgm:spPr/>
      <dgm:t>
        <a:bodyPr/>
        <a:lstStyle/>
        <a:p>
          <a:r>
            <a:rPr lang="ko-KR" dirty="0"/>
            <a:t>블록체인의 탈중앙성</a:t>
          </a:r>
          <a:r>
            <a:rPr lang="en-US" dirty="0"/>
            <a:t>, </a:t>
          </a:r>
          <a:r>
            <a:rPr lang="ko-KR" dirty="0"/>
            <a:t>투명성</a:t>
          </a:r>
          <a:r>
            <a:rPr lang="en-US" dirty="0"/>
            <a:t>, </a:t>
          </a:r>
          <a:r>
            <a:rPr lang="ko-KR" dirty="0"/>
            <a:t>불변성을 이용하여 문제 해결 가능</a:t>
          </a:r>
          <a:endParaRPr lang="en-US" dirty="0"/>
        </a:p>
      </dgm:t>
    </dgm:pt>
    <dgm:pt modelId="{8101CC9C-9A29-459D-98B6-A9E55FDA1316}" type="parTrans" cxnId="{DFD587B5-486B-4E77-9061-1477985DBE37}">
      <dgm:prSet/>
      <dgm:spPr/>
      <dgm:t>
        <a:bodyPr/>
        <a:lstStyle/>
        <a:p>
          <a:endParaRPr lang="en-US"/>
        </a:p>
      </dgm:t>
    </dgm:pt>
    <dgm:pt modelId="{CD65DE03-5BB8-4075-B63D-F567614E6B96}" type="sibTrans" cxnId="{DFD587B5-486B-4E77-9061-1477985DBE37}">
      <dgm:prSet/>
      <dgm:spPr/>
      <dgm:t>
        <a:bodyPr/>
        <a:lstStyle/>
        <a:p>
          <a:endParaRPr lang="en-US"/>
        </a:p>
      </dgm:t>
    </dgm:pt>
    <dgm:pt modelId="{541DD62F-E9D9-4F09-9725-1398FFB98572}">
      <dgm:prSet/>
      <dgm:spPr/>
      <dgm:t>
        <a:bodyPr/>
        <a:lstStyle/>
        <a:p>
          <a:r>
            <a:rPr lang="ko-KR"/>
            <a:t>학습 데이터 위변조 불가능</a:t>
          </a:r>
          <a:endParaRPr lang="en-US"/>
        </a:p>
      </dgm:t>
    </dgm:pt>
    <dgm:pt modelId="{49FB54C8-15AE-479F-A289-9BED90075C59}" type="parTrans" cxnId="{D9B1A9B7-6270-41F5-B30A-E721ACDC3A50}">
      <dgm:prSet/>
      <dgm:spPr/>
      <dgm:t>
        <a:bodyPr/>
        <a:lstStyle/>
        <a:p>
          <a:endParaRPr lang="en-US"/>
        </a:p>
      </dgm:t>
    </dgm:pt>
    <dgm:pt modelId="{CC767216-8AF1-44C3-B29F-367503D99E7D}" type="sibTrans" cxnId="{D9B1A9B7-6270-41F5-B30A-E721ACDC3A50}">
      <dgm:prSet/>
      <dgm:spPr/>
      <dgm:t>
        <a:bodyPr/>
        <a:lstStyle/>
        <a:p>
          <a:endParaRPr lang="en-US"/>
        </a:p>
      </dgm:t>
    </dgm:pt>
    <dgm:pt modelId="{510CE953-962A-4F58-962B-C76212B447D7}">
      <dgm:prSet/>
      <dgm:spPr/>
      <dgm:t>
        <a:bodyPr/>
        <a:lstStyle/>
        <a:p>
          <a:r>
            <a:rPr lang="ko-KR"/>
            <a:t>학습 진행 과정 블록체인에 기록</a:t>
          </a:r>
          <a:r>
            <a:rPr lang="en-US"/>
            <a:t>, </a:t>
          </a:r>
          <a:r>
            <a:rPr lang="ko-KR"/>
            <a:t>투명한 평가 절차</a:t>
          </a:r>
          <a:endParaRPr lang="en-US"/>
        </a:p>
      </dgm:t>
    </dgm:pt>
    <dgm:pt modelId="{C7266805-6ECB-49BE-8809-A56AD01EE7E1}" type="parTrans" cxnId="{D6FD7F50-5F58-468E-A749-3D99F647C2DC}">
      <dgm:prSet/>
      <dgm:spPr/>
      <dgm:t>
        <a:bodyPr/>
        <a:lstStyle/>
        <a:p>
          <a:endParaRPr lang="en-US"/>
        </a:p>
      </dgm:t>
    </dgm:pt>
    <dgm:pt modelId="{0CDF8AF3-614B-41CB-B8D0-74D6E7825039}" type="sibTrans" cxnId="{D6FD7F50-5F58-468E-A749-3D99F647C2DC}">
      <dgm:prSet/>
      <dgm:spPr/>
      <dgm:t>
        <a:bodyPr/>
        <a:lstStyle/>
        <a:p>
          <a:endParaRPr lang="en-US"/>
        </a:p>
      </dgm:t>
    </dgm:pt>
    <dgm:pt modelId="{EF26BAC3-4B0E-4911-B05A-C628FE2AF0B8}">
      <dgm:prSet/>
      <dgm:spPr/>
      <dgm:t>
        <a:bodyPr/>
        <a:lstStyle/>
        <a:p>
          <a:r>
            <a:rPr lang="ko-KR"/>
            <a:t>누구나 강의 만들고 증명 가능</a:t>
          </a:r>
          <a:endParaRPr lang="en-US"/>
        </a:p>
      </dgm:t>
    </dgm:pt>
    <dgm:pt modelId="{65283B05-37A2-46B0-B823-D600D457FE0B}" type="parTrans" cxnId="{DFA8AD0B-DB7B-4A61-B3B3-646644E864EC}">
      <dgm:prSet/>
      <dgm:spPr/>
      <dgm:t>
        <a:bodyPr/>
        <a:lstStyle/>
        <a:p>
          <a:endParaRPr lang="en-US"/>
        </a:p>
      </dgm:t>
    </dgm:pt>
    <dgm:pt modelId="{4537B927-DFF1-4ED1-9DF9-FD378DD5ACF7}" type="sibTrans" cxnId="{DFA8AD0B-DB7B-4A61-B3B3-646644E864EC}">
      <dgm:prSet/>
      <dgm:spPr/>
      <dgm:t>
        <a:bodyPr/>
        <a:lstStyle/>
        <a:p>
          <a:endParaRPr lang="en-US"/>
        </a:p>
      </dgm:t>
    </dgm:pt>
    <dgm:pt modelId="{902D5142-EC1B-4E98-A091-E16416B2AA13}" type="pres">
      <dgm:prSet presAssocID="{F3A9A08D-096B-493F-9816-6D89063496AD}" presName="compositeShape" presStyleCnt="0">
        <dgm:presLayoutVars>
          <dgm:chMax val="7"/>
          <dgm:dir/>
          <dgm:resizeHandles val="exact"/>
        </dgm:presLayoutVars>
      </dgm:prSet>
      <dgm:spPr/>
    </dgm:pt>
    <dgm:pt modelId="{C28724FF-49D7-4693-9D53-EFC6C2BB79E9}" type="pres">
      <dgm:prSet presAssocID="{F3A9A08D-096B-493F-9816-6D89063496AD}" presName="wedge1" presStyleLbl="node1" presStyleIdx="0" presStyleCnt="4"/>
      <dgm:spPr/>
    </dgm:pt>
    <dgm:pt modelId="{2DD8675C-EA01-4828-8E69-89294A8AED03}" type="pres">
      <dgm:prSet presAssocID="{F3A9A08D-096B-493F-9816-6D89063496A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977087-FAB5-4A24-96BB-485C1DF389A9}" type="pres">
      <dgm:prSet presAssocID="{F3A9A08D-096B-493F-9816-6D89063496AD}" presName="wedge2" presStyleLbl="node1" presStyleIdx="1" presStyleCnt="4"/>
      <dgm:spPr/>
    </dgm:pt>
    <dgm:pt modelId="{ECCC0F48-EAB7-4957-93DD-8E0BEBEA892F}" type="pres">
      <dgm:prSet presAssocID="{F3A9A08D-096B-493F-9816-6D89063496A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212260-D42E-4212-8B6A-7D89E47ADB68}" type="pres">
      <dgm:prSet presAssocID="{F3A9A08D-096B-493F-9816-6D89063496AD}" presName="wedge3" presStyleLbl="node1" presStyleIdx="2" presStyleCnt="4"/>
      <dgm:spPr/>
    </dgm:pt>
    <dgm:pt modelId="{5B397D3F-892D-4221-99CC-3862AB481C7C}" type="pres">
      <dgm:prSet presAssocID="{F3A9A08D-096B-493F-9816-6D89063496A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70A6FC5-EE99-49C2-9AD5-07F3240FF327}" type="pres">
      <dgm:prSet presAssocID="{F3A9A08D-096B-493F-9816-6D89063496AD}" presName="wedge4" presStyleLbl="node1" presStyleIdx="3" presStyleCnt="4"/>
      <dgm:spPr/>
    </dgm:pt>
    <dgm:pt modelId="{B61458A6-03D9-4F9A-AFD7-02F2E6CE5E0C}" type="pres">
      <dgm:prSet presAssocID="{F3A9A08D-096B-493F-9816-6D89063496A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A8AD0B-DB7B-4A61-B3B3-646644E864EC}" srcId="{F3A9A08D-096B-493F-9816-6D89063496AD}" destId="{EF26BAC3-4B0E-4911-B05A-C628FE2AF0B8}" srcOrd="3" destOrd="0" parTransId="{65283B05-37A2-46B0-B823-D600D457FE0B}" sibTransId="{4537B927-DFF1-4ED1-9DF9-FD378DD5ACF7}"/>
    <dgm:cxn modelId="{0EE53C1B-2F1E-445A-A533-6B1EF382414B}" type="presOf" srcId="{560CE13C-D4C1-4F14-ACDA-9BC9AD6BC46E}" destId="{2DD8675C-EA01-4828-8E69-89294A8AED03}" srcOrd="1" destOrd="0" presId="urn:microsoft.com/office/officeart/2005/8/layout/chart3"/>
    <dgm:cxn modelId="{DF0A8821-5D69-4EF5-9D81-4464028C573C}" type="presOf" srcId="{EF26BAC3-4B0E-4911-B05A-C628FE2AF0B8}" destId="{970A6FC5-EE99-49C2-9AD5-07F3240FF327}" srcOrd="0" destOrd="0" presId="urn:microsoft.com/office/officeart/2005/8/layout/chart3"/>
    <dgm:cxn modelId="{2CA32030-0E10-4201-AADF-A595DB315CFB}" type="presOf" srcId="{F3A9A08D-096B-493F-9816-6D89063496AD}" destId="{902D5142-EC1B-4E98-A091-E16416B2AA13}" srcOrd="0" destOrd="0" presId="urn:microsoft.com/office/officeart/2005/8/layout/chart3"/>
    <dgm:cxn modelId="{D6FD7F50-5F58-468E-A749-3D99F647C2DC}" srcId="{F3A9A08D-096B-493F-9816-6D89063496AD}" destId="{510CE953-962A-4F58-962B-C76212B447D7}" srcOrd="2" destOrd="0" parTransId="{C7266805-6ECB-49BE-8809-A56AD01EE7E1}" sibTransId="{0CDF8AF3-614B-41CB-B8D0-74D6E7825039}"/>
    <dgm:cxn modelId="{DD3B4E76-8B63-4B6A-BA74-0215179E20C7}" type="presOf" srcId="{560CE13C-D4C1-4F14-ACDA-9BC9AD6BC46E}" destId="{C28724FF-49D7-4693-9D53-EFC6C2BB79E9}" srcOrd="0" destOrd="0" presId="urn:microsoft.com/office/officeart/2005/8/layout/chart3"/>
    <dgm:cxn modelId="{32EC4177-020E-4B3E-BD40-CA2F576B5445}" type="presOf" srcId="{510CE953-962A-4F58-962B-C76212B447D7}" destId="{5B397D3F-892D-4221-99CC-3862AB481C7C}" srcOrd="1" destOrd="0" presId="urn:microsoft.com/office/officeart/2005/8/layout/chart3"/>
    <dgm:cxn modelId="{E4533A83-03A6-478C-83CE-54B3A349C569}" type="presOf" srcId="{541DD62F-E9D9-4F09-9725-1398FFB98572}" destId="{9C977087-FAB5-4A24-96BB-485C1DF389A9}" srcOrd="0" destOrd="0" presId="urn:microsoft.com/office/officeart/2005/8/layout/chart3"/>
    <dgm:cxn modelId="{A95EE790-8F73-491A-A7EA-BB8B6C300F0D}" type="presOf" srcId="{541DD62F-E9D9-4F09-9725-1398FFB98572}" destId="{ECCC0F48-EAB7-4957-93DD-8E0BEBEA892F}" srcOrd="1" destOrd="0" presId="urn:microsoft.com/office/officeart/2005/8/layout/chart3"/>
    <dgm:cxn modelId="{DFD587B5-486B-4E77-9061-1477985DBE37}" srcId="{F3A9A08D-096B-493F-9816-6D89063496AD}" destId="{560CE13C-D4C1-4F14-ACDA-9BC9AD6BC46E}" srcOrd="0" destOrd="0" parTransId="{8101CC9C-9A29-459D-98B6-A9E55FDA1316}" sibTransId="{CD65DE03-5BB8-4075-B63D-F567614E6B96}"/>
    <dgm:cxn modelId="{D9B1A9B7-6270-41F5-B30A-E721ACDC3A50}" srcId="{F3A9A08D-096B-493F-9816-6D89063496AD}" destId="{541DD62F-E9D9-4F09-9725-1398FFB98572}" srcOrd="1" destOrd="0" parTransId="{49FB54C8-15AE-479F-A289-9BED90075C59}" sibTransId="{CC767216-8AF1-44C3-B29F-367503D99E7D}"/>
    <dgm:cxn modelId="{8EC2D8E8-95F6-4350-9FCA-85A9781ED10D}" type="presOf" srcId="{EF26BAC3-4B0E-4911-B05A-C628FE2AF0B8}" destId="{B61458A6-03D9-4F9A-AFD7-02F2E6CE5E0C}" srcOrd="1" destOrd="0" presId="urn:microsoft.com/office/officeart/2005/8/layout/chart3"/>
    <dgm:cxn modelId="{7927B9EF-B960-433F-ABE8-C305A967C80F}" type="presOf" srcId="{510CE953-962A-4F58-962B-C76212B447D7}" destId="{B5212260-D42E-4212-8B6A-7D89E47ADB68}" srcOrd="0" destOrd="0" presId="urn:microsoft.com/office/officeart/2005/8/layout/chart3"/>
    <dgm:cxn modelId="{E35B13C7-4D2A-45D9-B1FF-47A11FFF67FE}" type="presParOf" srcId="{902D5142-EC1B-4E98-A091-E16416B2AA13}" destId="{C28724FF-49D7-4693-9D53-EFC6C2BB79E9}" srcOrd="0" destOrd="0" presId="urn:microsoft.com/office/officeart/2005/8/layout/chart3"/>
    <dgm:cxn modelId="{EB409A8D-7DE3-4838-A813-42F9E76F492C}" type="presParOf" srcId="{902D5142-EC1B-4E98-A091-E16416B2AA13}" destId="{2DD8675C-EA01-4828-8E69-89294A8AED03}" srcOrd="1" destOrd="0" presId="urn:microsoft.com/office/officeart/2005/8/layout/chart3"/>
    <dgm:cxn modelId="{368315F1-9E19-45B3-BDC7-7F42449FCE79}" type="presParOf" srcId="{902D5142-EC1B-4E98-A091-E16416B2AA13}" destId="{9C977087-FAB5-4A24-96BB-485C1DF389A9}" srcOrd="2" destOrd="0" presId="urn:microsoft.com/office/officeart/2005/8/layout/chart3"/>
    <dgm:cxn modelId="{CBA23BD0-D3B3-4387-A04A-C1D0721AAC31}" type="presParOf" srcId="{902D5142-EC1B-4E98-A091-E16416B2AA13}" destId="{ECCC0F48-EAB7-4957-93DD-8E0BEBEA892F}" srcOrd="3" destOrd="0" presId="urn:microsoft.com/office/officeart/2005/8/layout/chart3"/>
    <dgm:cxn modelId="{DFC31A71-887B-4013-AE9E-1371D26BD0C2}" type="presParOf" srcId="{902D5142-EC1B-4E98-A091-E16416B2AA13}" destId="{B5212260-D42E-4212-8B6A-7D89E47ADB68}" srcOrd="4" destOrd="0" presId="urn:microsoft.com/office/officeart/2005/8/layout/chart3"/>
    <dgm:cxn modelId="{E933013B-794B-4797-94C2-CA0A530020A6}" type="presParOf" srcId="{902D5142-EC1B-4E98-A091-E16416B2AA13}" destId="{5B397D3F-892D-4221-99CC-3862AB481C7C}" srcOrd="5" destOrd="0" presId="urn:microsoft.com/office/officeart/2005/8/layout/chart3"/>
    <dgm:cxn modelId="{C677D491-4C2A-414D-95CA-E38EBB0F4EBC}" type="presParOf" srcId="{902D5142-EC1B-4E98-A091-E16416B2AA13}" destId="{970A6FC5-EE99-49C2-9AD5-07F3240FF327}" srcOrd="6" destOrd="0" presId="urn:microsoft.com/office/officeart/2005/8/layout/chart3"/>
    <dgm:cxn modelId="{195F09B0-5612-4345-B5BD-34B36F63A118}" type="presParOf" srcId="{902D5142-EC1B-4E98-A091-E16416B2AA13}" destId="{B61458A6-03D9-4F9A-AFD7-02F2E6CE5E0C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0B8A28-F903-4F2A-AA9F-F1572FC8A7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6025BC-A5D2-49BF-B7E2-D0272924824C}">
      <dgm:prSet/>
      <dgm:spPr/>
      <dgm:t>
        <a:bodyPr/>
        <a:lstStyle/>
        <a:p>
          <a:r>
            <a:rPr lang="ko-KR" dirty="0"/>
            <a:t>블록체인으로 학습 데이터의 안정성과 투명성을 보장</a:t>
          </a:r>
          <a:r>
            <a:rPr lang="en-US" dirty="0"/>
            <a:t>, </a:t>
          </a:r>
          <a:r>
            <a:rPr lang="ko-KR" dirty="0" err="1"/>
            <a:t>위변조</a:t>
          </a:r>
          <a:r>
            <a:rPr lang="ko-KR" dirty="0"/>
            <a:t> 방지</a:t>
          </a:r>
          <a:endParaRPr lang="en-US" dirty="0"/>
        </a:p>
      </dgm:t>
    </dgm:pt>
    <dgm:pt modelId="{9E194A78-0244-4C9B-B0E4-A36DC2D5B448}" type="parTrans" cxnId="{5E22EF91-F424-47CE-83A2-00544F6E3F77}">
      <dgm:prSet/>
      <dgm:spPr/>
      <dgm:t>
        <a:bodyPr/>
        <a:lstStyle/>
        <a:p>
          <a:endParaRPr lang="en-US"/>
        </a:p>
      </dgm:t>
    </dgm:pt>
    <dgm:pt modelId="{928BC00A-26E3-4E07-8BB3-8A77AB3F3E0C}" type="sibTrans" cxnId="{5E22EF91-F424-47CE-83A2-00544F6E3F77}">
      <dgm:prSet/>
      <dgm:spPr/>
      <dgm:t>
        <a:bodyPr/>
        <a:lstStyle/>
        <a:p>
          <a:endParaRPr lang="en-US"/>
        </a:p>
      </dgm:t>
    </dgm:pt>
    <dgm:pt modelId="{EA74BF8B-D46A-4A8E-BE94-019E6F13D15D}">
      <dgm:prSet/>
      <dgm:spPr/>
      <dgm:t>
        <a:bodyPr/>
        <a:lstStyle/>
        <a:p>
          <a:r>
            <a:rPr lang="ko-KR"/>
            <a:t>학습 진행 과정 파악</a:t>
          </a:r>
          <a:r>
            <a:rPr lang="en-US"/>
            <a:t>, </a:t>
          </a:r>
          <a:r>
            <a:rPr lang="ko-KR"/>
            <a:t>평가 시스템의 공정성 확보</a:t>
          </a:r>
          <a:r>
            <a:rPr lang="en-US"/>
            <a:t>, </a:t>
          </a:r>
          <a:r>
            <a:rPr lang="ko-KR"/>
            <a:t>학습 과정에 대한 신뢰성</a:t>
          </a:r>
          <a:endParaRPr lang="en-US"/>
        </a:p>
      </dgm:t>
    </dgm:pt>
    <dgm:pt modelId="{8E6F2AE9-9E22-489F-9AAA-83CA08F75D4B}" type="parTrans" cxnId="{7290E797-2CCE-45F9-8F22-8D99B8244EBA}">
      <dgm:prSet/>
      <dgm:spPr/>
      <dgm:t>
        <a:bodyPr/>
        <a:lstStyle/>
        <a:p>
          <a:endParaRPr lang="en-US"/>
        </a:p>
      </dgm:t>
    </dgm:pt>
    <dgm:pt modelId="{88E9913A-5406-4A68-90A8-A24E868D4F2A}" type="sibTrans" cxnId="{7290E797-2CCE-45F9-8F22-8D99B8244EBA}">
      <dgm:prSet/>
      <dgm:spPr/>
      <dgm:t>
        <a:bodyPr/>
        <a:lstStyle/>
        <a:p>
          <a:endParaRPr lang="en-US"/>
        </a:p>
      </dgm:t>
    </dgm:pt>
    <dgm:pt modelId="{BEBF9EDA-9893-48B8-B3A6-A79533F7D79B}">
      <dgm:prSet/>
      <dgm:spPr/>
      <dgm:t>
        <a:bodyPr/>
        <a:lstStyle/>
        <a:p>
          <a:r>
            <a:rPr lang="ko-KR"/>
            <a:t>누구나 학습 컨텐츠 공급</a:t>
          </a:r>
          <a:r>
            <a:rPr lang="en-US"/>
            <a:t>, </a:t>
          </a:r>
          <a:r>
            <a:rPr lang="ko-KR"/>
            <a:t>소비</a:t>
          </a:r>
          <a:r>
            <a:rPr lang="en-US"/>
            <a:t>, </a:t>
          </a:r>
          <a:r>
            <a:rPr lang="ko-KR"/>
            <a:t>인증</a:t>
          </a:r>
          <a:endParaRPr lang="en-US"/>
        </a:p>
      </dgm:t>
    </dgm:pt>
    <dgm:pt modelId="{B85BEB7B-B74A-4E76-B858-0C7A39DF1D86}" type="parTrans" cxnId="{EB608748-3A4B-4A98-86B3-D2B0D07C361C}">
      <dgm:prSet/>
      <dgm:spPr/>
      <dgm:t>
        <a:bodyPr/>
        <a:lstStyle/>
        <a:p>
          <a:endParaRPr lang="en-US"/>
        </a:p>
      </dgm:t>
    </dgm:pt>
    <dgm:pt modelId="{EEF380D6-2EE7-48D6-84E8-BFE91D383384}" type="sibTrans" cxnId="{EB608748-3A4B-4A98-86B3-D2B0D07C361C}">
      <dgm:prSet/>
      <dgm:spPr/>
      <dgm:t>
        <a:bodyPr/>
        <a:lstStyle/>
        <a:p>
          <a:endParaRPr lang="en-US"/>
        </a:p>
      </dgm:t>
    </dgm:pt>
    <dgm:pt modelId="{AA6A1739-8FED-410C-B6B3-B114B00154EA}" type="pres">
      <dgm:prSet presAssocID="{5E0B8A28-F903-4F2A-AA9F-F1572FC8A734}" presName="vert0" presStyleCnt="0">
        <dgm:presLayoutVars>
          <dgm:dir/>
          <dgm:animOne val="branch"/>
          <dgm:animLvl val="lvl"/>
        </dgm:presLayoutVars>
      </dgm:prSet>
      <dgm:spPr/>
    </dgm:pt>
    <dgm:pt modelId="{AD52C3C7-DC86-4EED-895E-DA17787B495E}" type="pres">
      <dgm:prSet presAssocID="{826025BC-A5D2-49BF-B7E2-D0272924824C}" presName="thickLine" presStyleLbl="alignNode1" presStyleIdx="0" presStyleCnt="3"/>
      <dgm:spPr/>
    </dgm:pt>
    <dgm:pt modelId="{7EFC93EB-9A4F-437A-861F-9C26376C36BD}" type="pres">
      <dgm:prSet presAssocID="{826025BC-A5D2-49BF-B7E2-D0272924824C}" presName="horz1" presStyleCnt="0"/>
      <dgm:spPr/>
    </dgm:pt>
    <dgm:pt modelId="{EABBF393-6102-41ED-89D1-8FBB9E56B7F4}" type="pres">
      <dgm:prSet presAssocID="{826025BC-A5D2-49BF-B7E2-D0272924824C}" presName="tx1" presStyleLbl="revTx" presStyleIdx="0" presStyleCnt="3"/>
      <dgm:spPr/>
    </dgm:pt>
    <dgm:pt modelId="{6E5DC5DA-7E1E-4DFD-A32E-DBC616066644}" type="pres">
      <dgm:prSet presAssocID="{826025BC-A5D2-49BF-B7E2-D0272924824C}" presName="vert1" presStyleCnt="0"/>
      <dgm:spPr/>
    </dgm:pt>
    <dgm:pt modelId="{EE66CE25-08BC-4E5C-ADDD-3C56346032F8}" type="pres">
      <dgm:prSet presAssocID="{EA74BF8B-D46A-4A8E-BE94-019E6F13D15D}" presName="thickLine" presStyleLbl="alignNode1" presStyleIdx="1" presStyleCnt="3"/>
      <dgm:spPr/>
    </dgm:pt>
    <dgm:pt modelId="{78DF7A8F-CD21-49BB-99CC-278719A8E859}" type="pres">
      <dgm:prSet presAssocID="{EA74BF8B-D46A-4A8E-BE94-019E6F13D15D}" presName="horz1" presStyleCnt="0"/>
      <dgm:spPr/>
    </dgm:pt>
    <dgm:pt modelId="{CB353853-E19E-4999-A845-9DBB948AFC67}" type="pres">
      <dgm:prSet presAssocID="{EA74BF8B-D46A-4A8E-BE94-019E6F13D15D}" presName="tx1" presStyleLbl="revTx" presStyleIdx="1" presStyleCnt="3"/>
      <dgm:spPr/>
    </dgm:pt>
    <dgm:pt modelId="{1761721C-7AC8-4658-B297-0B700F0E5819}" type="pres">
      <dgm:prSet presAssocID="{EA74BF8B-D46A-4A8E-BE94-019E6F13D15D}" presName="vert1" presStyleCnt="0"/>
      <dgm:spPr/>
    </dgm:pt>
    <dgm:pt modelId="{C5288C99-4CC5-4FE0-9A08-1A2277A187CB}" type="pres">
      <dgm:prSet presAssocID="{BEBF9EDA-9893-48B8-B3A6-A79533F7D79B}" presName="thickLine" presStyleLbl="alignNode1" presStyleIdx="2" presStyleCnt="3"/>
      <dgm:spPr/>
    </dgm:pt>
    <dgm:pt modelId="{12A79FC6-DF48-4A59-BE54-EA906DB46112}" type="pres">
      <dgm:prSet presAssocID="{BEBF9EDA-9893-48B8-B3A6-A79533F7D79B}" presName="horz1" presStyleCnt="0"/>
      <dgm:spPr/>
    </dgm:pt>
    <dgm:pt modelId="{B42FB57D-5E91-4E20-9F97-F4F3802F885D}" type="pres">
      <dgm:prSet presAssocID="{BEBF9EDA-9893-48B8-B3A6-A79533F7D79B}" presName="tx1" presStyleLbl="revTx" presStyleIdx="2" presStyleCnt="3"/>
      <dgm:spPr/>
    </dgm:pt>
    <dgm:pt modelId="{CFCC3018-A06F-4C97-B800-D1B28D787EB7}" type="pres">
      <dgm:prSet presAssocID="{BEBF9EDA-9893-48B8-B3A6-A79533F7D79B}" presName="vert1" presStyleCnt="0"/>
      <dgm:spPr/>
    </dgm:pt>
  </dgm:ptLst>
  <dgm:cxnLst>
    <dgm:cxn modelId="{5DEC6B34-2649-4EC5-93D2-45133AB41AF5}" type="presOf" srcId="{5E0B8A28-F903-4F2A-AA9F-F1572FC8A734}" destId="{AA6A1739-8FED-410C-B6B3-B114B00154EA}" srcOrd="0" destOrd="0" presId="urn:microsoft.com/office/officeart/2008/layout/LinedList"/>
    <dgm:cxn modelId="{B2830135-126F-4834-84AA-2E4312546854}" type="presOf" srcId="{BEBF9EDA-9893-48B8-B3A6-A79533F7D79B}" destId="{B42FB57D-5E91-4E20-9F97-F4F3802F885D}" srcOrd="0" destOrd="0" presId="urn:microsoft.com/office/officeart/2008/layout/LinedList"/>
    <dgm:cxn modelId="{EB608748-3A4B-4A98-86B3-D2B0D07C361C}" srcId="{5E0B8A28-F903-4F2A-AA9F-F1572FC8A734}" destId="{BEBF9EDA-9893-48B8-B3A6-A79533F7D79B}" srcOrd="2" destOrd="0" parTransId="{B85BEB7B-B74A-4E76-B858-0C7A39DF1D86}" sibTransId="{EEF380D6-2EE7-48D6-84E8-BFE91D383384}"/>
    <dgm:cxn modelId="{5E22EF91-F424-47CE-83A2-00544F6E3F77}" srcId="{5E0B8A28-F903-4F2A-AA9F-F1572FC8A734}" destId="{826025BC-A5D2-49BF-B7E2-D0272924824C}" srcOrd="0" destOrd="0" parTransId="{9E194A78-0244-4C9B-B0E4-A36DC2D5B448}" sibTransId="{928BC00A-26E3-4E07-8BB3-8A77AB3F3E0C}"/>
    <dgm:cxn modelId="{7290E797-2CCE-45F9-8F22-8D99B8244EBA}" srcId="{5E0B8A28-F903-4F2A-AA9F-F1572FC8A734}" destId="{EA74BF8B-D46A-4A8E-BE94-019E6F13D15D}" srcOrd="1" destOrd="0" parTransId="{8E6F2AE9-9E22-489F-9AAA-83CA08F75D4B}" sibTransId="{88E9913A-5406-4A68-90A8-A24E868D4F2A}"/>
    <dgm:cxn modelId="{512A78BC-80FE-4995-BED2-6E5C72DEDF56}" type="presOf" srcId="{EA74BF8B-D46A-4A8E-BE94-019E6F13D15D}" destId="{CB353853-E19E-4999-A845-9DBB948AFC67}" srcOrd="0" destOrd="0" presId="urn:microsoft.com/office/officeart/2008/layout/LinedList"/>
    <dgm:cxn modelId="{5DC224D8-8B5A-4D56-8E17-B00C387F2E55}" type="presOf" srcId="{826025BC-A5D2-49BF-B7E2-D0272924824C}" destId="{EABBF393-6102-41ED-89D1-8FBB9E56B7F4}" srcOrd="0" destOrd="0" presId="urn:microsoft.com/office/officeart/2008/layout/LinedList"/>
    <dgm:cxn modelId="{EEEEA575-43D4-45F7-A88A-EAE5DC2ACB4B}" type="presParOf" srcId="{AA6A1739-8FED-410C-B6B3-B114B00154EA}" destId="{AD52C3C7-DC86-4EED-895E-DA17787B495E}" srcOrd="0" destOrd="0" presId="urn:microsoft.com/office/officeart/2008/layout/LinedList"/>
    <dgm:cxn modelId="{AD06C40A-46B5-436E-8D1D-7356C82757DC}" type="presParOf" srcId="{AA6A1739-8FED-410C-B6B3-B114B00154EA}" destId="{7EFC93EB-9A4F-437A-861F-9C26376C36BD}" srcOrd="1" destOrd="0" presId="urn:microsoft.com/office/officeart/2008/layout/LinedList"/>
    <dgm:cxn modelId="{636131CB-25FA-49D2-8E9B-24FC465286D6}" type="presParOf" srcId="{7EFC93EB-9A4F-437A-861F-9C26376C36BD}" destId="{EABBF393-6102-41ED-89D1-8FBB9E56B7F4}" srcOrd="0" destOrd="0" presId="urn:microsoft.com/office/officeart/2008/layout/LinedList"/>
    <dgm:cxn modelId="{965EF5A0-A3EB-4072-82E1-2880E3A99D71}" type="presParOf" srcId="{7EFC93EB-9A4F-437A-861F-9C26376C36BD}" destId="{6E5DC5DA-7E1E-4DFD-A32E-DBC616066644}" srcOrd="1" destOrd="0" presId="urn:microsoft.com/office/officeart/2008/layout/LinedList"/>
    <dgm:cxn modelId="{4C8E64DB-6BE4-4E16-9503-F20B8263D0E4}" type="presParOf" srcId="{AA6A1739-8FED-410C-B6B3-B114B00154EA}" destId="{EE66CE25-08BC-4E5C-ADDD-3C56346032F8}" srcOrd="2" destOrd="0" presId="urn:microsoft.com/office/officeart/2008/layout/LinedList"/>
    <dgm:cxn modelId="{EF133D32-CC7B-4A25-AB05-5646FBACD799}" type="presParOf" srcId="{AA6A1739-8FED-410C-B6B3-B114B00154EA}" destId="{78DF7A8F-CD21-49BB-99CC-278719A8E859}" srcOrd="3" destOrd="0" presId="urn:microsoft.com/office/officeart/2008/layout/LinedList"/>
    <dgm:cxn modelId="{36A9970D-DF3B-46AF-B39F-D7316FF3FE67}" type="presParOf" srcId="{78DF7A8F-CD21-49BB-99CC-278719A8E859}" destId="{CB353853-E19E-4999-A845-9DBB948AFC67}" srcOrd="0" destOrd="0" presId="urn:microsoft.com/office/officeart/2008/layout/LinedList"/>
    <dgm:cxn modelId="{4F55BC60-84A9-45D8-B139-DE1D15264D35}" type="presParOf" srcId="{78DF7A8F-CD21-49BB-99CC-278719A8E859}" destId="{1761721C-7AC8-4658-B297-0B700F0E5819}" srcOrd="1" destOrd="0" presId="urn:microsoft.com/office/officeart/2008/layout/LinedList"/>
    <dgm:cxn modelId="{A6A6504C-3C7F-47CB-B9D9-5171A556C5DF}" type="presParOf" srcId="{AA6A1739-8FED-410C-B6B3-B114B00154EA}" destId="{C5288C99-4CC5-4FE0-9A08-1A2277A187CB}" srcOrd="4" destOrd="0" presId="urn:microsoft.com/office/officeart/2008/layout/LinedList"/>
    <dgm:cxn modelId="{502690CA-8DC2-4185-A303-830A711BE323}" type="presParOf" srcId="{AA6A1739-8FED-410C-B6B3-B114B00154EA}" destId="{12A79FC6-DF48-4A59-BE54-EA906DB46112}" srcOrd="5" destOrd="0" presId="urn:microsoft.com/office/officeart/2008/layout/LinedList"/>
    <dgm:cxn modelId="{A04737EF-6805-44C6-85F4-261E303F416A}" type="presParOf" srcId="{12A79FC6-DF48-4A59-BE54-EA906DB46112}" destId="{B42FB57D-5E91-4E20-9F97-F4F3802F885D}" srcOrd="0" destOrd="0" presId="urn:microsoft.com/office/officeart/2008/layout/LinedList"/>
    <dgm:cxn modelId="{2259173E-6A18-4FDE-B2CC-98C07791895A}" type="presParOf" srcId="{12A79FC6-DF48-4A59-BE54-EA906DB46112}" destId="{CFCC3018-A06F-4C97-B800-D1B28D787E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512B2D-6749-492C-8EBB-159DEA4954EC}" type="doc">
      <dgm:prSet loTypeId="urn:microsoft.com/office/officeart/2005/8/layout/arrow5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4EE248-CBEB-42C9-AF03-C96BD99FFC3C}">
      <dgm:prSet/>
      <dgm:spPr/>
      <dgm:t>
        <a:bodyPr/>
        <a:lstStyle/>
        <a:p>
          <a:r>
            <a:rPr lang="ko-KR"/>
            <a:t>강의 수강</a:t>
          </a:r>
          <a:endParaRPr lang="en-US"/>
        </a:p>
      </dgm:t>
    </dgm:pt>
    <dgm:pt modelId="{FEE83E54-15D6-4C06-8DC7-8BE6E29B7320}" type="parTrans" cxnId="{7C37E7C6-60EE-4984-8831-BE01128EF1B3}">
      <dgm:prSet/>
      <dgm:spPr/>
      <dgm:t>
        <a:bodyPr/>
        <a:lstStyle/>
        <a:p>
          <a:endParaRPr lang="en-US"/>
        </a:p>
      </dgm:t>
    </dgm:pt>
    <dgm:pt modelId="{8F302DAB-B698-43F4-817E-BD4A767A5FCD}" type="sibTrans" cxnId="{7C37E7C6-60EE-4984-8831-BE01128EF1B3}">
      <dgm:prSet/>
      <dgm:spPr/>
      <dgm:t>
        <a:bodyPr/>
        <a:lstStyle/>
        <a:p>
          <a:endParaRPr lang="en-US"/>
        </a:p>
      </dgm:t>
    </dgm:pt>
    <dgm:pt modelId="{0F1D5C4F-C246-40E7-9B4E-D97ECAEE30D9}">
      <dgm:prSet/>
      <dgm:spPr/>
      <dgm:t>
        <a:bodyPr/>
        <a:lstStyle/>
        <a:p>
          <a:r>
            <a:rPr lang="ko-KR"/>
            <a:t>강의 수강 인증</a:t>
          </a:r>
          <a:endParaRPr lang="en-US"/>
        </a:p>
      </dgm:t>
    </dgm:pt>
    <dgm:pt modelId="{5D5BAB9F-0BE5-4C52-AD0D-BD7E49E4903E}" type="parTrans" cxnId="{E0175AA4-2612-4F68-94D9-58A4D132694A}">
      <dgm:prSet/>
      <dgm:spPr/>
      <dgm:t>
        <a:bodyPr/>
        <a:lstStyle/>
        <a:p>
          <a:endParaRPr lang="en-US"/>
        </a:p>
      </dgm:t>
    </dgm:pt>
    <dgm:pt modelId="{C00E8408-B42E-4F5A-9E59-866EBC49437A}" type="sibTrans" cxnId="{E0175AA4-2612-4F68-94D9-58A4D132694A}">
      <dgm:prSet/>
      <dgm:spPr/>
      <dgm:t>
        <a:bodyPr/>
        <a:lstStyle/>
        <a:p>
          <a:endParaRPr lang="en-US"/>
        </a:p>
      </dgm:t>
    </dgm:pt>
    <dgm:pt modelId="{703A5D95-44F8-42EA-BEED-69EAA25705D9}">
      <dgm:prSet/>
      <dgm:spPr/>
      <dgm:t>
        <a:bodyPr/>
        <a:lstStyle/>
        <a:p>
          <a:r>
            <a:rPr lang="ko-KR"/>
            <a:t>강의 생성</a:t>
          </a:r>
          <a:endParaRPr lang="en-US"/>
        </a:p>
      </dgm:t>
    </dgm:pt>
    <dgm:pt modelId="{F5766BD1-E044-48CC-AAB6-AEE3CBAC048F}" type="parTrans" cxnId="{0CEA402A-2B5B-4DB9-9ADB-1023D757E8BB}">
      <dgm:prSet/>
      <dgm:spPr/>
      <dgm:t>
        <a:bodyPr/>
        <a:lstStyle/>
        <a:p>
          <a:endParaRPr lang="en-US"/>
        </a:p>
      </dgm:t>
    </dgm:pt>
    <dgm:pt modelId="{493BB669-6339-4CF6-B8B8-19DCCEA61AD9}" type="sibTrans" cxnId="{0CEA402A-2B5B-4DB9-9ADB-1023D757E8BB}">
      <dgm:prSet/>
      <dgm:spPr/>
      <dgm:t>
        <a:bodyPr/>
        <a:lstStyle/>
        <a:p>
          <a:endParaRPr lang="en-US"/>
        </a:p>
      </dgm:t>
    </dgm:pt>
    <dgm:pt modelId="{DFEF969E-026E-40A2-B2C2-941F9DF795FC}" type="pres">
      <dgm:prSet presAssocID="{CB512B2D-6749-492C-8EBB-159DEA4954EC}" presName="diagram" presStyleCnt="0">
        <dgm:presLayoutVars>
          <dgm:dir/>
          <dgm:resizeHandles val="exact"/>
        </dgm:presLayoutVars>
      </dgm:prSet>
      <dgm:spPr/>
    </dgm:pt>
    <dgm:pt modelId="{F32B02C9-CB20-4F8B-AFA3-D5B95AE54CD7}" type="pres">
      <dgm:prSet presAssocID="{1A4EE248-CBEB-42C9-AF03-C96BD99FFC3C}" presName="arrow" presStyleLbl="node1" presStyleIdx="0" presStyleCnt="3">
        <dgm:presLayoutVars>
          <dgm:bulletEnabled val="1"/>
        </dgm:presLayoutVars>
      </dgm:prSet>
      <dgm:spPr/>
    </dgm:pt>
    <dgm:pt modelId="{EACA7DEF-E76A-4118-ABD3-EC5254853B00}" type="pres">
      <dgm:prSet presAssocID="{0F1D5C4F-C246-40E7-9B4E-D97ECAEE30D9}" presName="arrow" presStyleLbl="node1" presStyleIdx="1" presStyleCnt="3">
        <dgm:presLayoutVars>
          <dgm:bulletEnabled val="1"/>
        </dgm:presLayoutVars>
      </dgm:prSet>
      <dgm:spPr/>
    </dgm:pt>
    <dgm:pt modelId="{15D8D530-8CC0-4FD6-A91D-D0C0CFCDB691}" type="pres">
      <dgm:prSet presAssocID="{703A5D95-44F8-42EA-BEED-69EAA25705D9}" presName="arrow" presStyleLbl="node1" presStyleIdx="2" presStyleCnt="3">
        <dgm:presLayoutVars>
          <dgm:bulletEnabled val="1"/>
        </dgm:presLayoutVars>
      </dgm:prSet>
      <dgm:spPr/>
    </dgm:pt>
  </dgm:ptLst>
  <dgm:cxnLst>
    <dgm:cxn modelId="{0CEA402A-2B5B-4DB9-9ADB-1023D757E8BB}" srcId="{CB512B2D-6749-492C-8EBB-159DEA4954EC}" destId="{703A5D95-44F8-42EA-BEED-69EAA25705D9}" srcOrd="2" destOrd="0" parTransId="{F5766BD1-E044-48CC-AAB6-AEE3CBAC048F}" sibTransId="{493BB669-6339-4CF6-B8B8-19DCCEA61AD9}"/>
    <dgm:cxn modelId="{0CB3DC37-4FA6-41B5-92AB-0D48D0C53920}" type="presOf" srcId="{1A4EE248-CBEB-42C9-AF03-C96BD99FFC3C}" destId="{F32B02C9-CB20-4F8B-AFA3-D5B95AE54CD7}" srcOrd="0" destOrd="0" presId="urn:microsoft.com/office/officeart/2005/8/layout/arrow5"/>
    <dgm:cxn modelId="{EFB89E9A-7C5D-4A57-B1F4-B1215DAEF073}" type="presOf" srcId="{CB512B2D-6749-492C-8EBB-159DEA4954EC}" destId="{DFEF969E-026E-40A2-B2C2-941F9DF795FC}" srcOrd="0" destOrd="0" presId="urn:microsoft.com/office/officeart/2005/8/layout/arrow5"/>
    <dgm:cxn modelId="{E0175AA4-2612-4F68-94D9-58A4D132694A}" srcId="{CB512B2D-6749-492C-8EBB-159DEA4954EC}" destId="{0F1D5C4F-C246-40E7-9B4E-D97ECAEE30D9}" srcOrd="1" destOrd="0" parTransId="{5D5BAB9F-0BE5-4C52-AD0D-BD7E49E4903E}" sibTransId="{C00E8408-B42E-4F5A-9E59-866EBC49437A}"/>
    <dgm:cxn modelId="{D27342B7-A4AF-4184-A3B4-C989D1EA5742}" type="presOf" srcId="{0F1D5C4F-C246-40E7-9B4E-D97ECAEE30D9}" destId="{EACA7DEF-E76A-4118-ABD3-EC5254853B00}" srcOrd="0" destOrd="0" presId="urn:microsoft.com/office/officeart/2005/8/layout/arrow5"/>
    <dgm:cxn modelId="{7C37E7C6-60EE-4984-8831-BE01128EF1B3}" srcId="{CB512B2D-6749-492C-8EBB-159DEA4954EC}" destId="{1A4EE248-CBEB-42C9-AF03-C96BD99FFC3C}" srcOrd="0" destOrd="0" parTransId="{FEE83E54-15D6-4C06-8DC7-8BE6E29B7320}" sibTransId="{8F302DAB-B698-43F4-817E-BD4A767A5FCD}"/>
    <dgm:cxn modelId="{4C0D82D1-AAE5-4944-9DE7-94F04B029050}" type="presOf" srcId="{703A5D95-44F8-42EA-BEED-69EAA25705D9}" destId="{15D8D530-8CC0-4FD6-A91D-D0C0CFCDB691}" srcOrd="0" destOrd="0" presId="urn:microsoft.com/office/officeart/2005/8/layout/arrow5"/>
    <dgm:cxn modelId="{F352C858-B1D0-4801-A5F3-6155C0B7E8D2}" type="presParOf" srcId="{DFEF969E-026E-40A2-B2C2-941F9DF795FC}" destId="{F32B02C9-CB20-4F8B-AFA3-D5B95AE54CD7}" srcOrd="0" destOrd="0" presId="urn:microsoft.com/office/officeart/2005/8/layout/arrow5"/>
    <dgm:cxn modelId="{CA2EFCF5-66ED-44B0-908A-D7E01ECFAF9F}" type="presParOf" srcId="{DFEF969E-026E-40A2-B2C2-941F9DF795FC}" destId="{EACA7DEF-E76A-4118-ABD3-EC5254853B00}" srcOrd="1" destOrd="0" presId="urn:microsoft.com/office/officeart/2005/8/layout/arrow5"/>
    <dgm:cxn modelId="{82286D45-3513-4DE2-8748-F33AF828DE8F}" type="presParOf" srcId="{DFEF969E-026E-40A2-B2C2-941F9DF795FC}" destId="{15D8D530-8CC0-4FD6-A91D-D0C0CFCDB691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00ED89-CA39-4869-B0B4-A427FC903CF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696884-BA3B-4CED-A075-6F7E26C6A778}">
      <dgm:prSet/>
      <dgm:spPr/>
      <dgm:t>
        <a:bodyPr/>
        <a:lstStyle/>
        <a:p>
          <a:r>
            <a:rPr lang="ko-KR"/>
            <a:t>강의 수강</a:t>
          </a:r>
          <a:endParaRPr lang="en-US"/>
        </a:p>
      </dgm:t>
    </dgm:pt>
    <dgm:pt modelId="{288C0A83-400B-4B82-9A0B-D6C45B391CD6}" type="parTrans" cxnId="{4B455B72-57FB-42FD-9E14-C739C802BF5A}">
      <dgm:prSet/>
      <dgm:spPr/>
      <dgm:t>
        <a:bodyPr/>
        <a:lstStyle/>
        <a:p>
          <a:endParaRPr lang="en-US"/>
        </a:p>
      </dgm:t>
    </dgm:pt>
    <dgm:pt modelId="{425A00F8-EFAB-404A-9E71-B935848880E0}" type="sibTrans" cxnId="{4B455B72-57FB-42FD-9E14-C739C802BF5A}">
      <dgm:prSet/>
      <dgm:spPr/>
      <dgm:t>
        <a:bodyPr/>
        <a:lstStyle/>
        <a:p>
          <a:endParaRPr lang="en-US"/>
        </a:p>
      </dgm:t>
    </dgm:pt>
    <dgm:pt modelId="{5B3DE1BE-E87D-482C-9DA9-407017013C29}">
      <dgm:prSet/>
      <dgm:spPr/>
      <dgm:t>
        <a:bodyPr/>
        <a:lstStyle/>
        <a:p>
          <a:r>
            <a:rPr lang="ko-KR"/>
            <a:t>학습 과정 블록체인에 저장</a:t>
          </a:r>
          <a:endParaRPr lang="en-US"/>
        </a:p>
      </dgm:t>
    </dgm:pt>
    <dgm:pt modelId="{BD3BF101-91E2-4234-A827-A6D9ADE13144}" type="parTrans" cxnId="{9365DFF6-F273-4B67-A4CD-896E1BEC8447}">
      <dgm:prSet/>
      <dgm:spPr/>
      <dgm:t>
        <a:bodyPr/>
        <a:lstStyle/>
        <a:p>
          <a:endParaRPr lang="en-US"/>
        </a:p>
      </dgm:t>
    </dgm:pt>
    <dgm:pt modelId="{5DF678B6-31F6-489A-B812-7A0867061F7C}" type="sibTrans" cxnId="{9365DFF6-F273-4B67-A4CD-896E1BEC8447}">
      <dgm:prSet/>
      <dgm:spPr/>
      <dgm:t>
        <a:bodyPr/>
        <a:lstStyle/>
        <a:p>
          <a:endParaRPr lang="en-US"/>
        </a:p>
      </dgm:t>
    </dgm:pt>
    <dgm:pt modelId="{877749A5-3B68-4069-9FE5-5FD6FE388A8B}">
      <dgm:prSet/>
      <dgm:spPr/>
      <dgm:t>
        <a:bodyPr/>
        <a:lstStyle/>
        <a:p>
          <a:r>
            <a:rPr lang="ko-KR"/>
            <a:t>증명서 자동 발급</a:t>
          </a:r>
          <a:endParaRPr lang="en-US"/>
        </a:p>
      </dgm:t>
    </dgm:pt>
    <dgm:pt modelId="{780BB8C3-0573-4960-9B45-B21A3C893853}" type="parTrans" cxnId="{35721E51-5AA1-4D13-9077-74C8CDF61150}">
      <dgm:prSet/>
      <dgm:spPr/>
      <dgm:t>
        <a:bodyPr/>
        <a:lstStyle/>
        <a:p>
          <a:endParaRPr lang="en-US"/>
        </a:p>
      </dgm:t>
    </dgm:pt>
    <dgm:pt modelId="{19475325-DBFC-4BE2-A154-6BE0BB26E49B}" type="sibTrans" cxnId="{35721E51-5AA1-4D13-9077-74C8CDF61150}">
      <dgm:prSet/>
      <dgm:spPr/>
      <dgm:t>
        <a:bodyPr/>
        <a:lstStyle/>
        <a:p>
          <a:endParaRPr lang="en-US"/>
        </a:p>
      </dgm:t>
    </dgm:pt>
    <dgm:pt modelId="{8E07DDD8-4E66-417C-A421-34A25E21D89D}">
      <dgm:prSet/>
      <dgm:spPr/>
      <dgm:t>
        <a:bodyPr/>
        <a:lstStyle/>
        <a:p>
          <a:r>
            <a:rPr lang="en-US"/>
            <a:t>QR </a:t>
          </a:r>
          <a:r>
            <a:rPr lang="ko-KR"/>
            <a:t>코드로 증명서 조회</a:t>
          </a:r>
          <a:endParaRPr lang="en-US"/>
        </a:p>
      </dgm:t>
    </dgm:pt>
    <dgm:pt modelId="{6441B921-825F-448B-A2DA-B4CCA6F3383C}" type="parTrans" cxnId="{90C72941-A22A-4D7A-8B81-8F2F99EAC626}">
      <dgm:prSet/>
      <dgm:spPr/>
      <dgm:t>
        <a:bodyPr/>
        <a:lstStyle/>
        <a:p>
          <a:endParaRPr lang="en-US"/>
        </a:p>
      </dgm:t>
    </dgm:pt>
    <dgm:pt modelId="{10D99A68-D956-4DD1-B623-194997AD3C7A}" type="sibTrans" cxnId="{90C72941-A22A-4D7A-8B81-8F2F99EAC626}">
      <dgm:prSet/>
      <dgm:spPr/>
      <dgm:t>
        <a:bodyPr/>
        <a:lstStyle/>
        <a:p>
          <a:endParaRPr lang="en-US"/>
        </a:p>
      </dgm:t>
    </dgm:pt>
    <dgm:pt modelId="{B73E38FB-55E2-472D-BE57-E0624576F3C1}" type="pres">
      <dgm:prSet presAssocID="{5F00ED89-CA39-4869-B0B4-A427FC903CF1}" presName="Name0" presStyleCnt="0">
        <dgm:presLayoutVars>
          <dgm:dir/>
          <dgm:resizeHandles val="exact"/>
        </dgm:presLayoutVars>
      </dgm:prSet>
      <dgm:spPr/>
    </dgm:pt>
    <dgm:pt modelId="{94CAD4D1-D96F-4896-83DB-E02CB0A1E353}" type="pres">
      <dgm:prSet presAssocID="{7E696884-BA3B-4CED-A075-6F7E26C6A778}" presName="node" presStyleLbl="node1" presStyleIdx="0" presStyleCnt="4">
        <dgm:presLayoutVars>
          <dgm:bulletEnabled val="1"/>
        </dgm:presLayoutVars>
      </dgm:prSet>
      <dgm:spPr/>
    </dgm:pt>
    <dgm:pt modelId="{8810D561-2F3F-4FFC-9685-7E0EFEFCCACB}" type="pres">
      <dgm:prSet presAssocID="{425A00F8-EFAB-404A-9E71-B935848880E0}" presName="sibTrans" presStyleLbl="sibTrans2D1" presStyleIdx="0" presStyleCnt="3"/>
      <dgm:spPr/>
    </dgm:pt>
    <dgm:pt modelId="{AB62DE42-4E85-43E3-88EB-0121DBF37279}" type="pres">
      <dgm:prSet presAssocID="{425A00F8-EFAB-404A-9E71-B935848880E0}" presName="connectorText" presStyleLbl="sibTrans2D1" presStyleIdx="0" presStyleCnt="3"/>
      <dgm:spPr/>
    </dgm:pt>
    <dgm:pt modelId="{C77FD5EF-5966-4999-854C-51C5875943C7}" type="pres">
      <dgm:prSet presAssocID="{5B3DE1BE-E87D-482C-9DA9-407017013C29}" presName="node" presStyleLbl="node1" presStyleIdx="1" presStyleCnt="4">
        <dgm:presLayoutVars>
          <dgm:bulletEnabled val="1"/>
        </dgm:presLayoutVars>
      </dgm:prSet>
      <dgm:spPr/>
    </dgm:pt>
    <dgm:pt modelId="{7E9378A8-56CD-46D8-A2E6-81C786A69650}" type="pres">
      <dgm:prSet presAssocID="{5DF678B6-31F6-489A-B812-7A0867061F7C}" presName="sibTrans" presStyleLbl="sibTrans2D1" presStyleIdx="1" presStyleCnt="3"/>
      <dgm:spPr/>
    </dgm:pt>
    <dgm:pt modelId="{1AA710EE-AF93-4294-8206-92162C1AB018}" type="pres">
      <dgm:prSet presAssocID="{5DF678B6-31F6-489A-B812-7A0867061F7C}" presName="connectorText" presStyleLbl="sibTrans2D1" presStyleIdx="1" presStyleCnt="3"/>
      <dgm:spPr/>
    </dgm:pt>
    <dgm:pt modelId="{E378ED1B-CA24-46D9-B62B-DC561E94AB4F}" type="pres">
      <dgm:prSet presAssocID="{877749A5-3B68-4069-9FE5-5FD6FE388A8B}" presName="node" presStyleLbl="node1" presStyleIdx="2" presStyleCnt="4">
        <dgm:presLayoutVars>
          <dgm:bulletEnabled val="1"/>
        </dgm:presLayoutVars>
      </dgm:prSet>
      <dgm:spPr/>
    </dgm:pt>
    <dgm:pt modelId="{29F344AD-6780-461D-A70F-71B44D965758}" type="pres">
      <dgm:prSet presAssocID="{19475325-DBFC-4BE2-A154-6BE0BB26E49B}" presName="sibTrans" presStyleLbl="sibTrans2D1" presStyleIdx="2" presStyleCnt="3"/>
      <dgm:spPr/>
    </dgm:pt>
    <dgm:pt modelId="{D6664420-1492-4713-AF87-6351A7FFF8A0}" type="pres">
      <dgm:prSet presAssocID="{19475325-DBFC-4BE2-A154-6BE0BB26E49B}" presName="connectorText" presStyleLbl="sibTrans2D1" presStyleIdx="2" presStyleCnt="3"/>
      <dgm:spPr/>
    </dgm:pt>
    <dgm:pt modelId="{4741D8D8-B490-4C53-916D-5BFED4D57051}" type="pres">
      <dgm:prSet presAssocID="{8E07DDD8-4E66-417C-A421-34A25E21D89D}" presName="node" presStyleLbl="node1" presStyleIdx="3" presStyleCnt="4">
        <dgm:presLayoutVars>
          <dgm:bulletEnabled val="1"/>
        </dgm:presLayoutVars>
      </dgm:prSet>
      <dgm:spPr/>
    </dgm:pt>
  </dgm:ptLst>
  <dgm:cxnLst>
    <dgm:cxn modelId="{17C0290B-619E-4E6F-8882-C55959109FAA}" type="presOf" srcId="{8E07DDD8-4E66-417C-A421-34A25E21D89D}" destId="{4741D8D8-B490-4C53-916D-5BFED4D57051}" srcOrd="0" destOrd="0" presId="urn:microsoft.com/office/officeart/2005/8/layout/process1"/>
    <dgm:cxn modelId="{65F0E532-BBD3-4C5F-AAE7-49E7477BE2A3}" type="presOf" srcId="{877749A5-3B68-4069-9FE5-5FD6FE388A8B}" destId="{E378ED1B-CA24-46D9-B62B-DC561E94AB4F}" srcOrd="0" destOrd="0" presId="urn:microsoft.com/office/officeart/2005/8/layout/process1"/>
    <dgm:cxn modelId="{90C72941-A22A-4D7A-8B81-8F2F99EAC626}" srcId="{5F00ED89-CA39-4869-B0B4-A427FC903CF1}" destId="{8E07DDD8-4E66-417C-A421-34A25E21D89D}" srcOrd="3" destOrd="0" parTransId="{6441B921-825F-448B-A2DA-B4CCA6F3383C}" sibTransId="{10D99A68-D956-4DD1-B623-194997AD3C7A}"/>
    <dgm:cxn modelId="{0C4A1E70-441E-4FF4-96E0-7BABB98D7C12}" type="presOf" srcId="{425A00F8-EFAB-404A-9E71-B935848880E0}" destId="{8810D561-2F3F-4FFC-9685-7E0EFEFCCACB}" srcOrd="0" destOrd="0" presId="urn:microsoft.com/office/officeart/2005/8/layout/process1"/>
    <dgm:cxn modelId="{35721E51-5AA1-4D13-9077-74C8CDF61150}" srcId="{5F00ED89-CA39-4869-B0B4-A427FC903CF1}" destId="{877749A5-3B68-4069-9FE5-5FD6FE388A8B}" srcOrd="2" destOrd="0" parTransId="{780BB8C3-0573-4960-9B45-B21A3C893853}" sibTransId="{19475325-DBFC-4BE2-A154-6BE0BB26E49B}"/>
    <dgm:cxn modelId="{4B455B72-57FB-42FD-9E14-C739C802BF5A}" srcId="{5F00ED89-CA39-4869-B0B4-A427FC903CF1}" destId="{7E696884-BA3B-4CED-A075-6F7E26C6A778}" srcOrd="0" destOrd="0" parTransId="{288C0A83-400B-4B82-9A0B-D6C45B391CD6}" sibTransId="{425A00F8-EFAB-404A-9E71-B935848880E0}"/>
    <dgm:cxn modelId="{88A2149B-E35F-448C-85BB-441EB3EA8637}" type="presOf" srcId="{5B3DE1BE-E87D-482C-9DA9-407017013C29}" destId="{C77FD5EF-5966-4999-854C-51C5875943C7}" srcOrd="0" destOrd="0" presId="urn:microsoft.com/office/officeart/2005/8/layout/process1"/>
    <dgm:cxn modelId="{8D0DE29C-6B0B-4F35-8CE3-58F04E298F2C}" type="presOf" srcId="{425A00F8-EFAB-404A-9E71-B935848880E0}" destId="{AB62DE42-4E85-43E3-88EB-0121DBF37279}" srcOrd="1" destOrd="0" presId="urn:microsoft.com/office/officeart/2005/8/layout/process1"/>
    <dgm:cxn modelId="{AC29FDB8-665C-4366-8E1E-AB757E40A682}" type="presOf" srcId="{19475325-DBFC-4BE2-A154-6BE0BB26E49B}" destId="{29F344AD-6780-461D-A70F-71B44D965758}" srcOrd="0" destOrd="0" presId="urn:microsoft.com/office/officeart/2005/8/layout/process1"/>
    <dgm:cxn modelId="{6BF4D5C4-AF83-4725-8484-77E9E31D7E4D}" type="presOf" srcId="{5DF678B6-31F6-489A-B812-7A0867061F7C}" destId="{1AA710EE-AF93-4294-8206-92162C1AB018}" srcOrd="1" destOrd="0" presId="urn:microsoft.com/office/officeart/2005/8/layout/process1"/>
    <dgm:cxn modelId="{59AEF5D1-C6F5-4058-9193-1F876841A199}" type="presOf" srcId="{5F00ED89-CA39-4869-B0B4-A427FC903CF1}" destId="{B73E38FB-55E2-472D-BE57-E0624576F3C1}" srcOrd="0" destOrd="0" presId="urn:microsoft.com/office/officeart/2005/8/layout/process1"/>
    <dgm:cxn modelId="{360C48F3-F811-4B19-82AF-E0ED216518ED}" type="presOf" srcId="{19475325-DBFC-4BE2-A154-6BE0BB26E49B}" destId="{D6664420-1492-4713-AF87-6351A7FFF8A0}" srcOrd="1" destOrd="0" presId="urn:microsoft.com/office/officeart/2005/8/layout/process1"/>
    <dgm:cxn modelId="{9365DFF6-F273-4B67-A4CD-896E1BEC8447}" srcId="{5F00ED89-CA39-4869-B0B4-A427FC903CF1}" destId="{5B3DE1BE-E87D-482C-9DA9-407017013C29}" srcOrd="1" destOrd="0" parTransId="{BD3BF101-91E2-4234-A827-A6D9ADE13144}" sibTransId="{5DF678B6-31F6-489A-B812-7A0867061F7C}"/>
    <dgm:cxn modelId="{72BA94F7-B4EE-4A19-97EA-97BB323BB808}" type="presOf" srcId="{7E696884-BA3B-4CED-A075-6F7E26C6A778}" destId="{94CAD4D1-D96F-4896-83DB-E02CB0A1E353}" srcOrd="0" destOrd="0" presId="urn:microsoft.com/office/officeart/2005/8/layout/process1"/>
    <dgm:cxn modelId="{D9D718FD-B044-40BC-84A4-F5065B173ED0}" type="presOf" srcId="{5DF678B6-31F6-489A-B812-7A0867061F7C}" destId="{7E9378A8-56CD-46D8-A2E6-81C786A69650}" srcOrd="0" destOrd="0" presId="urn:microsoft.com/office/officeart/2005/8/layout/process1"/>
    <dgm:cxn modelId="{4B9F3BC2-C075-4381-92AD-3D318E7805E0}" type="presParOf" srcId="{B73E38FB-55E2-472D-BE57-E0624576F3C1}" destId="{94CAD4D1-D96F-4896-83DB-E02CB0A1E353}" srcOrd="0" destOrd="0" presId="urn:microsoft.com/office/officeart/2005/8/layout/process1"/>
    <dgm:cxn modelId="{25D6C2B8-E221-4ED9-9C0B-CD970F36D02C}" type="presParOf" srcId="{B73E38FB-55E2-472D-BE57-E0624576F3C1}" destId="{8810D561-2F3F-4FFC-9685-7E0EFEFCCACB}" srcOrd="1" destOrd="0" presId="urn:microsoft.com/office/officeart/2005/8/layout/process1"/>
    <dgm:cxn modelId="{D3201553-21E7-4195-811F-F7BD354DE859}" type="presParOf" srcId="{8810D561-2F3F-4FFC-9685-7E0EFEFCCACB}" destId="{AB62DE42-4E85-43E3-88EB-0121DBF37279}" srcOrd="0" destOrd="0" presId="urn:microsoft.com/office/officeart/2005/8/layout/process1"/>
    <dgm:cxn modelId="{A5DA098E-4DEA-40CA-A8D0-FC54FD24B88E}" type="presParOf" srcId="{B73E38FB-55E2-472D-BE57-E0624576F3C1}" destId="{C77FD5EF-5966-4999-854C-51C5875943C7}" srcOrd="2" destOrd="0" presId="urn:microsoft.com/office/officeart/2005/8/layout/process1"/>
    <dgm:cxn modelId="{3E01B11F-2253-4726-8DAA-83E47B177D12}" type="presParOf" srcId="{B73E38FB-55E2-472D-BE57-E0624576F3C1}" destId="{7E9378A8-56CD-46D8-A2E6-81C786A69650}" srcOrd="3" destOrd="0" presId="urn:microsoft.com/office/officeart/2005/8/layout/process1"/>
    <dgm:cxn modelId="{2DA7711F-723D-41BF-8357-1D6C2C477E15}" type="presParOf" srcId="{7E9378A8-56CD-46D8-A2E6-81C786A69650}" destId="{1AA710EE-AF93-4294-8206-92162C1AB018}" srcOrd="0" destOrd="0" presId="urn:microsoft.com/office/officeart/2005/8/layout/process1"/>
    <dgm:cxn modelId="{43B320CC-67E0-4664-98B1-E6AD439A4F08}" type="presParOf" srcId="{B73E38FB-55E2-472D-BE57-E0624576F3C1}" destId="{E378ED1B-CA24-46D9-B62B-DC561E94AB4F}" srcOrd="4" destOrd="0" presId="urn:microsoft.com/office/officeart/2005/8/layout/process1"/>
    <dgm:cxn modelId="{C5E19800-4AE2-48F8-BBDF-B1A4AAD66415}" type="presParOf" srcId="{B73E38FB-55E2-472D-BE57-E0624576F3C1}" destId="{29F344AD-6780-461D-A70F-71B44D965758}" srcOrd="5" destOrd="0" presId="urn:microsoft.com/office/officeart/2005/8/layout/process1"/>
    <dgm:cxn modelId="{C48A4D4A-ED36-4B6D-875E-878E73803FF9}" type="presParOf" srcId="{29F344AD-6780-461D-A70F-71B44D965758}" destId="{D6664420-1492-4713-AF87-6351A7FFF8A0}" srcOrd="0" destOrd="0" presId="urn:microsoft.com/office/officeart/2005/8/layout/process1"/>
    <dgm:cxn modelId="{3BF3D81D-6541-469D-9A69-06AB0A23C847}" type="presParOf" srcId="{B73E38FB-55E2-472D-BE57-E0624576F3C1}" destId="{4741D8D8-B490-4C53-916D-5BFED4D5705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443A6F-CC25-41B1-930D-76EB4AC367B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C5512-B064-4167-A4DC-2CEA36866A84}">
      <dgm:prSet/>
      <dgm:spPr/>
      <dgm:t>
        <a:bodyPr/>
        <a:lstStyle/>
        <a:p>
          <a:r>
            <a:rPr lang="ko-KR"/>
            <a:t>개발 언어</a:t>
          </a:r>
          <a:r>
            <a:rPr lang="en-US"/>
            <a:t>: JavaScript, Solidity</a:t>
          </a:r>
        </a:p>
      </dgm:t>
    </dgm:pt>
    <dgm:pt modelId="{485FE5C9-DD4E-4EA9-B09B-03528DB94B2C}" type="parTrans" cxnId="{1032BEA2-0A34-42E3-BEC9-17F14F4A7A56}">
      <dgm:prSet/>
      <dgm:spPr/>
      <dgm:t>
        <a:bodyPr/>
        <a:lstStyle/>
        <a:p>
          <a:endParaRPr lang="en-US"/>
        </a:p>
      </dgm:t>
    </dgm:pt>
    <dgm:pt modelId="{C6214D45-DF26-44AD-9620-C5B0E366419C}" type="sibTrans" cxnId="{1032BEA2-0A34-42E3-BEC9-17F14F4A7A56}">
      <dgm:prSet/>
      <dgm:spPr/>
      <dgm:t>
        <a:bodyPr/>
        <a:lstStyle/>
        <a:p>
          <a:endParaRPr lang="en-US"/>
        </a:p>
      </dgm:t>
    </dgm:pt>
    <dgm:pt modelId="{7A2F7F8C-9B4C-47E5-A337-A330003A027F}">
      <dgm:prSet/>
      <dgm:spPr/>
      <dgm:t>
        <a:bodyPr/>
        <a:lstStyle/>
        <a:p>
          <a:r>
            <a:rPr lang="ko-KR"/>
            <a:t>개발</a:t>
          </a:r>
          <a:r>
            <a:rPr lang="en-US"/>
            <a:t> </a:t>
          </a:r>
          <a:r>
            <a:rPr lang="ko-KR"/>
            <a:t>도구</a:t>
          </a:r>
          <a:r>
            <a:rPr lang="en-US"/>
            <a:t>: VS Code, Intellij IDEA, Git</a:t>
          </a:r>
        </a:p>
      </dgm:t>
    </dgm:pt>
    <dgm:pt modelId="{FBB46492-B106-47AC-9F66-FD1696BE9DF2}" type="parTrans" cxnId="{4376A2A5-849D-4128-BB84-A0A7BBF4A2E5}">
      <dgm:prSet/>
      <dgm:spPr/>
      <dgm:t>
        <a:bodyPr/>
        <a:lstStyle/>
        <a:p>
          <a:endParaRPr lang="en-US"/>
        </a:p>
      </dgm:t>
    </dgm:pt>
    <dgm:pt modelId="{898682AA-7651-4F8D-A83A-237AA83BD49F}" type="sibTrans" cxnId="{4376A2A5-849D-4128-BB84-A0A7BBF4A2E5}">
      <dgm:prSet/>
      <dgm:spPr/>
      <dgm:t>
        <a:bodyPr/>
        <a:lstStyle/>
        <a:p>
          <a:endParaRPr lang="en-US"/>
        </a:p>
      </dgm:t>
    </dgm:pt>
    <dgm:pt modelId="{DB52C038-1E98-4958-8A99-5C82A3F09C57}">
      <dgm:prSet/>
      <dgm:spPr/>
      <dgm:t>
        <a:bodyPr/>
        <a:lstStyle/>
        <a:p>
          <a:r>
            <a:rPr lang="en-US"/>
            <a:t>Node.js, Express, Next.js</a:t>
          </a:r>
        </a:p>
      </dgm:t>
    </dgm:pt>
    <dgm:pt modelId="{99E21A2E-FF6C-4642-B87F-07B547808AC0}" type="parTrans" cxnId="{AD99FE89-C2CA-4235-9057-E291B9C447A4}">
      <dgm:prSet/>
      <dgm:spPr/>
      <dgm:t>
        <a:bodyPr/>
        <a:lstStyle/>
        <a:p>
          <a:endParaRPr lang="en-US"/>
        </a:p>
      </dgm:t>
    </dgm:pt>
    <dgm:pt modelId="{1399E915-78B2-4EA3-A94C-5A7D4CA4C51E}" type="sibTrans" cxnId="{AD99FE89-C2CA-4235-9057-E291B9C447A4}">
      <dgm:prSet/>
      <dgm:spPr/>
      <dgm:t>
        <a:bodyPr/>
        <a:lstStyle/>
        <a:p>
          <a:endParaRPr lang="en-US"/>
        </a:p>
      </dgm:t>
    </dgm:pt>
    <dgm:pt modelId="{AA7D89C0-1F5A-47A5-B0BD-25B516AF73F4}">
      <dgm:prSet/>
      <dgm:spPr/>
      <dgm:t>
        <a:bodyPr/>
        <a:lstStyle/>
        <a:p>
          <a:r>
            <a:rPr lang="en-US"/>
            <a:t>Web3.js, Truffle Suite, Ganache</a:t>
          </a:r>
        </a:p>
      </dgm:t>
    </dgm:pt>
    <dgm:pt modelId="{4542D230-425A-462C-B134-DCD4315A34C7}" type="parTrans" cxnId="{9508CFD4-F0D1-4E84-A48D-B64466299455}">
      <dgm:prSet/>
      <dgm:spPr/>
      <dgm:t>
        <a:bodyPr/>
        <a:lstStyle/>
        <a:p>
          <a:endParaRPr lang="en-US"/>
        </a:p>
      </dgm:t>
    </dgm:pt>
    <dgm:pt modelId="{E57CF663-8900-4D26-AF80-2B5EE64F9847}" type="sibTrans" cxnId="{9508CFD4-F0D1-4E84-A48D-B64466299455}">
      <dgm:prSet/>
      <dgm:spPr/>
      <dgm:t>
        <a:bodyPr/>
        <a:lstStyle/>
        <a:p>
          <a:endParaRPr lang="en-US"/>
        </a:p>
      </dgm:t>
    </dgm:pt>
    <dgm:pt modelId="{ABF23EFE-BC3A-4FAD-8236-77D2204AA03D}">
      <dgm:prSet/>
      <dgm:spPr/>
      <dgm:t>
        <a:bodyPr/>
        <a:lstStyle/>
        <a:p>
          <a:r>
            <a:rPr lang="ko-KR"/>
            <a:t>데이터베이스</a:t>
          </a:r>
          <a:r>
            <a:rPr lang="en-US"/>
            <a:t>: MySQL</a:t>
          </a:r>
        </a:p>
      </dgm:t>
    </dgm:pt>
    <dgm:pt modelId="{AEF8F593-DEB9-46CF-BDC7-E6A74E6FC6AE}" type="parTrans" cxnId="{CF36EF98-2CE1-4FC7-B3EE-C11014C6018F}">
      <dgm:prSet/>
      <dgm:spPr/>
      <dgm:t>
        <a:bodyPr/>
        <a:lstStyle/>
        <a:p>
          <a:endParaRPr lang="en-US"/>
        </a:p>
      </dgm:t>
    </dgm:pt>
    <dgm:pt modelId="{D0095487-753C-4A46-BFA2-09405DE45574}" type="sibTrans" cxnId="{CF36EF98-2CE1-4FC7-B3EE-C11014C6018F}">
      <dgm:prSet/>
      <dgm:spPr/>
      <dgm:t>
        <a:bodyPr/>
        <a:lstStyle/>
        <a:p>
          <a:endParaRPr lang="en-US"/>
        </a:p>
      </dgm:t>
    </dgm:pt>
    <dgm:pt modelId="{E6750677-D013-4E65-906C-B0C72176FF16}" type="pres">
      <dgm:prSet presAssocID="{1B443A6F-CC25-41B1-930D-76EB4AC367B0}" presName="linear" presStyleCnt="0">
        <dgm:presLayoutVars>
          <dgm:animLvl val="lvl"/>
          <dgm:resizeHandles val="exact"/>
        </dgm:presLayoutVars>
      </dgm:prSet>
      <dgm:spPr/>
    </dgm:pt>
    <dgm:pt modelId="{5E375BC8-DC2F-48E4-92B6-4304867D6810}" type="pres">
      <dgm:prSet presAssocID="{4FCC5512-B064-4167-A4DC-2CEA36866A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F8D106-5682-430A-BB98-D84488267F5A}" type="pres">
      <dgm:prSet presAssocID="{C6214D45-DF26-44AD-9620-C5B0E366419C}" presName="spacer" presStyleCnt="0"/>
      <dgm:spPr/>
    </dgm:pt>
    <dgm:pt modelId="{E49AA8AF-BC42-4326-98B9-27BC009842CE}" type="pres">
      <dgm:prSet presAssocID="{7A2F7F8C-9B4C-47E5-A337-A330003A02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43F0DC-3F08-4DF8-B257-00CD77C24B6A}" type="pres">
      <dgm:prSet presAssocID="{898682AA-7651-4F8D-A83A-237AA83BD49F}" presName="spacer" presStyleCnt="0"/>
      <dgm:spPr/>
    </dgm:pt>
    <dgm:pt modelId="{740CD5A8-9B6A-4B1B-BEDB-42164EFD20D1}" type="pres">
      <dgm:prSet presAssocID="{DB52C038-1E98-4958-8A99-5C82A3F09C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4F8113-9ED7-4C69-B741-9F69FD242C38}" type="pres">
      <dgm:prSet presAssocID="{1399E915-78B2-4EA3-A94C-5A7D4CA4C51E}" presName="spacer" presStyleCnt="0"/>
      <dgm:spPr/>
    </dgm:pt>
    <dgm:pt modelId="{FD01348F-2074-4F86-8687-BB96485F2EE0}" type="pres">
      <dgm:prSet presAssocID="{AA7D89C0-1F5A-47A5-B0BD-25B516AF73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3C1DFC9-65CB-4484-9B63-53D2E5CDC461}" type="pres">
      <dgm:prSet presAssocID="{E57CF663-8900-4D26-AF80-2B5EE64F9847}" presName="spacer" presStyleCnt="0"/>
      <dgm:spPr/>
    </dgm:pt>
    <dgm:pt modelId="{47B42783-3C0B-41AB-BA29-F61660B24086}" type="pres">
      <dgm:prSet presAssocID="{ABF23EFE-BC3A-4FAD-8236-77D2204AA0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5D5953F-C928-4E4F-8987-B9874B8B4357}" type="presOf" srcId="{DB52C038-1E98-4958-8A99-5C82A3F09C57}" destId="{740CD5A8-9B6A-4B1B-BEDB-42164EFD20D1}" srcOrd="0" destOrd="0" presId="urn:microsoft.com/office/officeart/2005/8/layout/vList2"/>
    <dgm:cxn modelId="{FC0A594F-880C-4745-A297-6764BA8D4F26}" type="presOf" srcId="{1B443A6F-CC25-41B1-930D-76EB4AC367B0}" destId="{E6750677-D013-4E65-906C-B0C72176FF16}" srcOrd="0" destOrd="0" presId="urn:microsoft.com/office/officeart/2005/8/layout/vList2"/>
    <dgm:cxn modelId="{AD99FE89-C2CA-4235-9057-E291B9C447A4}" srcId="{1B443A6F-CC25-41B1-930D-76EB4AC367B0}" destId="{DB52C038-1E98-4958-8A99-5C82A3F09C57}" srcOrd="2" destOrd="0" parTransId="{99E21A2E-FF6C-4642-B87F-07B547808AC0}" sibTransId="{1399E915-78B2-4EA3-A94C-5A7D4CA4C51E}"/>
    <dgm:cxn modelId="{CF36EF98-2CE1-4FC7-B3EE-C11014C6018F}" srcId="{1B443A6F-CC25-41B1-930D-76EB4AC367B0}" destId="{ABF23EFE-BC3A-4FAD-8236-77D2204AA03D}" srcOrd="4" destOrd="0" parTransId="{AEF8F593-DEB9-46CF-BDC7-E6A74E6FC6AE}" sibTransId="{D0095487-753C-4A46-BFA2-09405DE45574}"/>
    <dgm:cxn modelId="{1032BEA2-0A34-42E3-BEC9-17F14F4A7A56}" srcId="{1B443A6F-CC25-41B1-930D-76EB4AC367B0}" destId="{4FCC5512-B064-4167-A4DC-2CEA36866A84}" srcOrd="0" destOrd="0" parTransId="{485FE5C9-DD4E-4EA9-B09B-03528DB94B2C}" sibTransId="{C6214D45-DF26-44AD-9620-C5B0E366419C}"/>
    <dgm:cxn modelId="{4EFACAA4-C7C5-427F-89DB-D782850D8A86}" type="presOf" srcId="{ABF23EFE-BC3A-4FAD-8236-77D2204AA03D}" destId="{47B42783-3C0B-41AB-BA29-F61660B24086}" srcOrd="0" destOrd="0" presId="urn:microsoft.com/office/officeart/2005/8/layout/vList2"/>
    <dgm:cxn modelId="{4376A2A5-849D-4128-BB84-A0A7BBF4A2E5}" srcId="{1B443A6F-CC25-41B1-930D-76EB4AC367B0}" destId="{7A2F7F8C-9B4C-47E5-A337-A330003A027F}" srcOrd="1" destOrd="0" parTransId="{FBB46492-B106-47AC-9F66-FD1696BE9DF2}" sibTransId="{898682AA-7651-4F8D-A83A-237AA83BD49F}"/>
    <dgm:cxn modelId="{04252FB3-1D1F-4083-BA4F-808771787DBA}" type="presOf" srcId="{4FCC5512-B064-4167-A4DC-2CEA36866A84}" destId="{5E375BC8-DC2F-48E4-92B6-4304867D6810}" srcOrd="0" destOrd="0" presId="urn:microsoft.com/office/officeart/2005/8/layout/vList2"/>
    <dgm:cxn modelId="{906F59C6-73F1-41E6-BB7C-701E65DB54CD}" type="presOf" srcId="{7A2F7F8C-9B4C-47E5-A337-A330003A027F}" destId="{E49AA8AF-BC42-4326-98B9-27BC009842CE}" srcOrd="0" destOrd="0" presId="urn:microsoft.com/office/officeart/2005/8/layout/vList2"/>
    <dgm:cxn modelId="{A30877CC-A9CC-46CB-A668-5D75C4D52361}" type="presOf" srcId="{AA7D89C0-1F5A-47A5-B0BD-25B516AF73F4}" destId="{FD01348F-2074-4F86-8687-BB96485F2EE0}" srcOrd="0" destOrd="0" presId="urn:microsoft.com/office/officeart/2005/8/layout/vList2"/>
    <dgm:cxn modelId="{9508CFD4-F0D1-4E84-A48D-B64466299455}" srcId="{1B443A6F-CC25-41B1-930D-76EB4AC367B0}" destId="{AA7D89C0-1F5A-47A5-B0BD-25B516AF73F4}" srcOrd="3" destOrd="0" parTransId="{4542D230-425A-462C-B134-DCD4315A34C7}" sibTransId="{E57CF663-8900-4D26-AF80-2B5EE64F9847}"/>
    <dgm:cxn modelId="{72E42FCD-8663-44D7-BD50-A5B3F7581772}" type="presParOf" srcId="{E6750677-D013-4E65-906C-B0C72176FF16}" destId="{5E375BC8-DC2F-48E4-92B6-4304867D6810}" srcOrd="0" destOrd="0" presId="urn:microsoft.com/office/officeart/2005/8/layout/vList2"/>
    <dgm:cxn modelId="{F1F43615-E718-4227-917C-05C33D598964}" type="presParOf" srcId="{E6750677-D013-4E65-906C-B0C72176FF16}" destId="{0EF8D106-5682-430A-BB98-D84488267F5A}" srcOrd="1" destOrd="0" presId="urn:microsoft.com/office/officeart/2005/8/layout/vList2"/>
    <dgm:cxn modelId="{9B404B0F-7420-4DBA-87BA-14539908ADD5}" type="presParOf" srcId="{E6750677-D013-4E65-906C-B0C72176FF16}" destId="{E49AA8AF-BC42-4326-98B9-27BC009842CE}" srcOrd="2" destOrd="0" presId="urn:microsoft.com/office/officeart/2005/8/layout/vList2"/>
    <dgm:cxn modelId="{B63BBE5C-5D83-43B7-BA9C-F69DE6006213}" type="presParOf" srcId="{E6750677-D013-4E65-906C-B0C72176FF16}" destId="{7A43F0DC-3F08-4DF8-B257-00CD77C24B6A}" srcOrd="3" destOrd="0" presId="urn:microsoft.com/office/officeart/2005/8/layout/vList2"/>
    <dgm:cxn modelId="{5DFB9CEC-3B20-40CB-97B0-046901C92A25}" type="presParOf" srcId="{E6750677-D013-4E65-906C-B0C72176FF16}" destId="{740CD5A8-9B6A-4B1B-BEDB-42164EFD20D1}" srcOrd="4" destOrd="0" presId="urn:microsoft.com/office/officeart/2005/8/layout/vList2"/>
    <dgm:cxn modelId="{AFDF0290-8138-406E-99BA-A49A52DEF139}" type="presParOf" srcId="{E6750677-D013-4E65-906C-B0C72176FF16}" destId="{D34F8113-9ED7-4C69-B741-9F69FD242C38}" srcOrd="5" destOrd="0" presId="urn:microsoft.com/office/officeart/2005/8/layout/vList2"/>
    <dgm:cxn modelId="{7BD8DC0D-275A-4B48-BE7C-58A4796457C9}" type="presParOf" srcId="{E6750677-D013-4E65-906C-B0C72176FF16}" destId="{FD01348F-2074-4F86-8687-BB96485F2EE0}" srcOrd="6" destOrd="0" presId="urn:microsoft.com/office/officeart/2005/8/layout/vList2"/>
    <dgm:cxn modelId="{BC10A1C3-47ED-4884-ABE5-DEA8A7B64ECC}" type="presParOf" srcId="{E6750677-D013-4E65-906C-B0C72176FF16}" destId="{33C1DFC9-65CB-4484-9B63-53D2E5CDC461}" srcOrd="7" destOrd="0" presId="urn:microsoft.com/office/officeart/2005/8/layout/vList2"/>
    <dgm:cxn modelId="{1F465DF0-A2D8-4605-AEBC-AF5D111B3010}" type="presParOf" srcId="{E6750677-D013-4E65-906C-B0C72176FF16}" destId="{47B42783-3C0B-41AB-BA29-F61660B240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398391-553C-4662-9886-98A47F8B8B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69F891-091F-42E3-A374-35D6D76FE78A}">
      <dgm:prSet/>
      <dgm:spPr/>
      <dgm:t>
        <a:bodyPr/>
        <a:lstStyle/>
        <a:p>
          <a:r>
            <a:rPr lang="ko-KR"/>
            <a:t>트러플은 이더리움 가상 머신을 사용하는 블록체인을 위한 개발 환경을 제공</a:t>
          </a:r>
          <a:endParaRPr lang="en-US"/>
        </a:p>
      </dgm:t>
    </dgm:pt>
    <dgm:pt modelId="{5B7404BA-5283-4E20-8133-E5811F2D5F3D}" type="parTrans" cxnId="{426E9E36-2B13-458C-A2AB-3C3557E31A55}">
      <dgm:prSet/>
      <dgm:spPr/>
      <dgm:t>
        <a:bodyPr/>
        <a:lstStyle/>
        <a:p>
          <a:endParaRPr lang="en-US"/>
        </a:p>
      </dgm:t>
    </dgm:pt>
    <dgm:pt modelId="{3621C022-7F30-4E89-849C-37CB5EB26FA3}" type="sibTrans" cxnId="{426E9E36-2B13-458C-A2AB-3C3557E31A55}">
      <dgm:prSet/>
      <dgm:spPr/>
      <dgm:t>
        <a:bodyPr/>
        <a:lstStyle/>
        <a:p>
          <a:endParaRPr lang="en-US"/>
        </a:p>
      </dgm:t>
    </dgm:pt>
    <dgm:pt modelId="{060CA06B-1D57-4735-BC7F-C85582D4E6AB}">
      <dgm:prSet/>
      <dgm:spPr/>
      <dgm:t>
        <a:bodyPr/>
        <a:lstStyle/>
        <a:p>
          <a:r>
            <a:rPr lang="ko-KR"/>
            <a:t>트러플로 작성한 스마트 컨트랙트 코드를 컴파일</a:t>
          </a:r>
          <a:r>
            <a:rPr lang="en-US"/>
            <a:t>, </a:t>
          </a:r>
          <a:r>
            <a:rPr lang="ko-KR"/>
            <a:t>배포</a:t>
          </a:r>
          <a:r>
            <a:rPr lang="en-US"/>
            <a:t>, </a:t>
          </a:r>
          <a:r>
            <a:rPr lang="ko-KR"/>
            <a:t>마이그레이션</a:t>
          </a:r>
          <a:r>
            <a:rPr lang="en-US"/>
            <a:t> </a:t>
          </a:r>
          <a:r>
            <a:rPr lang="ko-KR"/>
            <a:t>가능</a:t>
          </a:r>
          <a:endParaRPr lang="en-US"/>
        </a:p>
      </dgm:t>
    </dgm:pt>
    <dgm:pt modelId="{1F06DEFC-463C-4247-8289-EF6FD760D437}" type="parTrans" cxnId="{93E708AC-A13C-4649-96F0-83CCFFEE196F}">
      <dgm:prSet/>
      <dgm:spPr/>
      <dgm:t>
        <a:bodyPr/>
        <a:lstStyle/>
        <a:p>
          <a:endParaRPr lang="en-US"/>
        </a:p>
      </dgm:t>
    </dgm:pt>
    <dgm:pt modelId="{1A740678-B0BA-4D5A-882A-01147F8FB7AE}" type="sibTrans" cxnId="{93E708AC-A13C-4649-96F0-83CCFFEE196F}">
      <dgm:prSet/>
      <dgm:spPr/>
      <dgm:t>
        <a:bodyPr/>
        <a:lstStyle/>
        <a:p>
          <a:endParaRPr lang="en-US"/>
        </a:p>
      </dgm:t>
    </dgm:pt>
    <dgm:pt modelId="{FFE866BE-8FF5-41E0-8870-73708923D56A}">
      <dgm:prSet/>
      <dgm:spPr/>
      <dgm:t>
        <a:bodyPr/>
        <a:lstStyle/>
        <a:p>
          <a:r>
            <a:rPr lang="ko-KR"/>
            <a:t>가나슈는 개발용 개인 블록체인으로 스마트 컨트랙트 배포</a:t>
          </a:r>
          <a:r>
            <a:rPr lang="en-US"/>
            <a:t>, </a:t>
          </a:r>
          <a:r>
            <a:rPr lang="ko-KR"/>
            <a:t>테스트 가능</a:t>
          </a:r>
          <a:endParaRPr lang="en-US"/>
        </a:p>
      </dgm:t>
    </dgm:pt>
    <dgm:pt modelId="{AF211C43-B609-4AE4-B60F-223C1D4CD078}" type="parTrans" cxnId="{57E67F91-DAF2-4304-86E8-72E8EB3317A1}">
      <dgm:prSet/>
      <dgm:spPr/>
      <dgm:t>
        <a:bodyPr/>
        <a:lstStyle/>
        <a:p>
          <a:endParaRPr lang="en-US"/>
        </a:p>
      </dgm:t>
    </dgm:pt>
    <dgm:pt modelId="{5FD79F5C-E5DF-47AB-A785-1AF96D728285}" type="sibTrans" cxnId="{57E67F91-DAF2-4304-86E8-72E8EB3317A1}">
      <dgm:prSet/>
      <dgm:spPr/>
      <dgm:t>
        <a:bodyPr/>
        <a:lstStyle/>
        <a:p>
          <a:endParaRPr lang="en-US"/>
        </a:p>
      </dgm:t>
    </dgm:pt>
    <dgm:pt modelId="{962ACC0D-0426-45E8-91B7-F5B08D449306}">
      <dgm:prSet/>
      <dgm:spPr/>
      <dgm:t>
        <a:bodyPr/>
        <a:lstStyle/>
        <a:p>
          <a:r>
            <a:rPr lang="ko-KR"/>
            <a:t>트러플은 가나슈를 통한 테스트를 지원</a:t>
          </a:r>
          <a:r>
            <a:rPr lang="en-US"/>
            <a:t>, </a:t>
          </a:r>
          <a:r>
            <a:rPr lang="ko-KR"/>
            <a:t>로컬 환경에서 자유롭게 작성한 컨트랙트 배포 및 테스트 가능</a:t>
          </a:r>
          <a:endParaRPr lang="en-US"/>
        </a:p>
      </dgm:t>
    </dgm:pt>
    <dgm:pt modelId="{5E0A203C-4540-4648-98E8-B4B3465EFF31}" type="parTrans" cxnId="{02B7C036-A991-4B32-A826-2904FCB6B57D}">
      <dgm:prSet/>
      <dgm:spPr/>
      <dgm:t>
        <a:bodyPr/>
        <a:lstStyle/>
        <a:p>
          <a:endParaRPr lang="en-US"/>
        </a:p>
      </dgm:t>
    </dgm:pt>
    <dgm:pt modelId="{7935EF43-E07F-49A3-B7C0-FE753E844D80}" type="sibTrans" cxnId="{02B7C036-A991-4B32-A826-2904FCB6B57D}">
      <dgm:prSet/>
      <dgm:spPr/>
      <dgm:t>
        <a:bodyPr/>
        <a:lstStyle/>
        <a:p>
          <a:endParaRPr lang="en-US"/>
        </a:p>
      </dgm:t>
    </dgm:pt>
    <dgm:pt modelId="{957010A9-70B7-4283-B7B8-7D0DACF5C7DE}" type="pres">
      <dgm:prSet presAssocID="{B0398391-553C-4662-9886-98A47F8B8B37}" presName="linear" presStyleCnt="0">
        <dgm:presLayoutVars>
          <dgm:animLvl val="lvl"/>
          <dgm:resizeHandles val="exact"/>
        </dgm:presLayoutVars>
      </dgm:prSet>
      <dgm:spPr/>
    </dgm:pt>
    <dgm:pt modelId="{E251BA90-D41E-4E56-8FB9-9AADEB9FA3F0}" type="pres">
      <dgm:prSet presAssocID="{6569F891-091F-42E3-A374-35D6D76FE7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74A000-D556-4AD5-A9EB-D7B20E68873B}" type="pres">
      <dgm:prSet presAssocID="{3621C022-7F30-4E89-849C-37CB5EB26FA3}" presName="spacer" presStyleCnt="0"/>
      <dgm:spPr/>
    </dgm:pt>
    <dgm:pt modelId="{B32915AC-0E4B-47D0-BB5F-08E54003EC09}" type="pres">
      <dgm:prSet presAssocID="{060CA06B-1D57-4735-BC7F-C85582D4E6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E3C2AA-E478-4E98-9BCD-5B5608F09C12}" type="pres">
      <dgm:prSet presAssocID="{1A740678-B0BA-4D5A-882A-01147F8FB7AE}" presName="spacer" presStyleCnt="0"/>
      <dgm:spPr/>
    </dgm:pt>
    <dgm:pt modelId="{AEC88BEC-2501-4476-A631-E6AF2E905DD3}" type="pres">
      <dgm:prSet presAssocID="{FFE866BE-8FF5-41E0-8870-73708923D5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F95437-1674-4BD2-BCCA-1575492854C4}" type="pres">
      <dgm:prSet presAssocID="{5FD79F5C-E5DF-47AB-A785-1AF96D728285}" presName="spacer" presStyleCnt="0"/>
      <dgm:spPr/>
    </dgm:pt>
    <dgm:pt modelId="{0B608902-2007-420E-B119-EA4D6DD3ABDC}" type="pres">
      <dgm:prSet presAssocID="{962ACC0D-0426-45E8-91B7-F5B08D4493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D07324-EF3F-4AD5-85C2-01261C86B276}" type="presOf" srcId="{6569F891-091F-42E3-A374-35D6D76FE78A}" destId="{E251BA90-D41E-4E56-8FB9-9AADEB9FA3F0}" srcOrd="0" destOrd="0" presId="urn:microsoft.com/office/officeart/2005/8/layout/vList2"/>
    <dgm:cxn modelId="{426E9E36-2B13-458C-A2AB-3C3557E31A55}" srcId="{B0398391-553C-4662-9886-98A47F8B8B37}" destId="{6569F891-091F-42E3-A374-35D6D76FE78A}" srcOrd="0" destOrd="0" parTransId="{5B7404BA-5283-4E20-8133-E5811F2D5F3D}" sibTransId="{3621C022-7F30-4E89-849C-37CB5EB26FA3}"/>
    <dgm:cxn modelId="{02B7C036-A991-4B32-A826-2904FCB6B57D}" srcId="{B0398391-553C-4662-9886-98A47F8B8B37}" destId="{962ACC0D-0426-45E8-91B7-F5B08D449306}" srcOrd="3" destOrd="0" parTransId="{5E0A203C-4540-4648-98E8-B4B3465EFF31}" sibTransId="{7935EF43-E07F-49A3-B7C0-FE753E844D80}"/>
    <dgm:cxn modelId="{CF76307B-1968-49C7-977C-B467055A797C}" type="presOf" srcId="{FFE866BE-8FF5-41E0-8870-73708923D56A}" destId="{AEC88BEC-2501-4476-A631-E6AF2E905DD3}" srcOrd="0" destOrd="0" presId="urn:microsoft.com/office/officeart/2005/8/layout/vList2"/>
    <dgm:cxn modelId="{57E67F91-DAF2-4304-86E8-72E8EB3317A1}" srcId="{B0398391-553C-4662-9886-98A47F8B8B37}" destId="{FFE866BE-8FF5-41E0-8870-73708923D56A}" srcOrd="2" destOrd="0" parTransId="{AF211C43-B609-4AE4-B60F-223C1D4CD078}" sibTransId="{5FD79F5C-E5DF-47AB-A785-1AF96D728285}"/>
    <dgm:cxn modelId="{93E708AC-A13C-4649-96F0-83CCFFEE196F}" srcId="{B0398391-553C-4662-9886-98A47F8B8B37}" destId="{060CA06B-1D57-4735-BC7F-C85582D4E6AB}" srcOrd="1" destOrd="0" parTransId="{1F06DEFC-463C-4247-8289-EF6FD760D437}" sibTransId="{1A740678-B0BA-4D5A-882A-01147F8FB7AE}"/>
    <dgm:cxn modelId="{57E79CAF-F10E-4FB1-A9E0-5B67B9ED3BE4}" type="presOf" srcId="{060CA06B-1D57-4735-BC7F-C85582D4E6AB}" destId="{B32915AC-0E4B-47D0-BB5F-08E54003EC09}" srcOrd="0" destOrd="0" presId="urn:microsoft.com/office/officeart/2005/8/layout/vList2"/>
    <dgm:cxn modelId="{ADC459F5-3A85-4DBB-B6C3-044CA57E6C24}" type="presOf" srcId="{962ACC0D-0426-45E8-91B7-F5B08D449306}" destId="{0B608902-2007-420E-B119-EA4D6DD3ABDC}" srcOrd="0" destOrd="0" presId="urn:microsoft.com/office/officeart/2005/8/layout/vList2"/>
    <dgm:cxn modelId="{FA1227FE-ECB1-4607-8F44-4B0919BD52C9}" type="presOf" srcId="{B0398391-553C-4662-9886-98A47F8B8B37}" destId="{957010A9-70B7-4283-B7B8-7D0DACF5C7DE}" srcOrd="0" destOrd="0" presId="urn:microsoft.com/office/officeart/2005/8/layout/vList2"/>
    <dgm:cxn modelId="{A4FD056D-59AF-4E81-80E0-EFBFF491160F}" type="presParOf" srcId="{957010A9-70B7-4283-B7B8-7D0DACF5C7DE}" destId="{E251BA90-D41E-4E56-8FB9-9AADEB9FA3F0}" srcOrd="0" destOrd="0" presId="urn:microsoft.com/office/officeart/2005/8/layout/vList2"/>
    <dgm:cxn modelId="{B0C6BB2C-5899-4A8A-8E09-10C7ABC05447}" type="presParOf" srcId="{957010A9-70B7-4283-B7B8-7D0DACF5C7DE}" destId="{1374A000-D556-4AD5-A9EB-D7B20E68873B}" srcOrd="1" destOrd="0" presId="urn:microsoft.com/office/officeart/2005/8/layout/vList2"/>
    <dgm:cxn modelId="{A91753DD-7543-4F02-85D6-0E74FD3ECCE8}" type="presParOf" srcId="{957010A9-70B7-4283-B7B8-7D0DACF5C7DE}" destId="{B32915AC-0E4B-47D0-BB5F-08E54003EC09}" srcOrd="2" destOrd="0" presId="urn:microsoft.com/office/officeart/2005/8/layout/vList2"/>
    <dgm:cxn modelId="{1702813C-80FD-49D8-ABE9-8487454B7361}" type="presParOf" srcId="{957010A9-70B7-4283-B7B8-7D0DACF5C7DE}" destId="{2EE3C2AA-E478-4E98-9BCD-5B5608F09C12}" srcOrd="3" destOrd="0" presId="urn:microsoft.com/office/officeart/2005/8/layout/vList2"/>
    <dgm:cxn modelId="{D3687567-ABFF-41A0-A43B-843E16D81785}" type="presParOf" srcId="{957010A9-70B7-4283-B7B8-7D0DACF5C7DE}" destId="{AEC88BEC-2501-4476-A631-E6AF2E905DD3}" srcOrd="4" destOrd="0" presId="urn:microsoft.com/office/officeart/2005/8/layout/vList2"/>
    <dgm:cxn modelId="{F46E1BEE-457D-4CF5-A744-F19E0DE2677C}" type="presParOf" srcId="{957010A9-70B7-4283-B7B8-7D0DACF5C7DE}" destId="{4BF95437-1674-4BD2-BCCA-1575492854C4}" srcOrd="5" destOrd="0" presId="urn:microsoft.com/office/officeart/2005/8/layout/vList2"/>
    <dgm:cxn modelId="{E0F99700-4F1F-4AF7-ADB0-4125005EEFC4}" type="presParOf" srcId="{957010A9-70B7-4283-B7B8-7D0DACF5C7DE}" destId="{0B608902-2007-420E-B119-EA4D6DD3AB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365D30-42D2-4442-AFF2-C795BCE028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942015-58C7-46BD-A36E-C4A2B2B61716}">
      <dgm:prSet/>
      <dgm:spPr/>
      <dgm:t>
        <a:bodyPr/>
        <a:lstStyle/>
        <a:p>
          <a:r>
            <a:rPr lang="ko-KR" dirty="0"/>
            <a:t>학습 과정 저장하는 </a:t>
          </a:r>
          <a:r>
            <a:rPr lang="en-US" dirty="0"/>
            <a:t>Learn </a:t>
          </a:r>
          <a:r>
            <a:rPr lang="ko-KR" dirty="0"/>
            <a:t>컨트랙트</a:t>
          </a:r>
          <a:endParaRPr lang="en-US" dirty="0"/>
        </a:p>
      </dgm:t>
    </dgm:pt>
    <dgm:pt modelId="{B8A30D46-C3C3-4E90-A3FB-72561D9D9B5D}" type="parTrans" cxnId="{6894539A-146F-4636-9BB1-7B4503B699BF}">
      <dgm:prSet/>
      <dgm:spPr/>
      <dgm:t>
        <a:bodyPr/>
        <a:lstStyle/>
        <a:p>
          <a:endParaRPr lang="en-US"/>
        </a:p>
      </dgm:t>
    </dgm:pt>
    <dgm:pt modelId="{54E7328A-1D54-4BE3-A5B5-30FBCE948669}" type="sibTrans" cxnId="{6894539A-146F-4636-9BB1-7B4503B699BF}">
      <dgm:prSet/>
      <dgm:spPr/>
      <dgm:t>
        <a:bodyPr/>
        <a:lstStyle/>
        <a:p>
          <a:endParaRPr lang="en-US"/>
        </a:p>
      </dgm:t>
    </dgm:pt>
    <dgm:pt modelId="{1B203789-A32F-4DE1-84C0-9047ACB31E60}">
      <dgm:prSet/>
      <dgm:spPr/>
      <dgm:t>
        <a:bodyPr/>
        <a:lstStyle/>
        <a:p>
          <a:r>
            <a:rPr lang="ko-KR" dirty="0"/>
            <a:t>수료한 강의 저장하는 </a:t>
          </a:r>
          <a:r>
            <a:rPr lang="en-US" dirty="0"/>
            <a:t>Course </a:t>
          </a:r>
          <a:r>
            <a:rPr lang="ko-KR" dirty="0" err="1"/>
            <a:t>컨트랙트로</a:t>
          </a:r>
          <a:r>
            <a:rPr lang="ko-KR" dirty="0"/>
            <a:t> 구성</a:t>
          </a:r>
          <a:endParaRPr lang="en-US" dirty="0"/>
        </a:p>
      </dgm:t>
    </dgm:pt>
    <dgm:pt modelId="{06E51A2B-B514-41D9-8BBE-20A1BB994766}" type="parTrans" cxnId="{0D16ABD9-C108-4EE6-829D-42A389EA7B11}">
      <dgm:prSet/>
      <dgm:spPr/>
      <dgm:t>
        <a:bodyPr/>
        <a:lstStyle/>
        <a:p>
          <a:endParaRPr lang="en-US"/>
        </a:p>
      </dgm:t>
    </dgm:pt>
    <dgm:pt modelId="{EEFA5FAF-9113-497B-8E2C-A3BB48EC31ED}" type="sibTrans" cxnId="{0D16ABD9-C108-4EE6-829D-42A389EA7B11}">
      <dgm:prSet/>
      <dgm:spPr/>
      <dgm:t>
        <a:bodyPr/>
        <a:lstStyle/>
        <a:p>
          <a:endParaRPr lang="en-US"/>
        </a:p>
      </dgm:t>
    </dgm:pt>
    <dgm:pt modelId="{71D6B23A-0D8A-419C-A6E7-F23AA9D65B99}">
      <dgm:prSet/>
      <dgm:spPr/>
      <dgm:t>
        <a:bodyPr/>
        <a:lstStyle/>
        <a:p>
          <a:r>
            <a:rPr lang="ko-KR" dirty="0"/>
            <a:t>영상</a:t>
          </a:r>
          <a:r>
            <a:rPr lang="en-US" dirty="0"/>
            <a:t>, </a:t>
          </a:r>
          <a:r>
            <a:rPr lang="ko-KR" dirty="0"/>
            <a:t>시험 </a:t>
          </a:r>
          <a:r>
            <a:rPr lang="ko-KR" dirty="0" err="1"/>
            <a:t>완료시</a:t>
          </a:r>
          <a:r>
            <a:rPr lang="ko-KR" dirty="0"/>
            <a:t> </a:t>
          </a:r>
          <a:r>
            <a:rPr lang="en-US" dirty="0"/>
            <a:t>Learn </a:t>
          </a:r>
          <a:r>
            <a:rPr lang="ko-KR" dirty="0" err="1"/>
            <a:t>컨트랙트를</a:t>
          </a:r>
          <a:r>
            <a:rPr lang="ko-KR" dirty="0"/>
            <a:t> 통해 블록체인 네트워크에 기록</a:t>
          </a:r>
          <a:endParaRPr lang="en-US" dirty="0"/>
        </a:p>
      </dgm:t>
    </dgm:pt>
    <dgm:pt modelId="{15B18592-BE2C-4CA4-89C4-D2E27F12BD52}" type="parTrans" cxnId="{0EDCE4E0-D551-48A1-A41E-B99E39C1BBAB}">
      <dgm:prSet/>
      <dgm:spPr/>
      <dgm:t>
        <a:bodyPr/>
        <a:lstStyle/>
        <a:p>
          <a:endParaRPr lang="en-US"/>
        </a:p>
      </dgm:t>
    </dgm:pt>
    <dgm:pt modelId="{54BC7F20-7982-4E6E-A190-9E4465449BDA}" type="sibTrans" cxnId="{0EDCE4E0-D551-48A1-A41E-B99E39C1BBAB}">
      <dgm:prSet/>
      <dgm:spPr/>
      <dgm:t>
        <a:bodyPr/>
        <a:lstStyle/>
        <a:p>
          <a:endParaRPr lang="en-US"/>
        </a:p>
      </dgm:t>
    </dgm:pt>
    <dgm:pt modelId="{B1A1A133-69CA-44E9-8EB1-7233D9AA92DA}">
      <dgm:prSet/>
      <dgm:spPr/>
      <dgm:t>
        <a:bodyPr/>
        <a:lstStyle/>
        <a:p>
          <a:r>
            <a:rPr lang="ko-KR"/>
            <a:t>모든 영상</a:t>
          </a:r>
          <a:r>
            <a:rPr lang="en-US"/>
            <a:t>, </a:t>
          </a:r>
          <a:r>
            <a:rPr lang="ko-KR"/>
            <a:t>시험 완료시 </a:t>
          </a:r>
          <a:r>
            <a:rPr lang="en-US"/>
            <a:t>Course </a:t>
          </a:r>
          <a:r>
            <a:rPr lang="ko-KR"/>
            <a:t>컨트랙트를 통해 자동으로 블록체인 네트워크에 기록</a:t>
          </a:r>
          <a:endParaRPr lang="en-US"/>
        </a:p>
      </dgm:t>
    </dgm:pt>
    <dgm:pt modelId="{E0B58B58-D5C9-442C-9358-0E5DBEEEF98E}" type="parTrans" cxnId="{AB0AE8D4-A73F-4A5E-A72D-C6BA08C74DFD}">
      <dgm:prSet/>
      <dgm:spPr/>
      <dgm:t>
        <a:bodyPr/>
        <a:lstStyle/>
        <a:p>
          <a:endParaRPr lang="en-US"/>
        </a:p>
      </dgm:t>
    </dgm:pt>
    <dgm:pt modelId="{C37CE99D-0C11-4346-B941-FED7EE59F926}" type="sibTrans" cxnId="{AB0AE8D4-A73F-4A5E-A72D-C6BA08C74DFD}">
      <dgm:prSet/>
      <dgm:spPr/>
      <dgm:t>
        <a:bodyPr/>
        <a:lstStyle/>
        <a:p>
          <a:endParaRPr lang="en-US"/>
        </a:p>
      </dgm:t>
    </dgm:pt>
    <dgm:pt modelId="{3720C916-6E93-4F02-8208-70AD5F6B9E0A}" type="pres">
      <dgm:prSet presAssocID="{4F365D30-42D2-4442-AFF2-C795BCE028B9}" presName="matrix" presStyleCnt="0">
        <dgm:presLayoutVars>
          <dgm:chMax val="1"/>
          <dgm:dir/>
          <dgm:resizeHandles val="exact"/>
        </dgm:presLayoutVars>
      </dgm:prSet>
      <dgm:spPr/>
    </dgm:pt>
    <dgm:pt modelId="{528A7AF2-03BF-455A-B08B-D460EA59FC31}" type="pres">
      <dgm:prSet presAssocID="{4F365D30-42D2-4442-AFF2-C795BCE028B9}" presName="diamond" presStyleLbl="bgShp" presStyleIdx="0" presStyleCnt="1"/>
      <dgm:spPr/>
    </dgm:pt>
    <dgm:pt modelId="{EF925D80-7189-44A9-A64B-E6ABB0F352A5}" type="pres">
      <dgm:prSet presAssocID="{4F365D30-42D2-4442-AFF2-C795BCE028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E06366-9C6D-4A7A-8300-375DD5433DC5}" type="pres">
      <dgm:prSet presAssocID="{4F365D30-42D2-4442-AFF2-C795BCE028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BB1D57-E7CC-41F5-88D4-2EF894885D9C}" type="pres">
      <dgm:prSet presAssocID="{4F365D30-42D2-4442-AFF2-C795BCE028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34D802-3D0D-4A13-8292-B996110468A7}" type="pres">
      <dgm:prSet presAssocID="{4F365D30-42D2-4442-AFF2-C795BCE028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B62102-E7F7-425A-941D-7384B06307F8}" type="presOf" srcId="{71D6B23A-0D8A-419C-A6E7-F23AA9D65B99}" destId="{56BB1D57-E7CC-41F5-88D4-2EF894885D9C}" srcOrd="0" destOrd="0" presId="urn:microsoft.com/office/officeart/2005/8/layout/matrix3"/>
    <dgm:cxn modelId="{D97A7D0C-3E0D-4F44-B0AF-7532D1824CDE}" type="presOf" srcId="{F0942015-58C7-46BD-A36E-C4A2B2B61716}" destId="{EF925D80-7189-44A9-A64B-E6ABB0F352A5}" srcOrd="0" destOrd="0" presId="urn:microsoft.com/office/officeart/2005/8/layout/matrix3"/>
    <dgm:cxn modelId="{0A80E912-65AD-4F14-9DBF-178666141BCD}" type="presOf" srcId="{4F365D30-42D2-4442-AFF2-C795BCE028B9}" destId="{3720C916-6E93-4F02-8208-70AD5F6B9E0A}" srcOrd="0" destOrd="0" presId="urn:microsoft.com/office/officeart/2005/8/layout/matrix3"/>
    <dgm:cxn modelId="{0758F179-19B5-4E42-B442-CC6BEE0023D1}" type="presOf" srcId="{B1A1A133-69CA-44E9-8EB1-7233D9AA92DA}" destId="{3534D802-3D0D-4A13-8292-B996110468A7}" srcOrd="0" destOrd="0" presId="urn:microsoft.com/office/officeart/2005/8/layout/matrix3"/>
    <dgm:cxn modelId="{69E68798-6048-485E-B5BD-2E6B1D0F8214}" type="presOf" srcId="{1B203789-A32F-4DE1-84C0-9047ACB31E60}" destId="{85E06366-9C6D-4A7A-8300-375DD5433DC5}" srcOrd="0" destOrd="0" presId="urn:microsoft.com/office/officeart/2005/8/layout/matrix3"/>
    <dgm:cxn modelId="{6894539A-146F-4636-9BB1-7B4503B699BF}" srcId="{4F365D30-42D2-4442-AFF2-C795BCE028B9}" destId="{F0942015-58C7-46BD-A36E-C4A2B2B61716}" srcOrd="0" destOrd="0" parTransId="{B8A30D46-C3C3-4E90-A3FB-72561D9D9B5D}" sibTransId="{54E7328A-1D54-4BE3-A5B5-30FBCE948669}"/>
    <dgm:cxn modelId="{AB0AE8D4-A73F-4A5E-A72D-C6BA08C74DFD}" srcId="{4F365D30-42D2-4442-AFF2-C795BCE028B9}" destId="{B1A1A133-69CA-44E9-8EB1-7233D9AA92DA}" srcOrd="3" destOrd="0" parTransId="{E0B58B58-D5C9-442C-9358-0E5DBEEEF98E}" sibTransId="{C37CE99D-0C11-4346-B941-FED7EE59F926}"/>
    <dgm:cxn modelId="{0D16ABD9-C108-4EE6-829D-42A389EA7B11}" srcId="{4F365D30-42D2-4442-AFF2-C795BCE028B9}" destId="{1B203789-A32F-4DE1-84C0-9047ACB31E60}" srcOrd="1" destOrd="0" parTransId="{06E51A2B-B514-41D9-8BBE-20A1BB994766}" sibTransId="{EEFA5FAF-9113-497B-8E2C-A3BB48EC31ED}"/>
    <dgm:cxn modelId="{0EDCE4E0-D551-48A1-A41E-B99E39C1BBAB}" srcId="{4F365D30-42D2-4442-AFF2-C795BCE028B9}" destId="{71D6B23A-0D8A-419C-A6E7-F23AA9D65B99}" srcOrd="2" destOrd="0" parTransId="{15B18592-BE2C-4CA4-89C4-D2E27F12BD52}" sibTransId="{54BC7F20-7982-4E6E-A190-9E4465449BDA}"/>
    <dgm:cxn modelId="{54930BFF-3A13-49F9-B30C-92987043CEF0}" type="presParOf" srcId="{3720C916-6E93-4F02-8208-70AD5F6B9E0A}" destId="{528A7AF2-03BF-455A-B08B-D460EA59FC31}" srcOrd="0" destOrd="0" presId="urn:microsoft.com/office/officeart/2005/8/layout/matrix3"/>
    <dgm:cxn modelId="{27037E06-0306-4C87-9F62-A60B1B67D62A}" type="presParOf" srcId="{3720C916-6E93-4F02-8208-70AD5F6B9E0A}" destId="{EF925D80-7189-44A9-A64B-E6ABB0F352A5}" srcOrd="1" destOrd="0" presId="urn:microsoft.com/office/officeart/2005/8/layout/matrix3"/>
    <dgm:cxn modelId="{BDCF23F9-0CC3-4023-8D69-9EDDB17A8A28}" type="presParOf" srcId="{3720C916-6E93-4F02-8208-70AD5F6B9E0A}" destId="{85E06366-9C6D-4A7A-8300-375DD5433DC5}" srcOrd="2" destOrd="0" presId="urn:microsoft.com/office/officeart/2005/8/layout/matrix3"/>
    <dgm:cxn modelId="{E9717191-922A-4DB8-AC5A-7B3FD2723AC7}" type="presParOf" srcId="{3720C916-6E93-4F02-8208-70AD5F6B9E0A}" destId="{56BB1D57-E7CC-41F5-88D4-2EF894885D9C}" srcOrd="3" destOrd="0" presId="urn:microsoft.com/office/officeart/2005/8/layout/matrix3"/>
    <dgm:cxn modelId="{0A1C1660-6A6A-4A48-B121-DC3C059F87A6}" type="presParOf" srcId="{3720C916-6E93-4F02-8208-70AD5F6B9E0A}" destId="{3534D802-3D0D-4A13-8292-B996110468A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8AE920-7792-4EA3-B116-9BCAFC437E1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A405F-D813-4B29-8807-731DEC78643A}">
      <dgm:prSet/>
      <dgm:spPr/>
      <dgm:t>
        <a:bodyPr/>
        <a:lstStyle/>
        <a:p>
          <a:r>
            <a:rPr lang="ko-KR"/>
            <a:t>트러플 디렉토리 구조는 </a:t>
          </a:r>
          <a:r>
            <a:rPr lang="en-US"/>
            <a:t>contracts, migrations, test, truffle-config.js </a:t>
          </a:r>
          <a:r>
            <a:rPr lang="ko-KR"/>
            <a:t>파일로 구성</a:t>
          </a:r>
          <a:endParaRPr lang="en-US"/>
        </a:p>
      </dgm:t>
    </dgm:pt>
    <dgm:pt modelId="{8AE12CB6-D6D0-404E-B7F1-4D4C0C7A1CFF}" type="parTrans" cxnId="{4AE07EE7-096F-407A-86D6-CEA73734C9CD}">
      <dgm:prSet/>
      <dgm:spPr/>
      <dgm:t>
        <a:bodyPr/>
        <a:lstStyle/>
        <a:p>
          <a:endParaRPr lang="en-US"/>
        </a:p>
      </dgm:t>
    </dgm:pt>
    <dgm:pt modelId="{628CD4A5-DB5A-477C-8327-D578114D85A3}" type="sibTrans" cxnId="{4AE07EE7-096F-407A-86D6-CEA73734C9CD}">
      <dgm:prSet/>
      <dgm:spPr/>
      <dgm:t>
        <a:bodyPr/>
        <a:lstStyle/>
        <a:p>
          <a:endParaRPr lang="en-US"/>
        </a:p>
      </dgm:t>
    </dgm:pt>
    <dgm:pt modelId="{870D0263-5730-4BE2-9792-65DF2034CE58}">
      <dgm:prSet/>
      <dgm:spPr/>
      <dgm:t>
        <a:bodyPr/>
        <a:lstStyle/>
        <a:p>
          <a:r>
            <a:rPr lang="en-US"/>
            <a:t>contracts</a:t>
          </a:r>
          <a:r>
            <a:rPr lang="ko-KR"/>
            <a:t>에는 학습 과정 저장하는 </a:t>
          </a:r>
          <a:r>
            <a:rPr lang="en-US"/>
            <a:t>Learn </a:t>
          </a:r>
          <a:r>
            <a:rPr lang="ko-KR"/>
            <a:t>컨트랙트와 수료한 강의 저장하는 </a:t>
          </a:r>
          <a:r>
            <a:rPr lang="en-US"/>
            <a:t>Course </a:t>
          </a:r>
          <a:r>
            <a:rPr lang="ko-KR"/>
            <a:t>컨트랙트</a:t>
          </a:r>
          <a:endParaRPr lang="en-US"/>
        </a:p>
      </dgm:t>
    </dgm:pt>
    <dgm:pt modelId="{9FEF1767-5D72-40D5-8C09-58FFA02E539D}" type="parTrans" cxnId="{23C8891A-5299-46BD-8A84-C16DE1F0AC0B}">
      <dgm:prSet/>
      <dgm:spPr/>
      <dgm:t>
        <a:bodyPr/>
        <a:lstStyle/>
        <a:p>
          <a:endParaRPr lang="en-US"/>
        </a:p>
      </dgm:t>
    </dgm:pt>
    <dgm:pt modelId="{C8F6AAFD-C4E8-41AD-B276-A2524FB621B7}" type="sibTrans" cxnId="{23C8891A-5299-46BD-8A84-C16DE1F0AC0B}">
      <dgm:prSet/>
      <dgm:spPr/>
      <dgm:t>
        <a:bodyPr/>
        <a:lstStyle/>
        <a:p>
          <a:endParaRPr lang="en-US"/>
        </a:p>
      </dgm:t>
    </dgm:pt>
    <dgm:pt modelId="{BE92EA35-B73D-4FA8-B739-5AE13010621D}">
      <dgm:prSet/>
      <dgm:spPr/>
      <dgm:t>
        <a:bodyPr/>
        <a:lstStyle/>
        <a:p>
          <a:r>
            <a:rPr lang="en-US"/>
            <a:t>migrations</a:t>
          </a:r>
          <a:r>
            <a:rPr lang="ko-KR"/>
            <a:t>에는 스마트 컨트랙트 배포를 위한 마이그레이션 시스템</a:t>
          </a:r>
          <a:endParaRPr lang="en-US"/>
        </a:p>
      </dgm:t>
    </dgm:pt>
    <dgm:pt modelId="{99B41836-F8D5-4C32-9FA2-7216EA4A7B71}" type="parTrans" cxnId="{952C3EAD-3EDF-4A9A-981D-6F19B114C274}">
      <dgm:prSet/>
      <dgm:spPr/>
      <dgm:t>
        <a:bodyPr/>
        <a:lstStyle/>
        <a:p>
          <a:endParaRPr lang="en-US"/>
        </a:p>
      </dgm:t>
    </dgm:pt>
    <dgm:pt modelId="{3586C0BF-C198-420F-827F-3D8091E3B076}" type="sibTrans" cxnId="{952C3EAD-3EDF-4A9A-981D-6F19B114C274}">
      <dgm:prSet/>
      <dgm:spPr/>
      <dgm:t>
        <a:bodyPr/>
        <a:lstStyle/>
        <a:p>
          <a:endParaRPr lang="en-US"/>
        </a:p>
      </dgm:t>
    </dgm:pt>
    <dgm:pt modelId="{80D7C1F6-C186-4C7A-BA06-1C3A1F5BE5F7}">
      <dgm:prSet/>
      <dgm:spPr/>
      <dgm:t>
        <a:bodyPr/>
        <a:lstStyle/>
        <a:p>
          <a:r>
            <a:rPr lang="en-US"/>
            <a:t>test</a:t>
          </a:r>
          <a:r>
            <a:rPr lang="ko-KR"/>
            <a:t>에는 스마트 컨트랙트에 대한 자바스크립트와 솔리디티 테스트 코드</a:t>
          </a:r>
          <a:endParaRPr lang="en-US"/>
        </a:p>
      </dgm:t>
    </dgm:pt>
    <dgm:pt modelId="{704BCE93-230E-435C-8E41-7C22B7231B2B}" type="parTrans" cxnId="{0B891E15-792B-407B-92C9-85A5A4D06DC6}">
      <dgm:prSet/>
      <dgm:spPr/>
      <dgm:t>
        <a:bodyPr/>
        <a:lstStyle/>
        <a:p>
          <a:endParaRPr lang="en-US"/>
        </a:p>
      </dgm:t>
    </dgm:pt>
    <dgm:pt modelId="{D509D8A1-8B5E-464D-8C78-FA17EF989C06}" type="sibTrans" cxnId="{0B891E15-792B-407B-92C9-85A5A4D06DC6}">
      <dgm:prSet/>
      <dgm:spPr/>
      <dgm:t>
        <a:bodyPr/>
        <a:lstStyle/>
        <a:p>
          <a:endParaRPr lang="en-US"/>
        </a:p>
      </dgm:t>
    </dgm:pt>
    <dgm:pt modelId="{7AD07269-7619-4341-97E1-BB56B711FDB9}">
      <dgm:prSet/>
      <dgm:spPr/>
      <dgm:t>
        <a:bodyPr/>
        <a:lstStyle/>
        <a:p>
          <a:r>
            <a:rPr lang="en-US"/>
            <a:t>truffle-config.js</a:t>
          </a:r>
          <a:r>
            <a:rPr lang="ko-KR"/>
            <a:t>는 </a:t>
          </a:r>
          <a:r>
            <a:rPr lang="en-US"/>
            <a:t>Truffle </a:t>
          </a:r>
          <a:r>
            <a:rPr lang="ko-KR"/>
            <a:t>설정 파일로 솔리디티 컴파일러 버전과 네트워크를 정의</a:t>
          </a:r>
          <a:endParaRPr lang="en-US"/>
        </a:p>
      </dgm:t>
    </dgm:pt>
    <dgm:pt modelId="{283CFF13-1EE3-4315-A146-25F89422C8B1}" type="parTrans" cxnId="{277CBCED-C5BD-445F-B290-56A38F115932}">
      <dgm:prSet/>
      <dgm:spPr/>
      <dgm:t>
        <a:bodyPr/>
        <a:lstStyle/>
        <a:p>
          <a:endParaRPr lang="en-US"/>
        </a:p>
      </dgm:t>
    </dgm:pt>
    <dgm:pt modelId="{1ECD7FC0-B6E8-4CFF-A3BD-59BD3A0451A2}" type="sibTrans" cxnId="{277CBCED-C5BD-445F-B290-56A38F115932}">
      <dgm:prSet/>
      <dgm:spPr/>
      <dgm:t>
        <a:bodyPr/>
        <a:lstStyle/>
        <a:p>
          <a:endParaRPr lang="en-US"/>
        </a:p>
      </dgm:t>
    </dgm:pt>
    <dgm:pt modelId="{9C130AD8-924A-40FE-A9D6-C924DDA06E3D}" type="pres">
      <dgm:prSet presAssocID="{7A8AE920-7792-4EA3-B116-9BCAFC437E11}" presName="vert0" presStyleCnt="0">
        <dgm:presLayoutVars>
          <dgm:dir/>
          <dgm:animOne val="branch"/>
          <dgm:animLvl val="lvl"/>
        </dgm:presLayoutVars>
      </dgm:prSet>
      <dgm:spPr/>
    </dgm:pt>
    <dgm:pt modelId="{21ABBE99-2285-4260-B25C-1BD8615E1FCA}" type="pres">
      <dgm:prSet presAssocID="{752A405F-D813-4B29-8807-731DEC78643A}" presName="thickLine" presStyleLbl="alignNode1" presStyleIdx="0" presStyleCnt="5"/>
      <dgm:spPr/>
    </dgm:pt>
    <dgm:pt modelId="{B84BDB8E-781F-484D-A59D-8705EA8BA819}" type="pres">
      <dgm:prSet presAssocID="{752A405F-D813-4B29-8807-731DEC78643A}" presName="horz1" presStyleCnt="0"/>
      <dgm:spPr/>
    </dgm:pt>
    <dgm:pt modelId="{D0164B41-B0FE-4190-940A-BFB4175A2021}" type="pres">
      <dgm:prSet presAssocID="{752A405F-D813-4B29-8807-731DEC78643A}" presName="tx1" presStyleLbl="revTx" presStyleIdx="0" presStyleCnt="5"/>
      <dgm:spPr/>
    </dgm:pt>
    <dgm:pt modelId="{71701029-6A1A-4073-9FF5-39718353F150}" type="pres">
      <dgm:prSet presAssocID="{752A405F-D813-4B29-8807-731DEC78643A}" presName="vert1" presStyleCnt="0"/>
      <dgm:spPr/>
    </dgm:pt>
    <dgm:pt modelId="{6F9153C4-BD71-46EA-BCF9-E69931D1822D}" type="pres">
      <dgm:prSet presAssocID="{870D0263-5730-4BE2-9792-65DF2034CE58}" presName="thickLine" presStyleLbl="alignNode1" presStyleIdx="1" presStyleCnt="5"/>
      <dgm:spPr/>
    </dgm:pt>
    <dgm:pt modelId="{29FF00F7-311F-4610-B2AD-8609BB7CB773}" type="pres">
      <dgm:prSet presAssocID="{870D0263-5730-4BE2-9792-65DF2034CE58}" presName="horz1" presStyleCnt="0"/>
      <dgm:spPr/>
    </dgm:pt>
    <dgm:pt modelId="{26E7CE0C-9267-427F-8746-F65BB62320E8}" type="pres">
      <dgm:prSet presAssocID="{870D0263-5730-4BE2-9792-65DF2034CE58}" presName="tx1" presStyleLbl="revTx" presStyleIdx="1" presStyleCnt="5"/>
      <dgm:spPr/>
    </dgm:pt>
    <dgm:pt modelId="{C41FB039-67B1-4845-9589-D930237ACA02}" type="pres">
      <dgm:prSet presAssocID="{870D0263-5730-4BE2-9792-65DF2034CE58}" presName="vert1" presStyleCnt="0"/>
      <dgm:spPr/>
    </dgm:pt>
    <dgm:pt modelId="{014F6752-79CC-46F1-9B63-F11992C1EAB1}" type="pres">
      <dgm:prSet presAssocID="{BE92EA35-B73D-4FA8-B739-5AE13010621D}" presName="thickLine" presStyleLbl="alignNode1" presStyleIdx="2" presStyleCnt="5"/>
      <dgm:spPr/>
    </dgm:pt>
    <dgm:pt modelId="{7CF1F905-A236-4476-964F-FC1B12ADB2F6}" type="pres">
      <dgm:prSet presAssocID="{BE92EA35-B73D-4FA8-B739-5AE13010621D}" presName="horz1" presStyleCnt="0"/>
      <dgm:spPr/>
    </dgm:pt>
    <dgm:pt modelId="{EA4B7494-843B-4D3B-8CAB-C77B46F38F71}" type="pres">
      <dgm:prSet presAssocID="{BE92EA35-B73D-4FA8-B739-5AE13010621D}" presName="tx1" presStyleLbl="revTx" presStyleIdx="2" presStyleCnt="5"/>
      <dgm:spPr/>
    </dgm:pt>
    <dgm:pt modelId="{803D0483-D974-4E01-8695-A1B4440F0CBB}" type="pres">
      <dgm:prSet presAssocID="{BE92EA35-B73D-4FA8-B739-5AE13010621D}" presName="vert1" presStyleCnt="0"/>
      <dgm:spPr/>
    </dgm:pt>
    <dgm:pt modelId="{F70BA431-5F5D-428D-991C-C4D2CFD1E440}" type="pres">
      <dgm:prSet presAssocID="{80D7C1F6-C186-4C7A-BA06-1C3A1F5BE5F7}" presName="thickLine" presStyleLbl="alignNode1" presStyleIdx="3" presStyleCnt="5"/>
      <dgm:spPr/>
    </dgm:pt>
    <dgm:pt modelId="{3C78B090-91FE-43B1-B936-A236606736B1}" type="pres">
      <dgm:prSet presAssocID="{80D7C1F6-C186-4C7A-BA06-1C3A1F5BE5F7}" presName="horz1" presStyleCnt="0"/>
      <dgm:spPr/>
    </dgm:pt>
    <dgm:pt modelId="{CDC2C905-6FC1-4ABB-A5DA-49264192B36A}" type="pres">
      <dgm:prSet presAssocID="{80D7C1F6-C186-4C7A-BA06-1C3A1F5BE5F7}" presName="tx1" presStyleLbl="revTx" presStyleIdx="3" presStyleCnt="5"/>
      <dgm:spPr/>
    </dgm:pt>
    <dgm:pt modelId="{E167FBF8-C7CD-46C7-A259-BC9A7B15A12E}" type="pres">
      <dgm:prSet presAssocID="{80D7C1F6-C186-4C7A-BA06-1C3A1F5BE5F7}" presName="vert1" presStyleCnt="0"/>
      <dgm:spPr/>
    </dgm:pt>
    <dgm:pt modelId="{7F0B2BAC-A163-4FAC-811A-26C4AFD5A77B}" type="pres">
      <dgm:prSet presAssocID="{7AD07269-7619-4341-97E1-BB56B711FDB9}" presName="thickLine" presStyleLbl="alignNode1" presStyleIdx="4" presStyleCnt="5"/>
      <dgm:spPr/>
    </dgm:pt>
    <dgm:pt modelId="{75D60D0C-AF06-48AC-90F8-2E2D19812D3E}" type="pres">
      <dgm:prSet presAssocID="{7AD07269-7619-4341-97E1-BB56B711FDB9}" presName="horz1" presStyleCnt="0"/>
      <dgm:spPr/>
    </dgm:pt>
    <dgm:pt modelId="{C51F6B75-25BB-41B2-BD2D-B89389A1D877}" type="pres">
      <dgm:prSet presAssocID="{7AD07269-7619-4341-97E1-BB56B711FDB9}" presName="tx1" presStyleLbl="revTx" presStyleIdx="4" presStyleCnt="5"/>
      <dgm:spPr/>
    </dgm:pt>
    <dgm:pt modelId="{C68B9ECE-0C90-4944-AE08-197EC64F448B}" type="pres">
      <dgm:prSet presAssocID="{7AD07269-7619-4341-97E1-BB56B711FDB9}" presName="vert1" presStyleCnt="0"/>
      <dgm:spPr/>
    </dgm:pt>
  </dgm:ptLst>
  <dgm:cxnLst>
    <dgm:cxn modelId="{D3EDA808-428A-4A5C-8C02-78B43CD3BE42}" type="presOf" srcId="{80D7C1F6-C186-4C7A-BA06-1C3A1F5BE5F7}" destId="{CDC2C905-6FC1-4ABB-A5DA-49264192B36A}" srcOrd="0" destOrd="0" presId="urn:microsoft.com/office/officeart/2008/layout/LinedList"/>
    <dgm:cxn modelId="{0B891E15-792B-407B-92C9-85A5A4D06DC6}" srcId="{7A8AE920-7792-4EA3-B116-9BCAFC437E11}" destId="{80D7C1F6-C186-4C7A-BA06-1C3A1F5BE5F7}" srcOrd="3" destOrd="0" parTransId="{704BCE93-230E-435C-8E41-7C22B7231B2B}" sibTransId="{D509D8A1-8B5E-464D-8C78-FA17EF989C06}"/>
    <dgm:cxn modelId="{23C8891A-5299-46BD-8A84-C16DE1F0AC0B}" srcId="{7A8AE920-7792-4EA3-B116-9BCAFC437E11}" destId="{870D0263-5730-4BE2-9792-65DF2034CE58}" srcOrd="1" destOrd="0" parTransId="{9FEF1767-5D72-40D5-8C09-58FFA02E539D}" sibTransId="{C8F6AAFD-C4E8-41AD-B276-A2524FB621B7}"/>
    <dgm:cxn modelId="{0FCEF127-06A6-40B6-BB04-C879A3EDF06F}" type="presOf" srcId="{7AD07269-7619-4341-97E1-BB56B711FDB9}" destId="{C51F6B75-25BB-41B2-BD2D-B89389A1D877}" srcOrd="0" destOrd="0" presId="urn:microsoft.com/office/officeart/2008/layout/LinedList"/>
    <dgm:cxn modelId="{181A947F-1541-4AE7-A92F-5489BD2F2F58}" type="presOf" srcId="{7A8AE920-7792-4EA3-B116-9BCAFC437E11}" destId="{9C130AD8-924A-40FE-A9D6-C924DDA06E3D}" srcOrd="0" destOrd="0" presId="urn:microsoft.com/office/officeart/2008/layout/LinedList"/>
    <dgm:cxn modelId="{952C3EAD-3EDF-4A9A-981D-6F19B114C274}" srcId="{7A8AE920-7792-4EA3-B116-9BCAFC437E11}" destId="{BE92EA35-B73D-4FA8-B739-5AE13010621D}" srcOrd="2" destOrd="0" parTransId="{99B41836-F8D5-4C32-9FA2-7216EA4A7B71}" sibTransId="{3586C0BF-C198-420F-827F-3D8091E3B076}"/>
    <dgm:cxn modelId="{263D5CB5-64F0-4BE5-8A84-28D76C62C78E}" type="presOf" srcId="{752A405F-D813-4B29-8807-731DEC78643A}" destId="{D0164B41-B0FE-4190-940A-BFB4175A2021}" srcOrd="0" destOrd="0" presId="urn:microsoft.com/office/officeart/2008/layout/LinedList"/>
    <dgm:cxn modelId="{D3908ACD-9AF7-48AE-98FC-6847669ABF61}" type="presOf" srcId="{BE92EA35-B73D-4FA8-B739-5AE13010621D}" destId="{EA4B7494-843B-4D3B-8CAB-C77B46F38F71}" srcOrd="0" destOrd="0" presId="urn:microsoft.com/office/officeart/2008/layout/LinedList"/>
    <dgm:cxn modelId="{4AE07EE7-096F-407A-86D6-CEA73734C9CD}" srcId="{7A8AE920-7792-4EA3-B116-9BCAFC437E11}" destId="{752A405F-D813-4B29-8807-731DEC78643A}" srcOrd="0" destOrd="0" parTransId="{8AE12CB6-D6D0-404E-B7F1-4D4C0C7A1CFF}" sibTransId="{628CD4A5-DB5A-477C-8327-D578114D85A3}"/>
    <dgm:cxn modelId="{277CBCED-C5BD-445F-B290-56A38F115932}" srcId="{7A8AE920-7792-4EA3-B116-9BCAFC437E11}" destId="{7AD07269-7619-4341-97E1-BB56B711FDB9}" srcOrd="4" destOrd="0" parTransId="{283CFF13-1EE3-4315-A146-25F89422C8B1}" sibTransId="{1ECD7FC0-B6E8-4CFF-A3BD-59BD3A0451A2}"/>
    <dgm:cxn modelId="{659057FE-181F-4AC6-8BF5-E8924A4F0B1E}" type="presOf" srcId="{870D0263-5730-4BE2-9792-65DF2034CE58}" destId="{26E7CE0C-9267-427F-8746-F65BB62320E8}" srcOrd="0" destOrd="0" presId="urn:microsoft.com/office/officeart/2008/layout/LinedList"/>
    <dgm:cxn modelId="{DA59A8F7-78F6-4BA1-BA3E-17381C7C9024}" type="presParOf" srcId="{9C130AD8-924A-40FE-A9D6-C924DDA06E3D}" destId="{21ABBE99-2285-4260-B25C-1BD8615E1FCA}" srcOrd="0" destOrd="0" presId="urn:microsoft.com/office/officeart/2008/layout/LinedList"/>
    <dgm:cxn modelId="{A1E7A713-6419-4560-A0BF-A2AC9B8E795B}" type="presParOf" srcId="{9C130AD8-924A-40FE-A9D6-C924DDA06E3D}" destId="{B84BDB8E-781F-484D-A59D-8705EA8BA819}" srcOrd="1" destOrd="0" presId="urn:microsoft.com/office/officeart/2008/layout/LinedList"/>
    <dgm:cxn modelId="{7EDA6E8A-65A0-4A8C-9C0F-09F46D88148B}" type="presParOf" srcId="{B84BDB8E-781F-484D-A59D-8705EA8BA819}" destId="{D0164B41-B0FE-4190-940A-BFB4175A2021}" srcOrd="0" destOrd="0" presId="urn:microsoft.com/office/officeart/2008/layout/LinedList"/>
    <dgm:cxn modelId="{974D1BB0-49B1-4766-B835-957242ABABF3}" type="presParOf" srcId="{B84BDB8E-781F-484D-A59D-8705EA8BA819}" destId="{71701029-6A1A-4073-9FF5-39718353F150}" srcOrd="1" destOrd="0" presId="urn:microsoft.com/office/officeart/2008/layout/LinedList"/>
    <dgm:cxn modelId="{CC0AC070-D5D2-40EF-BBD4-F2919EB157D2}" type="presParOf" srcId="{9C130AD8-924A-40FE-A9D6-C924DDA06E3D}" destId="{6F9153C4-BD71-46EA-BCF9-E69931D1822D}" srcOrd="2" destOrd="0" presId="urn:microsoft.com/office/officeart/2008/layout/LinedList"/>
    <dgm:cxn modelId="{3D25EC7A-37E3-46B7-91CE-49D3FDBA8780}" type="presParOf" srcId="{9C130AD8-924A-40FE-A9D6-C924DDA06E3D}" destId="{29FF00F7-311F-4610-B2AD-8609BB7CB773}" srcOrd="3" destOrd="0" presId="urn:microsoft.com/office/officeart/2008/layout/LinedList"/>
    <dgm:cxn modelId="{77D9852B-95FE-4913-8D12-DDF9569CA9A5}" type="presParOf" srcId="{29FF00F7-311F-4610-B2AD-8609BB7CB773}" destId="{26E7CE0C-9267-427F-8746-F65BB62320E8}" srcOrd="0" destOrd="0" presId="urn:microsoft.com/office/officeart/2008/layout/LinedList"/>
    <dgm:cxn modelId="{25096CB7-266D-4F4D-817B-48F3E4EE9D4A}" type="presParOf" srcId="{29FF00F7-311F-4610-B2AD-8609BB7CB773}" destId="{C41FB039-67B1-4845-9589-D930237ACA02}" srcOrd="1" destOrd="0" presId="urn:microsoft.com/office/officeart/2008/layout/LinedList"/>
    <dgm:cxn modelId="{8C74999A-CD92-4B6B-9304-CC0A83470127}" type="presParOf" srcId="{9C130AD8-924A-40FE-A9D6-C924DDA06E3D}" destId="{014F6752-79CC-46F1-9B63-F11992C1EAB1}" srcOrd="4" destOrd="0" presId="urn:microsoft.com/office/officeart/2008/layout/LinedList"/>
    <dgm:cxn modelId="{638A9065-E571-43CA-8405-82AEA729B27E}" type="presParOf" srcId="{9C130AD8-924A-40FE-A9D6-C924DDA06E3D}" destId="{7CF1F905-A236-4476-964F-FC1B12ADB2F6}" srcOrd="5" destOrd="0" presId="urn:microsoft.com/office/officeart/2008/layout/LinedList"/>
    <dgm:cxn modelId="{4EF5A353-8304-4F78-B3A2-E868B6ED1D4D}" type="presParOf" srcId="{7CF1F905-A236-4476-964F-FC1B12ADB2F6}" destId="{EA4B7494-843B-4D3B-8CAB-C77B46F38F71}" srcOrd="0" destOrd="0" presId="urn:microsoft.com/office/officeart/2008/layout/LinedList"/>
    <dgm:cxn modelId="{8572EF62-4F0F-4E4D-A63E-B276477C9F39}" type="presParOf" srcId="{7CF1F905-A236-4476-964F-FC1B12ADB2F6}" destId="{803D0483-D974-4E01-8695-A1B4440F0CBB}" srcOrd="1" destOrd="0" presId="urn:microsoft.com/office/officeart/2008/layout/LinedList"/>
    <dgm:cxn modelId="{812AF59D-72AB-40BC-B285-ED4BE7D6D29B}" type="presParOf" srcId="{9C130AD8-924A-40FE-A9D6-C924DDA06E3D}" destId="{F70BA431-5F5D-428D-991C-C4D2CFD1E440}" srcOrd="6" destOrd="0" presId="urn:microsoft.com/office/officeart/2008/layout/LinedList"/>
    <dgm:cxn modelId="{9B02CD78-DEAE-4C8E-81BB-62A82941A32F}" type="presParOf" srcId="{9C130AD8-924A-40FE-A9D6-C924DDA06E3D}" destId="{3C78B090-91FE-43B1-B936-A236606736B1}" srcOrd="7" destOrd="0" presId="urn:microsoft.com/office/officeart/2008/layout/LinedList"/>
    <dgm:cxn modelId="{2CBD2E04-1960-4AF4-8282-0A739E3F1E2E}" type="presParOf" srcId="{3C78B090-91FE-43B1-B936-A236606736B1}" destId="{CDC2C905-6FC1-4ABB-A5DA-49264192B36A}" srcOrd="0" destOrd="0" presId="urn:microsoft.com/office/officeart/2008/layout/LinedList"/>
    <dgm:cxn modelId="{D948E35B-CC3E-4102-99B3-8BFF1E19DF9D}" type="presParOf" srcId="{3C78B090-91FE-43B1-B936-A236606736B1}" destId="{E167FBF8-C7CD-46C7-A259-BC9A7B15A12E}" srcOrd="1" destOrd="0" presId="urn:microsoft.com/office/officeart/2008/layout/LinedList"/>
    <dgm:cxn modelId="{313A8CEB-387D-4713-BEB3-B8746179FE07}" type="presParOf" srcId="{9C130AD8-924A-40FE-A9D6-C924DDA06E3D}" destId="{7F0B2BAC-A163-4FAC-811A-26C4AFD5A77B}" srcOrd="8" destOrd="0" presId="urn:microsoft.com/office/officeart/2008/layout/LinedList"/>
    <dgm:cxn modelId="{C3362F3C-2773-49DD-90BF-E24AB27E26F8}" type="presParOf" srcId="{9C130AD8-924A-40FE-A9D6-C924DDA06E3D}" destId="{75D60D0C-AF06-48AC-90F8-2E2D19812D3E}" srcOrd="9" destOrd="0" presId="urn:microsoft.com/office/officeart/2008/layout/LinedList"/>
    <dgm:cxn modelId="{D8049D08-6ECB-4601-B881-1CBEDFAEE314}" type="presParOf" srcId="{75D60D0C-AF06-48AC-90F8-2E2D19812D3E}" destId="{C51F6B75-25BB-41B2-BD2D-B89389A1D877}" srcOrd="0" destOrd="0" presId="urn:microsoft.com/office/officeart/2008/layout/LinedList"/>
    <dgm:cxn modelId="{73C0B947-DE73-4BC0-989A-D8DBE3ED8FF3}" type="presParOf" srcId="{75D60D0C-AF06-48AC-90F8-2E2D19812D3E}" destId="{C68B9ECE-0C90-4944-AE08-197EC64F44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A5B8D-6740-4881-9FBD-410EE61667D4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BF652-9814-4113-B7E3-B7668CA24288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379DA-6892-43D6-B787-1FD28348EDC8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매번 발급하고 위</a:t>
          </a:r>
          <a:r>
            <a:rPr lang="en-US" sz="2500" kern="1200"/>
            <a:t>/</a:t>
          </a:r>
          <a:r>
            <a:rPr lang="ko-KR" sz="2500" kern="1200"/>
            <a:t>변조를 확인해야 하는 인증서</a:t>
          </a:r>
          <a:endParaRPr lang="en-US" sz="2500" kern="1200"/>
        </a:p>
      </dsp:txBody>
      <dsp:txXfrm>
        <a:off x="1701410" y="629"/>
        <a:ext cx="5416507" cy="1473082"/>
      </dsp:txXfrm>
    </dsp:sp>
    <dsp:sp modelId="{D8E611DA-32DC-4D51-B0AC-AA8CD4D7046C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F5800-4056-4B46-B2B5-F1CC07C8396E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E3047-DDF2-4379-83FA-2DA0191FAA37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학습 진행 과정 없이 결과만 있는 인증서</a:t>
          </a:r>
          <a:endParaRPr lang="en-US" sz="2500" kern="1200"/>
        </a:p>
      </dsp:txBody>
      <dsp:txXfrm>
        <a:off x="1701410" y="1841983"/>
        <a:ext cx="5416507" cy="1473082"/>
      </dsp:txXfrm>
    </dsp:sp>
    <dsp:sp modelId="{C34631D7-BD8E-4C5B-B049-C7A4249BF62B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B2FC9-AD9E-4183-8C96-7D023C55148D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2624-8467-4677-A9DD-250F87DFADC6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처음 듣는 온라인 사이트에서 발급된 인증서</a:t>
          </a:r>
          <a:r>
            <a:rPr lang="en-US" sz="2500" kern="1200"/>
            <a:t>, </a:t>
          </a:r>
          <a:r>
            <a:rPr lang="ko-KR" sz="2500" kern="1200"/>
            <a:t>믿을 수 있을까</a:t>
          </a:r>
          <a:r>
            <a:rPr lang="en-US" sz="2500" kern="1200"/>
            <a:t>?</a:t>
          </a:r>
        </a:p>
      </dsp:txBody>
      <dsp:txXfrm>
        <a:off x="1701410" y="3683336"/>
        <a:ext cx="5416507" cy="14730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CBFF0-D7A9-4959-BEB9-3381030CBF24}">
      <dsp:nvSpPr>
        <dsp:cNvPr id="0" name=""/>
        <dsp:cNvSpPr/>
      </dsp:nvSpPr>
      <dsp:spPr>
        <a:xfrm>
          <a:off x="0" y="629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A312E-BDE6-45BE-9C1F-CCC3676727C2}">
      <dsp:nvSpPr>
        <dsp:cNvPr id="0" name=""/>
        <dsp:cNvSpPr/>
      </dsp:nvSpPr>
      <dsp:spPr>
        <a:xfrm>
          <a:off x="0" y="629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솔리디티는 컴파일이 필요한 언어</a:t>
          </a:r>
          <a:endParaRPr lang="en-US" sz="1600" kern="1200"/>
        </a:p>
      </dsp:txBody>
      <dsp:txXfrm>
        <a:off x="0" y="629"/>
        <a:ext cx="7117918" cy="736541"/>
      </dsp:txXfrm>
    </dsp:sp>
    <dsp:sp modelId="{D5201CA8-E3F8-4E76-8E8C-BBA512FB8EBF}">
      <dsp:nvSpPr>
        <dsp:cNvPr id="0" name=""/>
        <dsp:cNvSpPr/>
      </dsp:nvSpPr>
      <dsp:spPr>
        <a:xfrm>
          <a:off x="0" y="737170"/>
          <a:ext cx="7117918" cy="0"/>
        </a:xfrm>
        <a:prstGeom prst="line">
          <a:avLst/>
        </a:prstGeom>
        <a:solidFill>
          <a:schemeClr val="accent2">
            <a:hueOff val="254684"/>
            <a:satOff val="-1234"/>
            <a:lumOff val="-229"/>
            <a:alphaOff val="0"/>
          </a:schemeClr>
        </a:solidFill>
        <a:ln w="12700" cap="flat" cmpd="sng" algn="ctr">
          <a:solidFill>
            <a:schemeClr val="accent2">
              <a:hueOff val="254684"/>
              <a:satOff val="-1234"/>
              <a:lumOff val="-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D0703-FE34-48F4-AB5C-D856195F4F81}">
      <dsp:nvSpPr>
        <dsp:cNvPr id="0" name=""/>
        <dsp:cNvSpPr/>
      </dsp:nvSpPr>
      <dsp:spPr>
        <a:xfrm>
          <a:off x="0" y="737170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EVM(</a:t>
          </a:r>
          <a:r>
            <a:rPr lang="ko-KR" sz="1600" kern="1200"/>
            <a:t>이더리움 가상 머신</a:t>
          </a:r>
          <a:r>
            <a:rPr lang="en-US" sz="1600" kern="1200"/>
            <a:t>)</a:t>
          </a:r>
          <a:r>
            <a:rPr lang="ko-KR" sz="1600" kern="1200"/>
            <a:t>에서 실행하기 위해 바이트 코드로 솔리디티 코드를 컴파일 필요</a:t>
          </a:r>
          <a:endParaRPr lang="en-US" sz="1600" kern="1200"/>
        </a:p>
      </dsp:txBody>
      <dsp:txXfrm>
        <a:off x="0" y="737170"/>
        <a:ext cx="7117918" cy="736541"/>
      </dsp:txXfrm>
    </dsp:sp>
    <dsp:sp modelId="{8726CFC1-E5BD-47B0-844C-A53AA5E5DA77}">
      <dsp:nvSpPr>
        <dsp:cNvPr id="0" name=""/>
        <dsp:cNvSpPr/>
      </dsp:nvSpPr>
      <dsp:spPr>
        <a:xfrm>
          <a:off x="0" y="1473712"/>
          <a:ext cx="7117918" cy="0"/>
        </a:xfrm>
        <a:prstGeom prst="line">
          <a:avLst/>
        </a:prstGeom>
        <a:solidFill>
          <a:schemeClr val="accent2">
            <a:hueOff val="509367"/>
            <a:satOff val="-2467"/>
            <a:lumOff val="-457"/>
            <a:alphaOff val="0"/>
          </a:schemeClr>
        </a:solidFill>
        <a:ln w="12700" cap="flat" cmpd="sng" algn="ctr">
          <a:solidFill>
            <a:schemeClr val="accent2">
              <a:hueOff val="509367"/>
              <a:satOff val="-2467"/>
              <a:lumOff val="-4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E63F3-DD36-4058-8813-4E459BC5BEE8}">
      <dsp:nvSpPr>
        <dsp:cNvPr id="0" name=""/>
        <dsp:cNvSpPr/>
      </dsp:nvSpPr>
      <dsp:spPr>
        <a:xfrm>
          <a:off x="0" y="1473712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truffle compile</a:t>
          </a:r>
          <a:r>
            <a:rPr lang="ko-KR" sz="1600" kern="1200"/>
            <a:t>로 컴파일 가능</a:t>
          </a:r>
          <a:endParaRPr lang="en-US" sz="1600" kern="1200"/>
        </a:p>
      </dsp:txBody>
      <dsp:txXfrm>
        <a:off x="0" y="1473712"/>
        <a:ext cx="7117918" cy="736541"/>
      </dsp:txXfrm>
    </dsp:sp>
    <dsp:sp modelId="{D10BA9DF-F6C5-4F86-9DAE-C5F288178F00}">
      <dsp:nvSpPr>
        <dsp:cNvPr id="0" name=""/>
        <dsp:cNvSpPr/>
      </dsp:nvSpPr>
      <dsp:spPr>
        <a:xfrm>
          <a:off x="0" y="2210253"/>
          <a:ext cx="7117918" cy="0"/>
        </a:xfrm>
        <a:prstGeom prst="line">
          <a:avLst/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accent2">
              <a:hueOff val="764050"/>
              <a:satOff val="-3700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1247A-F131-429A-ADFD-10FBDFF29756}">
      <dsp:nvSpPr>
        <dsp:cNvPr id="0" name=""/>
        <dsp:cNvSpPr/>
      </dsp:nvSpPr>
      <dsp:spPr>
        <a:xfrm>
          <a:off x="0" y="2210253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마이그레이션은 컨트랙트의 상태를 변경하는 것</a:t>
          </a:r>
          <a:endParaRPr lang="en-US" sz="1600" kern="1200"/>
        </a:p>
      </dsp:txBody>
      <dsp:txXfrm>
        <a:off x="0" y="2210253"/>
        <a:ext cx="7117918" cy="736541"/>
      </dsp:txXfrm>
    </dsp:sp>
    <dsp:sp modelId="{89F292D3-C873-40DE-8AD3-EBFA3404A0FA}">
      <dsp:nvSpPr>
        <dsp:cNvPr id="0" name=""/>
        <dsp:cNvSpPr/>
      </dsp:nvSpPr>
      <dsp:spPr>
        <a:xfrm>
          <a:off x="0" y="2946795"/>
          <a:ext cx="7117918" cy="0"/>
        </a:xfrm>
        <a:prstGeom prst="line">
          <a:avLst/>
        </a:prstGeom>
        <a:solidFill>
          <a:schemeClr val="accent2">
            <a:hueOff val="1018734"/>
            <a:satOff val="-4934"/>
            <a:lumOff val="-915"/>
            <a:alphaOff val="0"/>
          </a:schemeClr>
        </a:solidFill>
        <a:ln w="12700" cap="flat" cmpd="sng" algn="ctr">
          <a:solidFill>
            <a:schemeClr val="accent2">
              <a:hueOff val="1018734"/>
              <a:satOff val="-4934"/>
              <a:lumOff val="-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9FEBA-5CBC-43EC-B2FA-28F1667330EF}">
      <dsp:nvSpPr>
        <dsp:cNvPr id="0" name=""/>
        <dsp:cNvSpPr/>
      </dsp:nvSpPr>
      <dsp:spPr>
        <a:xfrm>
          <a:off x="0" y="2946795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첫 마이그레이션에서는 새로운 코드 배포</a:t>
          </a:r>
          <a:endParaRPr lang="en-US" sz="1600" kern="1200"/>
        </a:p>
      </dsp:txBody>
      <dsp:txXfrm>
        <a:off x="0" y="2946795"/>
        <a:ext cx="7117918" cy="736541"/>
      </dsp:txXfrm>
    </dsp:sp>
    <dsp:sp modelId="{EC51CD0A-D185-4D6F-8BA3-47750CF995D3}">
      <dsp:nvSpPr>
        <dsp:cNvPr id="0" name=""/>
        <dsp:cNvSpPr/>
      </dsp:nvSpPr>
      <dsp:spPr>
        <a:xfrm>
          <a:off x="0" y="3683336"/>
          <a:ext cx="7117918" cy="0"/>
        </a:xfrm>
        <a:prstGeom prst="line">
          <a:avLst/>
        </a:prstGeom>
        <a:solidFill>
          <a:schemeClr val="accent2">
            <a:hueOff val="1273417"/>
            <a:satOff val="-6167"/>
            <a:lumOff val="-1143"/>
            <a:alphaOff val="0"/>
          </a:schemeClr>
        </a:solidFill>
        <a:ln w="12700" cap="flat" cmpd="sng" algn="ctr">
          <a:solidFill>
            <a:schemeClr val="accent2">
              <a:hueOff val="1273417"/>
              <a:satOff val="-6167"/>
              <a:lumOff val="-1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B30C9-8313-4493-8C1E-EACF38CA3C03}">
      <dsp:nvSpPr>
        <dsp:cNvPr id="0" name=""/>
        <dsp:cNvSpPr/>
      </dsp:nvSpPr>
      <dsp:spPr>
        <a:xfrm>
          <a:off x="0" y="3683336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이미 배포된 경우 데이터를 이동하거나 새로운 계약으로 교체 가능</a:t>
          </a:r>
          <a:endParaRPr lang="en-US" sz="1600" kern="1200"/>
        </a:p>
      </dsp:txBody>
      <dsp:txXfrm>
        <a:off x="0" y="3683336"/>
        <a:ext cx="7117918" cy="736541"/>
      </dsp:txXfrm>
    </dsp:sp>
    <dsp:sp modelId="{FDDA247B-4859-4348-A7AC-CBC87B4F53A1}">
      <dsp:nvSpPr>
        <dsp:cNvPr id="0" name=""/>
        <dsp:cNvSpPr/>
      </dsp:nvSpPr>
      <dsp:spPr>
        <a:xfrm>
          <a:off x="0" y="4419878"/>
          <a:ext cx="7117918" cy="0"/>
        </a:xfrm>
        <a:prstGeom prst="line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accent2">
              <a:hueOff val="1528101"/>
              <a:satOff val="-7401"/>
              <a:lumOff val="-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34C71-1C35-46A5-A8B2-81C61D3B00CE}">
      <dsp:nvSpPr>
        <dsp:cNvPr id="0" name=""/>
        <dsp:cNvSpPr/>
      </dsp:nvSpPr>
      <dsp:spPr>
        <a:xfrm>
          <a:off x="0" y="4419878"/>
          <a:ext cx="7117918" cy="73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truffle migrate</a:t>
          </a:r>
          <a:r>
            <a:rPr lang="ko-KR" sz="1600" kern="1200"/>
            <a:t>로 마이그레이션 가능</a:t>
          </a:r>
          <a:endParaRPr lang="en-US" sz="1600" kern="1200"/>
        </a:p>
      </dsp:txBody>
      <dsp:txXfrm>
        <a:off x="0" y="4419878"/>
        <a:ext cx="7117918" cy="7365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30FA0-763C-4471-947D-959ECE011F01}">
      <dsp:nvSpPr>
        <dsp:cNvPr id="0" name=""/>
        <dsp:cNvSpPr/>
      </dsp:nvSpPr>
      <dsp:spPr>
        <a:xfrm>
          <a:off x="1282347" y="1395"/>
          <a:ext cx="2529306" cy="1517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 err="1"/>
            <a:t>위변조</a:t>
          </a:r>
          <a:r>
            <a:rPr lang="ko-KR" sz="2400" kern="1200" dirty="0"/>
            <a:t> 위험 제거</a:t>
          </a:r>
          <a:endParaRPr lang="en-US" sz="2400" kern="1200" dirty="0"/>
        </a:p>
      </dsp:txBody>
      <dsp:txXfrm>
        <a:off x="1282347" y="1395"/>
        <a:ext cx="2529306" cy="1517583"/>
      </dsp:txXfrm>
    </dsp:sp>
    <dsp:sp modelId="{C733999E-70E5-4D94-A434-4AC71183E98A}">
      <dsp:nvSpPr>
        <dsp:cNvPr id="0" name=""/>
        <dsp:cNvSpPr/>
      </dsp:nvSpPr>
      <dsp:spPr>
        <a:xfrm>
          <a:off x="4064584" y="0"/>
          <a:ext cx="2529306" cy="1517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투명하고 신뢰할 수 있는 평가 시스템 제공</a:t>
          </a:r>
          <a:endParaRPr lang="en-US" sz="2400" kern="1200" dirty="0"/>
        </a:p>
      </dsp:txBody>
      <dsp:txXfrm>
        <a:off x="4064584" y="0"/>
        <a:ext cx="2529306" cy="1517583"/>
      </dsp:txXfrm>
    </dsp:sp>
    <dsp:sp modelId="{C83E7145-90FA-45AD-8DA2-322355AAB00A}">
      <dsp:nvSpPr>
        <dsp:cNvPr id="0" name=""/>
        <dsp:cNvSpPr/>
      </dsp:nvSpPr>
      <dsp:spPr>
        <a:xfrm>
          <a:off x="6846821" y="1395"/>
          <a:ext cx="2529306" cy="1517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체계적인 학습 관리</a:t>
          </a:r>
          <a:endParaRPr lang="en-US" sz="2400" kern="1200"/>
        </a:p>
      </dsp:txBody>
      <dsp:txXfrm>
        <a:off x="6846821" y="1395"/>
        <a:ext cx="2529306" cy="1517583"/>
      </dsp:txXfrm>
    </dsp:sp>
    <dsp:sp modelId="{F65A934F-9C1E-4F38-97DA-544D68057D74}">
      <dsp:nvSpPr>
        <dsp:cNvPr id="0" name=""/>
        <dsp:cNvSpPr/>
      </dsp:nvSpPr>
      <dsp:spPr>
        <a:xfrm>
          <a:off x="1282347" y="1771909"/>
          <a:ext cx="2529306" cy="1517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누구나 강의 수강</a:t>
          </a:r>
          <a:r>
            <a:rPr lang="en-US" sz="2400" kern="1200"/>
            <a:t>, </a:t>
          </a:r>
          <a:r>
            <a:rPr lang="ko-KR" sz="2400" kern="1200"/>
            <a:t>생성</a:t>
          </a:r>
          <a:endParaRPr lang="en-US" sz="2400" kern="1200"/>
        </a:p>
      </dsp:txBody>
      <dsp:txXfrm>
        <a:off x="1282347" y="1771909"/>
        <a:ext cx="2529306" cy="1517583"/>
      </dsp:txXfrm>
    </dsp:sp>
    <dsp:sp modelId="{A81414E9-CA8B-4DC3-B54D-E3C757D23C27}">
      <dsp:nvSpPr>
        <dsp:cNvPr id="0" name=""/>
        <dsp:cNvSpPr/>
      </dsp:nvSpPr>
      <dsp:spPr>
        <a:xfrm>
          <a:off x="4064584" y="1771909"/>
          <a:ext cx="2529306" cy="1517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강의 수준 파악 가능</a:t>
          </a:r>
          <a:endParaRPr lang="en-US" sz="2400" kern="1200" dirty="0"/>
        </a:p>
      </dsp:txBody>
      <dsp:txXfrm>
        <a:off x="4064584" y="1771909"/>
        <a:ext cx="2529306" cy="1517583"/>
      </dsp:txXfrm>
    </dsp:sp>
    <dsp:sp modelId="{6F610D70-E085-443D-B8D7-4593583C294C}">
      <dsp:nvSpPr>
        <dsp:cNvPr id="0" name=""/>
        <dsp:cNvSpPr/>
      </dsp:nvSpPr>
      <dsp:spPr>
        <a:xfrm>
          <a:off x="6846821" y="1771909"/>
          <a:ext cx="2529306" cy="1517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통합 인증 플랫폼으로 확장 가능</a:t>
          </a:r>
          <a:endParaRPr lang="en-US" sz="2400" kern="1200" dirty="0"/>
        </a:p>
      </dsp:txBody>
      <dsp:txXfrm>
        <a:off x="6846821" y="1771909"/>
        <a:ext cx="2529306" cy="15175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CBF26-E988-4FE9-B432-CF645096CD04}">
      <dsp:nvSpPr>
        <dsp:cNvPr id="0" name=""/>
        <dsp:cNvSpPr/>
      </dsp:nvSpPr>
      <dsp:spPr>
        <a:xfrm>
          <a:off x="210775" y="224"/>
          <a:ext cx="2924835" cy="1462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반복적 인증서 발급 필요</a:t>
          </a:r>
          <a:endParaRPr lang="en-US" sz="2400" kern="1200"/>
        </a:p>
      </dsp:txBody>
      <dsp:txXfrm>
        <a:off x="253608" y="43057"/>
        <a:ext cx="2839169" cy="1376751"/>
      </dsp:txXfrm>
    </dsp:sp>
    <dsp:sp modelId="{D3988490-B7DD-4F05-90ED-E9992D941DEF}">
      <dsp:nvSpPr>
        <dsp:cNvPr id="0" name=""/>
        <dsp:cNvSpPr/>
      </dsp:nvSpPr>
      <dsp:spPr>
        <a:xfrm>
          <a:off x="503259" y="1462641"/>
          <a:ext cx="292483" cy="1096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13"/>
              </a:lnTo>
              <a:lnTo>
                <a:pt x="292483" y="1096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4EBB0-1881-4B5F-B396-64CECA499A2F}">
      <dsp:nvSpPr>
        <dsp:cNvPr id="0" name=""/>
        <dsp:cNvSpPr/>
      </dsp:nvSpPr>
      <dsp:spPr>
        <a:xfrm>
          <a:off x="795742" y="1828246"/>
          <a:ext cx="2339868" cy="1462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QR</a:t>
          </a:r>
          <a:r>
            <a:rPr lang="ko-KR" sz="2300" kern="1200"/>
            <a:t>코드로 누락 없이</a:t>
          </a:r>
          <a:r>
            <a:rPr lang="en-US" sz="2300" kern="1200"/>
            <a:t>, </a:t>
          </a:r>
          <a:r>
            <a:rPr lang="ko-KR" sz="2300" kern="1200"/>
            <a:t>위변조 걱정 없이</a:t>
          </a:r>
          <a:endParaRPr lang="en-US" sz="2300" kern="1200"/>
        </a:p>
      </dsp:txBody>
      <dsp:txXfrm>
        <a:off x="838575" y="1871079"/>
        <a:ext cx="2254202" cy="1376751"/>
      </dsp:txXfrm>
    </dsp:sp>
    <dsp:sp modelId="{545ACF74-77F5-4E32-8A27-B409D1804A79}">
      <dsp:nvSpPr>
        <dsp:cNvPr id="0" name=""/>
        <dsp:cNvSpPr/>
      </dsp:nvSpPr>
      <dsp:spPr>
        <a:xfrm>
          <a:off x="3866819" y="224"/>
          <a:ext cx="2924835" cy="1462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강의명만 나와있어 배운 내용과 수준 파악 어려움</a:t>
          </a:r>
          <a:endParaRPr lang="en-US" sz="2400" kern="1200"/>
        </a:p>
      </dsp:txBody>
      <dsp:txXfrm>
        <a:off x="3909652" y="43057"/>
        <a:ext cx="2839169" cy="1376751"/>
      </dsp:txXfrm>
    </dsp:sp>
    <dsp:sp modelId="{FFFB8FB8-051D-4EBA-A20C-549A36CE9138}">
      <dsp:nvSpPr>
        <dsp:cNvPr id="0" name=""/>
        <dsp:cNvSpPr/>
      </dsp:nvSpPr>
      <dsp:spPr>
        <a:xfrm>
          <a:off x="4159303" y="1462641"/>
          <a:ext cx="292483" cy="1096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13"/>
              </a:lnTo>
              <a:lnTo>
                <a:pt x="292483" y="1096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A6D82-9151-4709-9622-0C80F3221600}">
      <dsp:nvSpPr>
        <dsp:cNvPr id="0" name=""/>
        <dsp:cNvSpPr/>
      </dsp:nvSpPr>
      <dsp:spPr>
        <a:xfrm>
          <a:off x="4451786" y="1828246"/>
          <a:ext cx="2339868" cy="1462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학습 과정 블록체인에 저장</a:t>
          </a:r>
          <a:r>
            <a:rPr lang="en-US" sz="2300" kern="1200"/>
            <a:t>, </a:t>
          </a:r>
          <a:r>
            <a:rPr lang="ko-KR" sz="2300" kern="1200"/>
            <a:t>조회 가능</a:t>
          </a:r>
          <a:endParaRPr lang="en-US" sz="2300" kern="1200"/>
        </a:p>
      </dsp:txBody>
      <dsp:txXfrm>
        <a:off x="4494619" y="1871079"/>
        <a:ext cx="2254202" cy="1376751"/>
      </dsp:txXfrm>
    </dsp:sp>
    <dsp:sp modelId="{22FE6A1D-637A-4F06-8D0F-B61072079D2F}">
      <dsp:nvSpPr>
        <dsp:cNvPr id="0" name=""/>
        <dsp:cNvSpPr/>
      </dsp:nvSpPr>
      <dsp:spPr>
        <a:xfrm>
          <a:off x="7522864" y="224"/>
          <a:ext cx="2924835" cy="1462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인증서 발행 기관을 신뢰할 수 없음</a:t>
          </a:r>
          <a:endParaRPr lang="en-US" sz="2400" kern="1200"/>
        </a:p>
      </dsp:txBody>
      <dsp:txXfrm>
        <a:off x="7565697" y="43057"/>
        <a:ext cx="2839169" cy="1376751"/>
      </dsp:txXfrm>
    </dsp:sp>
    <dsp:sp modelId="{0E585961-5B1A-4F4D-94BE-7A9A493BC06E}">
      <dsp:nvSpPr>
        <dsp:cNvPr id="0" name=""/>
        <dsp:cNvSpPr/>
      </dsp:nvSpPr>
      <dsp:spPr>
        <a:xfrm>
          <a:off x="7815347" y="1462641"/>
          <a:ext cx="292483" cy="1096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13"/>
              </a:lnTo>
              <a:lnTo>
                <a:pt x="292483" y="1096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F3799-73D3-4420-BF78-642F2ED9ADE6}">
      <dsp:nvSpPr>
        <dsp:cNvPr id="0" name=""/>
        <dsp:cNvSpPr/>
      </dsp:nvSpPr>
      <dsp:spPr>
        <a:xfrm>
          <a:off x="8107831" y="1828246"/>
          <a:ext cx="2339868" cy="1462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투명한 평가 절차</a:t>
          </a:r>
          <a:r>
            <a:rPr lang="en-US" sz="2300" kern="1200"/>
            <a:t>, </a:t>
          </a:r>
          <a:r>
            <a:rPr lang="ko-KR" sz="2300" kern="1200"/>
            <a:t>누구나 강의 수강</a:t>
          </a:r>
          <a:r>
            <a:rPr lang="en-US" sz="2300" kern="1200"/>
            <a:t>, </a:t>
          </a:r>
          <a:r>
            <a:rPr lang="ko-KR" sz="2300" kern="1200"/>
            <a:t>생성</a:t>
          </a:r>
          <a:r>
            <a:rPr lang="en-US" sz="2300" kern="1200"/>
            <a:t>, </a:t>
          </a:r>
          <a:r>
            <a:rPr lang="ko-KR" sz="2300" kern="1200"/>
            <a:t>인증</a:t>
          </a:r>
          <a:endParaRPr lang="en-US" sz="2300" kern="1200"/>
        </a:p>
      </dsp:txBody>
      <dsp:txXfrm>
        <a:off x="8150664" y="1871079"/>
        <a:ext cx="2254202" cy="13767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3DA6F-96CE-4382-86F1-47433CDB8F23}">
      <dsp:nvSpPr>
        <dsp:cNvPr id="0" name=""/>
        <dsp:cNvSpPr/>
      </dsp:nvSpPr>
      <dsp:spPr>
        <a:xfrm>
          <a:off x="0" y="566124"/>
          <a:ext cx="7117918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스마트 </a:t>
          </a:r>
          <a:r>
            <a:rPr lang="ko-KR" sz="3200" kern="1200" dirty="0" err="1"/>
            <a:t>컨트랙트</a:t>
          </a:r>
          <a:r>
            <a:rPr lang="ko-KR" sz="3200" kern="1200" dirty="0"/>
            <a:t> 코드 최적화</a:t>
          </a:r>
          <a:endParaRPr lang="en-US" sz="3200" kern="1200" dirty="0"/>
        </a:p>
      </dsp:txBody>
      <dsp:txXfrm>
        <a:off x="59399" y="625523"/>
        <a:ext cx="6999120" cy="1098002"/>
      </dsp:txXfrm>
    </dsp:sp>
    <dsp:sp modelId="{90A9F02C-60D3-453F-8E49-8564C5D085CC}">
      <dsp:nvSpPr>
        <dsp:cNvPr id="0" name=""/>
        <dsp:cNvSpPr/>
      </dsp:nvSpPr>
      <dsp:spPr>
        <a:xfrm>
          <a:off x="0" y="1970124"/>
          <a:ext cx="7117918" cy="1216800"/>
        </a:xfrm>
        <a:prstGeom prst="roundRect">
          <a:avLst/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저렴한 </a:t>
          </a:r>
          <a:r>
            <a:rPr lang="ko-KR" sz="3200" kern="1200" dirty="0" err="1"/>
            <a:t>메인넷으로</a:t>
          </a:r>
          <a:r>
            <a:rPr lang="ko-KR" sz="3200" kern="1200" dirty="0"/>
            <a:t> 이전</a:t>
          </a:r>
          <a:endParaRPr lang="en-US" sz="3200" kern="1200" dirty="0"/>
        </a:p>
      </dsp:txBody>
      <dsp:txXfrm>
        <a:off x="59399" y="2029523"/>
        <a:ext cx="6999120" cy="1098002"/>
      </dsp:txXfrm>
    </dsp:sp>
    <dsp:sp modelId="{BB676039-87D3-4C1C-AB1D-A2DBBEDE2A6F}">
      <dsp:nvSpPr>
        <dsp:cNvPr id="0" name=""/>
        <dsp:cNvSpPr/>
      </dsp:nvSpPr>
      <dsp:spPr>
        <a:xfrm>
          <a:off x="0" y="3374124"/>
          <a:ext cx="7117918" cy="1216800"/>
        </a:xfrm>
        <a:prstGeom prst="roundRect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NFT</a:t>
          </a:r>
          <a:r>
            <a:rPr lang="ko-KR" sz="3200" kern="1200" dirty="0"/>
            <a:t>를 이용한 강의 소유권 확립 및 거래</a:t>
          </a:r>
          <a:endParaRPr lang="en-US" sz="3200" kern="1200" dirty="0"/>
        </a:p>
      </dsp:txBody>
      <dsp:txXfrm>
        <a:off x="59399" y="3433523"/>
        <a:ext cx="6999120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724FF-49D7-4693-9D53-EFC6C2BB79E9}">
      <dsp:nvSpPr>
        <dsp:cNvPr id="0" name=""/>
        <dsp:cNvSpPr/>
      </dsp:nvSpPr>
      <dsp:spPr>
        <a:xfrm>
          <a:off x="596791" y="354854"/>
          <a:ext cx="4784552" cy="4784552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블록체인의 탈중앙성</a:t>
          </a:r>
          <a:r>
            <a:rPr lang="en-US" sz="1700" kern="1200" dirty="0"/>
            <a:t>, </a:t>
          </a:r>
          <a:r>
            <a:rPr lang="ko-KR" sz="1700" kern="1200" dirty="0"/>
            <a:t>투명성</a:t>
          </a:r>
          <a:r>
            <a:rPr lang="en-US" sz="1700" kern="1200" dirty="0"/>
            <a:t>, </a:t>
          </a:r>
          <a:r>
            <a:rPr lang="ko-KR" sz="1700" kern="1200" dirty="0"/>
            <a:t>불변성을 이용하여 문제 해결 가능</a:t>
          </a:r>
          <a:endParaRPr lang="en-US" sz="1700" kern="1200" dirty="0"/>
        </a:p>
      </dsp:txBody>
      <dsp:txXfrm>
        <a:off x="3043747" y="1239996"/>
        <a:ext cx="1765727" cy="1423974"/>
      </dsp:txXfrm>
    </dsp:sp>
    <dsp:sp modelId="{9C977087-FAB5-4A24-96BB-485C1DF389A9}">
      <dsp:nvSpPr>
        <dsp:cNvPr id="0" name=""/>
        <dsp:cNvSpPr/>
      </dsp:nvSpPr>
      <dsp:spPr>
        <a:xfrm>
          <a:off x="395156" y="556489"/>
          <a:ext cx="4784552" cy="4784552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학습 데이터 위변조 불가능</a:t>
          </a:r>
          <a:endParaRPr lang="en-US" sz="1700" kern="1200"/>
        </a:p>
      </dsp:txBody>
      <dsp:txXfrm>
        <a:off x="2872871" y="3034203"/>
        <a:ext cx="1765727" cy="1423974"/>
      </dsp:txXfrm>
    </dsp:sp>
    <dsp:sp modelId="{B5212260-D42E-4212-8B6A-7D89E47ADB68}">
      <dsp:nvSpPr>
        <dsp:cNvPr id="0" name=""/>
        <dsp:cNvSpPr/>
      </dsp:nvSpPr>
      <dsp:spPr>
        <a:xfrm>
          <a:off x="395156" y="556489"/>
          <a:ext cx="4784552" cy="4784552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학습 진행 과정 블록체인에 기록</a:t>
          </a:r>
          <a:r>
            <a:rPr lang="en-US" sz="1700" kern="1200"/>
            <a:t>, </a:t>
          </a:r>
          <a:r>
            <a:rPr lang="ko-KR" sz="1700" kern="1200"/>
            <a:t>투명한 평가 절차</a:t>
          </a:r>
          <a:endParaRPr lang="en-US" sz="1700" kern="1200"/>
        </a:p>
      </dsp:txBody>
      <dsp:txXfrm>
        <a:off x="936266" y="3034203"/>
        <a:ext cx="1765727" cy="1423974"/>
      </dsp:txXfrm>
    </dsp:sp>
    <dsp:sp modelId="{970A6FC5-EE99-49C2-9AD5-07F3240FF327}">
      <dsp:nvSpPr>
        <dsp:cNvPr id="0" name=""/>
        <dsp:cNvSpPr/>
      </dsp:nvSpPr>
      <dsp:spPr>
        <a:xfrm>
          <a:off x="395156" y="556489"/>
          <a:ext cx="4784552" cy="4784552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누구나 강의 만들고 증명 가능</a:t>
          </a:r>
          <a:endParaRPr lang="en-US" sz="1700" kern="1200"/>
        </a:p>
      </dsp:txBody>
      <dsp:txXfrm>
        <a:off x="936266" y="1439352"/>
        <a:ext cx="1765727" cy="1423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2C3C7-DC86-4EED-895E-DA17787B495E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BF393-6102-41ED-89D1-8FBB9E56B7F4}">
      <dsp:nvSpPr>
        <dsp:cNvPr id="0" name=""/>
        <dsp:cNvSpPr/>
      </dsp:nvSpPr>
      <dsp:spPr>
        <a:xfrm>
          <a:off x="0" y="2518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 dirty="0"/>
            <a:t>블록체인으로 학습 데이터의 안정성과 투명성을 보장</a:t>
          </a:r>
          <a:r>
            <a:rPr lang="en-US" sz="3500" kern="1200" dirty="0"/>
            <a:t>, </a:t>
          </a:r>
          <a:r>
            <a:rPr lang="ko-KR" sz="3500" kern="1200" dirty="0" err="1"/>
            <a:t>위변조</a:t>
          </a:r>
          <a:r>
            <a:rPr lang="ko-KR" sz="3500" kern="1200" dirty="0"/>
            <a:t> 방지</a:t>
          </a:r>
          <a:endParaRPr lang="en-US" sz="3500" kern="1200" dirty="0"/>
        </a:p>
      </dsp:txBody>
      <dsp:txXfrm>
        <a:off x="0" y="2518"/>
        <a:ext cx="7117918" cy="1717337"/>
      </dsp:txXfrm>
    </dsp:sp>
    <dsp:sp modelId="{EE66CE25-08BC-4E5C-ADDD-3C56346032F8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accent2">
              <a:hueOff val="764050"/>
              <a:satOff val="-3700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53853-E19E-4999-A845-9DBB948AFC67}">
      <dsp:nvSpPr>
        <dsp:cNvPr id="0" name=""/>
        <dsp:cNvSpPr/>
      </dsp:nvSpPr>
      <dsp:spPr>
        <a:xfrm>
          <a:off x="0" y="1719855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학습 진행 과정 파악</a:t>
          </a:r>
          <a:r>
            <a:rPr lang="en-US" sz="3500" kern="1200"/>
            <a:t>, </a:t>
          </a:r>
          <a:r>
            <a:rPr lang="ko-KR" sz="3500" kern="1200"/>
            <a:t>평가 시스템의 공정성 확보</a:t>
          </a:r>
          <a:r>
            <a:rPr lang="en-US" sz="3500" kern="1200"/>
            <a:t>, </a:t>
          </a:r>
          <a:r>
            <a:rPr lang="ko-KR" sz="3500" kern="1200"/>
            <a:t>학습 과정에 대한 신뢰성</a:t>
          </a:r>
          <a:endParaRPr lang="en-US" sz="3500" kern="1200"/>
        </a:p>
      </dsp:txBody>
      <dsp:txXfrm>
        <a:off x="0" y="1719855"/>
        <a:ext cx="7117918" cy="1717337"/>
      </dsp:txXfrm>
    </dsp:sp>
    <dsp:sp modelId="{C5288C99-4CC5-4FE0-9A08-1A2277A187CB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accent2">
              <a:hueOff val="1528101"/>
              <a:satOff val="-7401"/>
              <a:lumOff val="-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FB57D-5E91-4E20-9F97-F4F3802F885D}">
      <dsp:nvSpPr>
        <dsp:cNvPr id="0" name=""/>
        <dsp:cNvSpPr/>
      </dsp:nvSpPr>
      <dsp:spPr>
        <a:xfrm>
          <a:off x="0" y="3437193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kern="1200"/>
            <a:t>누구나 학습 컨텐츠 공급</a:t>
          </a:r>
          <a:r>
            <a:rPr lang="en-US" sz="3500" kern="1200"/>
            <a:t>, </a:t>
          </a:r>
          <a:r>
            <a:rPr lang="ko-KR" sz="3500" kern="1200"/>
            <a:t>소비</a:t>
          </a:r>
          <a:r>
            <a:rPr lang="en-US" sz="3500" kern="1200"/>
            <a:t>, </a:t>
          </a:r>
          <a:r>
            <a:rPr lang="ko-KR" sz="3500" kern="1200"/>
            <a:t>인증</a:t>
          </a:r>
          <a:endParaRPr lang="en-US" sz="3500" kern="1200"/>
        </a:p>
      </dsp:txBody>
      <dsp:txXfrm>
        <a:off x="0" y="3437193"/>
        <a:ext cx="7117918" cy="1717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B02C9-CB20-4F8B-AFA3-D5B95AE54CD7}">
      <dsp:nvSpPr>
        <dsp:cNvPr id="0" name=""/>
        <dsp:cNvSpPr/>
      </dsp:nvSpPr>
      <dsp:spPr>
        <a:xfrm>
          <a:off x="2271269" y="1101"/>
          <a:ext cx="2575379" cy="257537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강의 수강</a:t>
          </a:r>
          <a:endParaRPr lang="en-US" sz="2500" kern="1200"/>
        </a:p>
      </dsp:txBody>
      <dsp:txXfrm>
        <a:off x="2915114" y="1101"/>
        <a:ext cx="1287689" cy="2124688"/>
      </dsp:txXfrm>
    </dsp:sp>
    <dsp:sp modelId="{EACA7DEF-E76A-4118-ABD3-EC5254853B00}">
      <dsp:nvSpPr>
        <dsp:cNvPr id="0" name=""/>
        <dsp:cNvSpPr/>
      </dsp:nvSpPr>
      <dsp:spPr>
        <a:xfrm rot="7200000">
          <a:off x="3760524" y="2580567"/>
          <a:ext cx="2575379" cy="257537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강의 수강 인증</a:t>
          </a:r>
          <a:endParaRPr lang="en-US" sz="2500" kern="1200"/>
        </a:p>
      </dsp:txBody>
      <dsp:txXfrm rot="-5400000">
        <a:off x="4181025" y="3337084"/>
        <a:ext cx="2124688" cy="1287689"/>
      </dsp:txXfrm>
    </dsp:sp>
    <dsp:sp modelId="{15D8D530-8CC0-4FD6-A91D-D0C0CFCDB691}">
      <dsp:nvSpPr>
        <dsp:cNvPr id="0" name=""/>
        <dsp:cNvSpPr/>
      </dsp:nvSpPr>
      <dsp:spPr>
        <a:xfrm rot="14400000">
          <a:off x="782014" y="2580567"/>
          <a:ext cx="2575379" cy="257537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강의 생성</a:t>
          </a:r>
          <a:endParaRPr lang="en-US" sz="2500" kern="1200"/>
        </a:p>
      </dsp:txBody>
      <dsp:txXfrm rot="5400000">
        <a:off x="812205" y="3337084"/>
        <a:ext cx="2124688" cy="12876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AD4D1-D96F-4896-83DB-E02CB0A1E353}">
      <dsp:nvSpPr>
        <dsp:cNvPr id="0" name=""/>
        <dsp:cNvSpPr/>
      </dsp:nvSpPr>
      <dsp:spPr>
        <a:xfrm>
          <a:off x="4683" y="1031072"/>
          <a:ext cx="2047905" cy="12287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강의 수강</a:t>
          </a:r>
          <a:endParaRPr lang="en-US" sz="2100" kern="1200"/>
        </a:p>
      </dsp:txBody>
      <dsp:txXfrm>
        <a:off x="40672" y="1067061"/>
        <a:ext cx="1975927" cy="1156765"/>
      </dsp:txXfrm>
    </dsp:sp>
    <dsp:sp modelId="{8810D561-2F3F-4FFC-9685-7E0EFEFCCACB}">
      <dsp:nvSpPr>
        <dsp:cNvPr id="0" name=""/>
        <dsp:cNvSpPr/>
      </dsp:nvSpPr>
      <dsp:spPr>
        <a:xfrm>
          <a:off x="2257379" y="1391503"/>
          <a:ext cx="434155" cy="507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57379" y="1493079"/>
        <a:ext cx="303909" cy="304728"/>
      </dsp:txXfrm>
    </dsp:sp>
    <dsp:sp modelId="{C77FD5EF-5966-4999-854C-51C5875943C7}">
      <dsp:nvSpPr>
        <dsp:cNvPr id="0" name=""/>
        <dsp:cNvSpPr/>
      </dsp:nvSpPr>
      <dsp:spPr>
        <a:xfrm>
          <a:off x="2871751" y="1031072"/>
          <a:ext cx="2047905" cy="12287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학습 과정 블록체인에 저장</a:t>
          </a:r>
          <a:endParaRPr lang="en-US" sz="2100" kern="1200"/>
        </a:p>
      </dsp:txBody>
      <dsp:txXfrm>
        <a:off x="2907740" y="1067061"/>
        <a:ext cx="1975927" cy="1156765"/>
      </dsp:txXfrm>
    </dsp:sp>
    <dsp:sp modelId="{7E9378A8-56CD-46D8-A2E6-81C786A69650}">
      <dsp:nvSpPr>
        <dsp:cNvPr id="0" name=""/>
        <dsp:cNvSpPr/>
      </dsp:nvSpPr>
      <dsp:spPr>
        <a:xfrm>
          <a:off x="5124446" y="1391503"/>
          <a:ext cx="434155" cy="507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24446" y="1493079"/>
        <a:ext cx="303909" cy="304728"/>
      </dsp:txXfrm>
    </dsp:sp>
    <dsp:sp modelId="{E378ED1B-CA24-46D9-B62B-DC561E94AB4F}">
      <dsp:nvSpPr>
        <dsp:cNvPr id="0" name=""/>
        <dsp:cNvSpPr/>
      </dsp:nvSpPr>
      <dsp:spPr>
        <a:xfrm>
          <a:off x="5738818" y="1031072"/>
          <a:ext cx="2047905" cy="12287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증명서 자동 발급</a:t>
          </a:r>
          <a:endParaRPr lang="en-US" sz="2100" kern="1200"/>
        </a:p>
      </dsp:txBody>
      <dsp:txXfrm>
        <a:off x="5774807" y="1067061"/>
        <a:ext cx="1975927" cy="1156765"/>
      </dsp:txXfrm>
    </dsp:sp>
    <dsp:sp modelId="{29F344AD-6780-461D-A70F-71B44D965758}">
      <dsp:nvSpPr>
        <dsp:cNvPr id="0" name=""/>
        <dsp:cNvSpPr/>
      </dsp:nvSpPr>
      <dsp:spPr>
        <a:xfrm>
          <a:off x="7991514" y="1391503"/>
          <a:ext cx="434155" cy="507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991514" y="1493079"/>
        <a:ext cx="303909" cy="304728"/>
      </dsp:txXfrm>
    </dsp:sp>
    <dsp:sp modelId="{4741D8D8-B490-4C53-916D-5BFED4D57051}">
      <dsp:nvSpPr>
        <dsp:cNvPr id="0" name=""/>
        <dsp:cNvSpPr/>
      </dsp:nvSpPr>
      <dsp:spPr>
        <a:xfrm>
          <a:off x="8605885" y="1031072"/>
          <a:ext cx="2047905" cy="1228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QR </a:t>
          </a:r>
          <a:r>
            <a:rPr lang="ko-KR" sz="2100" kern="1200"/>
            <a:t>코드로 증명서 조회</a:t>
          </a:r>
          <a:endParaRPr lang="en-US" sz="2100" kern="1200"/>
        </a:p>
      </dsp:txBody>
      <dsp:txXfrm>
        <a:off x="8641874" y="1067061"/>
        <a:ext cx="1975927" cy="1156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75BC8-DC2F-48E4-92B6-4304867D6810}">
      <dsp:nvSpPr>
        <dsp:cNvPr id="0" name=""/>
        <dsp:cNvSpPr/>
      </dsp:nvSpPr>
      <dsp:spPr>
        <a:xfrm>
          <a:off x="0" y="67743"/>
          <a:ext cx="10658475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개발 언어</a:t>
          </a:r>
          <a:r>
            <a:rPr lang="en-US" sz="2000" kern="1200"/>
            <a:t>: JavaScript, Solidity</a:t>
          </a:r>
        </a:p>
      </dsp:txBody>
      <dsp:txXfrm>
        <a:off x="28557" y="96300"/>
        <a:ext cx="10601361" cy="527886"/>
      </dsp:txXfrm>
    </dsp:sp>
    <dsp:sp modelId="{E49AA8AF-BC42-4326-98B9-27BC009842CE}">
      <dsp:nvSpPr>
        <dsp:cNvPr id="0" name=""/>
        <dsp:cNvSpPr/>
      </dsp:nvSpPr>
      <dsp:spPr>
        <a:xfrm>
          <a:off x="0" y="710343"/>
          <a:ext cx="10658475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개발</a:t>
          </a:r>
          <a:r>
            <a:rPr lang="en-US" sz="2000" kern="1200"/>
            <a:t> </a:t>
          </a:r>
          <a:r>
            <a:rPr lang="ko-KR" sz="2000" kern="1200"/>
            <a:t>도구</a:t>
          </a:r>
          <a:r>
            <a:rPr lang="en-US" sz="2000" kern="1200"/>
            <a:t>: VS Code, Intellij IDEA, Git</a:t>
          </a:r>
        </a:p>
      </dsp:txBody>
      <dsp:txXfrm>
        <a:off x="28557" y="738900"/>
        <a:ext cx="10601361" cy="527886"/>
      </dsp:txXfrm>
    </dsp:sp>
    <dsp:sp modelId="{740CD5A8-9B6A-4B1B-BEDB-42164EFD20D1}">
      <dsp:nvSpPr>
        <dsp:cNvPr id="0" name=""/>
        <dsp:cNvSpPr/>
      </dsp:nvSpPr>
      <dsp:spPr>
        <a:xfrm>
          <a:off x="0" y="1352944"/>
          <a:ext cx="10658475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Node.js, Express, Next.js</a:t>
          </a:r>
        </a:p>
      </dsp:txBody>
      <dsp:txXfrm>
        <a:off x="28557" y="1381501"/>
        <a:ext cx="10601361" cy="527886"/>
      </dsp:txXfrm>
    </dsp:sp>
    <dsp:sp modelId="{FD01348F-2074-4F86-8687-BB96485F2EE0}">
      <dsp:nvSpPr>
        <dsp:cNvPr id="0" name=""/>
        <dsp:cNvSpPr/>
      </dsp:nvSpPr>
      <dsp:spPr>
        <a:xfrm>
          <a:off x="0" y="1995544"/>
          <a:ext cx="10658475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Web3.js, Truffle Suite, Ganache</a:t>
          </a:r>
        </a:p>
      </dsp:txBody>
      <dsp:txXfrm>
        <a:off x="28557" y="2024101"/>
        <a:ext cx="10601361" cy="527886"/>
      </dsp:txXfrm>
    </dsp:sp>
    <dsp:sp modelId="{47B42783-3C0B-41AB-BA29-F61660B24086}">
      <dsp:nvSpPr>
        <dsp:cNvPr id="0" name=""/>
        <dsp:cNvSpPr/>
      </dsp:nvSpPr>
      <dsp:spPr>
        <a:xfrm>
          <a:off x="0" y="2638144"/>
          <a:ext cx="10658475" cy="585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데이터베이스</a:t>
          </a:r>
          <a:r>
            <a:rPr lang="en-US" sz="2000" kern="1200"/>
            <a:t>: MySQL</a:t>
          </a:r>
        </a:p>
      </dsp:txBody>
      <dsp:txXfrm>
        <a:off x="28557" y="2666701"/>
        <a:ext cx="10601361" cy="527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BA90-D41E-4E56-8FB9-9AADEB9FA3F0}">
      <dsp:nvSpPr>
        <dsp:cNvPr id="0" name=""/>
        <dsp:cNvSpPr/>
      </dsp:nvSpPr>
      <dsp:spPr>
        <a:xfrm>
          <a:off x="0" y="50245"/>
          <a:ext cx="1065911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트러플은 이더리움 가상 머신을 사용하는 블록체인을 위한 개발 환경을 제공</a:t>
          </a:r>
          <a:endParaRPr lang="en-US" sz="2100" kern="1200"/>
        </a:p>
      </dsp:txBody>
      <dsp:txXfrm>
        <a:off x="49663" y="99908"/>
        <a:ext cx="10559784" cy="918025"/>
      </dsp:txXfrm>
    </dsp:sp>
    <dsp:sp modelId="{B32915AC-0E4B-47D0-BB5F-08E54003EC09}">
      <dsp:nvSpPr>
        <dsp:cNvPr id="0" name=""/>
        <dsp:cNvSpPr/>
      </dsp:nvSpPr>
      <dsp:spPr>
        <a:xfrm>
          <a:off x="0" y="1128077"/>
          <a:ext cx="1065911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트러플로 작성한 스마트 컨트랙트 코드를 컴파일</a:t>
          </a:r>
          <a:r>
            <a:rPr lang="en-US" sz="2100" kern="1200"/>
            <a:t>, </a:t>
          </a:r>
          <a:r>
            <a:rPr lang="ko-KR" sz="2100" kern="1200"/>
            <a:t>배포</a:t>
          </a:r>
          <a:r>
            <a:rPr lang="en-US" sz="2100" kern="1200"/>
            <a:t>, </a:t>
          </a:r>
          <a:r>
            <a:rPr lang="ko-KR" sz="2100" kern="1200"/>
            <a:t>마이그레이션</a:t>
          </a:r>
          <a:r>
            <a:rPr lang="en-US" sz="2100" kern="1200"/>
            <a:t> </a:t>
          </a:r>
          <a:r>
            <a:rPr lang="ko-KR" sz="2100" kern="1200"/>
            <a:t>가능</a:t>
          </a:r>
          <a:endParaRPr lang="en-US" sz="2100" kern="1200"/>
        </a:p>
      </dsp:txBody>
      <dsp:txXfrm>
        <a:off x="49663" y="1177740"/>
        <a:ext cx="10559784" cy="918025"/>
      </dsp:txXfrm>
    </dsp:sp>
    <dsp:sp modelId="{AEC88BEC-2501-4476-A631-E6AF2E905DD3}">
      <dsp:nvSpPr>
        <dsp:cNvPr id="0" name=""/>
        <dsp:cNvSpPr/>
      </dsp:nvSpPr>
      <dsp:spPr>
        <a:xfrm>
          <a:off x="0" y="2205909"/>
          <a:ext cx="1065911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가나슈는 개발용 개인 블록체인으로 스마트 컨트랙트 배포</a:t>
          </a:r>
          <a:r>
            <a:rPr lang="en-US" sz="2100" kern="1200"/>
            <a:t>, </a:t>
          </a:r>
          <a:r>
            <a:rPr lang="ko-KR" sz="2100" kern="1200"/>
            <a:t>테스트 가능</a:t>
          </a:r>
          <a:endParaRPr lang="en-US" sz="2100" kern="1200"/>
        </a:p>
      </dsp:txBody>
      <dsp:txXfrm>
        <a:off x="49663" y="2255572"/>
        <a:ext cx="10559784" cy="918025"/>
      </dsp:txXfrm>
    </dsp:sp>
    <dsp:sp modelId="{0B608902-2007-420E-B119-EA4D6DD3ABDC}">
      <dsp:nvSpPr>
        <dsp:cNvPr id="0" name=""/>
        <dsp:cNvSpPr/>
      </dsp:nvSpPr>
      <dsp:spPr>
        <a:xfrm>
          <a:off x="0" y="3283740"/>
          <a:ext cx="10659110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트러플은 가나슈를 통한 테스트를 지원</a:t>
          </a:r>
          <a:r>
            <a:rPr lang="en-US" sz="2100" kern="1200"/>
            <a:t>, </a:t>
          </a:r>
          <a:r>
            <a:rPr lang="ko-KR" sz="2100" kern="1200"/>
            <a:t>로컬 환경에서 자유롭게 작성한 컨트랙트 배포 및 테스트 가능</a:t>
          </a:r>
          <a:endParaRPr lang="en-US" sz="2100" kern="1200"/>
        </a:p>
      </dsp:txBody>
      <dsp:txXfrm>
        <a:off x="49663" y="3333403"/>
        <a:ext cx="10559784" cy="918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A7AF2-03BF-455A-B08B-D460EA59FC31}">
      <dsp:nvSpPr>
        <dsp:cNvPr id="0" name=""/>
        <dsp:cNvSpPr/>
      </dsp:nvSpPr>
      <dsp:spPr>
        <a:xfrm>
          <a:off x="367210" y="0"/>
          <a:ext cx="5157049" cy="515704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5D80-7189-44A9-A64B-E6ABB0F352A5}">
      <dsp:nvSpPr>
        <dsp:cNvPr id="0" name=""/>
        <dsp:cNvSpPr/>
      </dsp:nvSpPr>
      <dsp:spPr>
        <a:xfrm>
          <a:off x="857130" y="489919"/>
          <a:ext cx="2011249" cy="20112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학습 과정 저장하는 </a:t>
          </a:r>
          <a:r>
            <a:rPr lang="en-US" sz="1700" kern="1200" dirty="0"/>
            <a:t>Learn </a:t>
          </a:r>
          <a:r>
            <a:rPr lang="ko-KR" sz="1700" kern="1200" dirty="0"/>
            <a:t>컨트랙트</a:t>
          </a:r>
          <a:endParaRPr lang="en-US" sz="1700" kern="1200" dirty="0"/>
        </a:p>
      </dsp:txBody>
      <dsp:txXfrm>
        <a:off x="955311" y="588100"/>
        <a:ext cx="1814887" cy="1814887"/>
      </dsp:txXfrm>
    </dsp:sp>
    <dsp:sp modelId="{85E06366-9C6D-4A7A-8300-375DD5433DC5}">
      <dsp:nvSpPr>
        <dsp:cNvPr id="0" name=""/>
        <dsp:cNvSpPr/>
      </dsp:nvSpPr>
      <dsp:spPr>
        <a:xfrm>
          <a:off x="3023091" y="489919"/>
          <a:ext cx="2011249" cy="20112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수료한 강의 저장하는 </a:t>
          </a:r>
          <a:r>
            <a:rPr lang="en-US" sz="1700" kern="1200" dirty="0"/>
            <a:t>Course </a:t>
          </a:r>
          <a:r>
            <a:rPr lang="ko-KR" sz="1700" kern="1200" dirty="0" err="1"/>
            <a:t>컨트랙트로</a:t>
          </a:r>
          <a:r>
            <a:rPr lang="ko-KR" sz="1700" kern="1200" dirty="0"/>
            <a:t> 구성</a:t>
          </a:r>
          <a:endParaRPr lang="en-US" sz="1700" kern="1200" dirty="0"/>
        </a:p>
      </dsp:txBody>
      <dsp:txXfrm>
        <a:off x="3121272" y="588100"/>
        <a:ext cx="1814887" cy="1814887"/>
      </dsp:txXfrm>
    </dsp:sp>
    <dsp:sp modelId="{56BB1D57-E7CC-41F5-88D4-2EF894885D9C}">
      <dsp:nvSpPr>
        <dsp:cNvPr id="0" name=""/>
        <dsp:cNvSpPr/>
      </dsp:nvSpPr>
      <dsp:spPr>
        <a:xfrm>
          <a:off x="857130" y="2655880"/>
          <a:ext cx="2011249" cy="20112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영상</a:t>
          </a:r>
          <a:r>
            <a:rPr lang="en-US" sz="1700" kern="1200" dirty="0"/>
            <a:t>, </a:t>
          </a:r>
          <a:r>
            <a:rPr lang="ko-KR" sz="1700" kern="1200" dirty="0"/>
            <a:t>시험 </a:t>
          </a:r>
          <a:r>
            <a:rPr lang="ko-KR" sz="1700" kern="1200" dirty="0" err="1"/>
            <a:t>완료시</a:t>
          </a:r>
          <a:r>
            <a:rPr lang="ko-KR" sz="1700" kern="1200" dirty="0"/>
            <a:t> </a:t>
          </a:r>
          <a:r>
            <a:rPr lang="en-US" sz="1700" kern="1200" dirty="0"/>
            <a:t>Learn </a:t>
          </a:r>
          <a:r>
            <a:rPr lang="ko-KR" sz="1700" kern="1200" dirty="0" err="1"/>
            <a:t>컨트랙트를</a:t>
          </a:r>
          <a:r>
            <a:rPr lang="ko-KR" sz="1700" kern="1200" dirty="0"/>
            <a:t> 통해 블록체인 네트워크에 기록</a:t>
          </a:r>
          <a:endParaRPr lang="en-US" sz="1700" kern="1200" dirty="0"/>
        </a:p>
      </dsp:txBody>
      <dsp:txXfrm>
        <a:off x="955311" y="2754061"/>
        <a:ext cx="1814887" cy="1814887"/>
      </dsp:txXfrm>
    </dsp:sp>
    <dsp:sp modelId="{3534D802-3D0D-4A13-8292-B996110468A7}">
      <dsp:nvSpPr>
        <dsp:cNvPr id="0" name=""/>
        <dsp:cNvSpPr/>
      </dsp:nvSpPr>
      <dsp:spPr>
        <a:xfrm>
          <a:off x="3023091" y="2655880"/>
          <a:ext cx="2011249" cy="201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모든 영상</a:t>
          </a:r>
          <a:r>
            <a:rPr lang="en-US" sz="1700" kern="1200"/>
            <a:t>, </a:t>
          </a:r>
          <a:r>
            <a:rPr lang="ko-KR" sz="1700" kern="1200"/>
            <a:t>시험 완료시 </a:t>
          </a:r>
          <a:r>
            <a:rPr lang="en-US" sz="1700" kern="1200"/>
            <a:t>Course </a:t>
          </a:r>
          <a:r>
            <a:rPr lang="ko-KR" sz="1700" kern="1200"/>
            <a:t>컨트랙트를 통해 자동으로 블록체인 네트워크에 기록</a:t>
          </a:r>
          <a:endParaRPr lang="en-US" sz="1700" kern="1200"/>
        </a:p>
      </dsp:txBody>
      <dsp:txXfrm>
        <a:off x="3121272" y="2754061"/>
        <a:ext cx="1814887" cy="1814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BBE99-2285-4260-B25C-1BD8615E1FCA}">
      <dsp:nvSpPr>
        <dsp:cNvPr id="0" name=""/>
        <dsp:cNvSpPr/>
      </dsp:nvSpPr>
      <dsp:spPr>
        <a:xfrm>
          <a:off x="0" y="629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64B41-B0FE-4190-940A-BFB4175A2021}">
      <dsp:nvSpPr>
        <dsp:cNvPr id="0" name=""/>
        <dsp:cNvSpPr/>
      </dsp:nvSpPr>
      <dsp:spPr>
        <a:xfrm>
          <a:off x="0" y="629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트러플 디렉토리 구조는 </a:t>
          </a:r>
          <a:r>
            <a:rPr lang="en-US" sz="2300" kern="1200"/>
            <a:t>contracts, migrations, test, truffle-config.js </a:t>
          </a:r>
          <a:r>
            <a:rPr lang="ko-KR" sz="2300" kern="1200"/>
            <a:t>파일로 구성</a:t>
          </a:r>
          <a:endParaRPr lang="en-US" sz="2300" kern="1200"/>
        </a:p>
      </dsp:txBody>
      <dsp:txXfrm>
        <a:off x="0" y="629"/>
        <a:ext cx="7117918" cy="1031157"/>
      </dsp:txXfrm>
    </dsp:sp>
    <dsp:sp modelId="{6F9153C4-BD71-46EA-BCF9-E69931D1822D}">
      <dsp:nvSpPr>
        <dsp:cNvPr id="0" name=""/>
        <dsp:cNvSpPr/>
      </dsp:nvSpPr>
      <dsp:spPr>
        <a:xfrm>
          <a:off x="0" y="1031787"/>
          <a:ext cx="7117918" cy="0"/>
        </a:xfrm>
        <a:prstGeom prst="line">
          <a:avLst/>
        </a:prstGeom>
        <a:solidFill>
          <a:schemeClr val="accent2">
            <a:hueOff val="382025"/>
            <a:satOff val="-1850"/>
            <a:lumOff val="-343"/>
            <a:alphaOff val="0"/>
          </a:schemeClr>
        </a:solidFill>
        <a:ln w="12700" cap="flat" cmpd="sng" algn="ctr">
          <a:solidFill>
            <a:schemeClr val="accent2">
              <a:hueOff val="382025"/>
              <a:satOff val="-1850"/>
              <a:lumOff val="-3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7CE0C-9267-427F-8746-F65BB62320E8}">
      <dsp:nvSpPr>
        <dsp:cNvPr id="0" name=""/>
        <dsp:cNvSpPr/>
      </dsp:nvSpPr>
      <dsp:spPr>
        <a:xfrm>
          <a:off x="0" y="1031787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contracts</a:t>
          </a:r>
          <a:r>
            <a:rPr lang="ko-KR" sz="2300" kern="1200"/>
            <a:t>에는 학습 과정 저장하는 </a:t>
          </a:r>
          <a:r>
            <a:rPr lang="en-US" sz="2300" kern="1200"/>
            <a:t>Learn </a:t>
          </a:r>
          <a:r>
            <a:rPr lang="ko-KR" sz="2300" kern="1200"/>
            <a:t>컨트랙트와 수료한 강의 저장하는 </a:t>
          </a:r>
          <a:r>
            <a:rPr lang="en-US" sz="2300" kern="1200"/>
            <a:t>Course </a:t>
          </a:r>
          <a:r>
            <a:rPr lang="ko-KR" sz="2300" kern="1200"/>
            <a:t>컨트랙트</a:t>
          </a:r>
          <a:endParaRPr lang="en-US" sz="2300" kern="1200"/>
        </a:p>
      </dsp:txBody>
      <dsp:txXfrm>
        <a:off x="0" y="1031787"/>
        <a:ext cx="7117918" cy="1031157"/>
      </dsp:txXfrm>
    </dsp:sp>
    <dsp:sp modelId="{014F6752-79CC-46F1-9B63-F11992C1EAB1}">
      <dsp:nvSpPr>
        <dsp:cNvPr id="0" name=""/>
        <dsp:cNvSpPr/>
      </dsp:nvSpPr>
      <dsp:spPr>
        <a:xfrm>
          <a:off x="0" y="2062945"/>
          <a:ext cx="7117918" cy="0"/>
        </a:xfrm>
        <a:prstGeom prst="line">
          <a:avLst/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accent2">
              <a:hueOff val="764050"/>
              <a:satOff val="-3700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B7494-843B-4D3B-8CAB-C77B46F38F71}">
      <dsp:nvSpPr>
        <dsp:cNvPr id="0" name=""/>
        <dsp:cNvSpPr/>
      </dsp:nvSpPr>
      <dsp:spPr>
        <a:xfrm>
          <a:off x="0" y="2062945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migrations</a:t>
          </a:r>
          <a:r>
            <a:rPr lang="ko-KR" sz="2300" kern="1200"/>
            <a:t>에는 스마트 컨트랙트 배포를 위한 마이그레이션 시스템</a:t>
          </a:r>
          <a:endParaRPr lang="en-US" sz="2300" kern="1200"/>
        </a:p>
      </dsp:txBody>
      <dsp:txXfrm>
        <a:off x="0" y="2062945"/>
        <a:ext cx="7117918" cy="1031157"/>
      </dsp:txXfrm>
    </dsp:sp>
    <dsp:sp modelId="{F70BA431-5F5D-428D-991C-C4D2CFD1E440}">
      <dsp:nvSpPr>
        <dsp:cNvPr id="0" name=""/>
        <dsp:cNvSpPr/>
      </dsp:nvSpPr>
      <dsp:spPr>
        <a:xfrm>
          <a:off x="0" y="3094103"/>
          <a:ext cx="7117918" cy="0"/>
        </a:xfrm>
        <a:prstGeom prst="line">
          <a:avLst/>
        </a:prstGeom>
        <a:solidFill>
          <a:schemeClr val="accent2">
            <a:hueOff val="1146076"/>
            <a:satOff val="-5551"/>
            <a:lumOff val="-1029"/>
            <a:alphaOff val="0"/>
          </a:schemeClr>
        </a:solidFill>
        <a:ln w="12700" cap="flat" cmpd="sng" algn="ctr">
          <a:solidFill>
            <a:schemeClr val="accent2">
              <a:hueOff val="1146076"/>
              <a:satOff val="-5551"/>
              <a:lumOff val="-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2C905-6FC1-4ABB-A5DA-49264192B36A}">
      <dsp:nvSpPr>
        <dsp:cNvPr id="0" name=""/>
        <dsp:cNvSpPr/>
      </dsp:nvSpPr>
      <dsp:spPr>
        <a:xfrm>
          <a:off x="0" y="3094103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</a:t>
          </a:r>
          <a:r>
            <a:rPr lang="ko-KR" sz="2300" kern="1200"/>
            <a:t>에는 스마트 컨트랙트에 대한 자바스크립트와 솔리디티 테스트 코드</a:t>
          </a:r>
          <a:endParaRPr lang="en-US" sz="2300" kern="1200"/>
        </a:p>
      </dsp:txBody>
      <dsp:txXfrm>
        <a:off x="0" y="3094103"/>
        <a:ext cx="7117918" cy="1031157"/>
      </dsp:txXfrm>
    </dsp:sp>
    <dsp:sp modelId="{7F0B2BAC-A163-4FAC-811A-26C4AFD5A77B}">
      <dsp:nvSpPr>
        <dsp:cNvPr id="0" name=""/>
        <dsp:cNvSpPr/>
      </dsp:nvSpPr>
      <dsp:spPr>
        <a:xfrm>
          <a:off x="0" y="4125261"/>
          <a:ext cx="7117918" cy="0"/>
        </a:xfrm>
        <a:prstGeom prst="line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accent2">
              <a:hueOff val="1528101"/>
              <a:satOff val="-7401"/>
              <a:lumOff val="-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F6B75-25BB-41B2-BD2D-B89389A1D877}">
      <dsp:nvSpPr>
        <dsp:cNvPr id="0" name=""/>
        <dsp:cNvSpPr/>
      </dsp:nvSpPr>
      <dsp:spPr>
        <a:xfrm>
          <a:off x="0" y="4125261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truffle-config.js</a:t>
          </a:r>
          <a:r>
            <a:rPr lang="ko-KR" sz="2300" kern="1200"/>
            <a:t>는 </a:t>
          </a:r>
          <a:r>
            <a:rPr lang="en-US" sz="2300" kern="1200"/>
            <a:t>Truffle </a:t>
          </a:r>
          <a:r>
            <a:rPr lang="ko-KR" sz="2300" kern="1200"/>
            <a:t>설정 파일로 솔리디티 컴파일러 버전과 네트워크를 정의</a:t>
          </a:r>
          <a:endParaRPr lang="en-US" sz="2300" kern="1200"/>
        </a:p>
      </dsp:txBody>
      <dsp:txXfrm>
        <a:off x="0" y="4125261"/>
        <a:ext cx="7117918" cy="103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9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1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6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5/25/2022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4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91DE5-1687-4C9C-A087-CC08FE171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891" r="-1" b="1241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3F3EB90-3F30-C66B-A5C1-F8AA6FA27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ko-KR" altLang="en-US" sz="5000">
                <a:solidFill>
                  <a:srgbClr val="FFFFFF"/>
                </a:solidFill>
              </a:rPr>
              <a:t>이더리움 기반 학습 인증 서비스 </a:t>
            </a:r>
            <a:r>
              <a:rPr lang="en-US" altLang="ko-KR" sz="5000">
                <a:solidFill>
                  <a:srgbClr val="FFFFFF"/>
                </a:solidFill>
              </a:rPr>
              <a:t>“</a:t>
            </a:r>
            <a:r>
              <a:rPr lang="ko-KR" altLang="en-US" sz="5000">
                <a:solidFill>
                  <a:srgbClr val="FFFFFF"/>
                </a:solidFill>
              </a:rPr>
              <a:t>바름</a:t>
            </a:r>
            <a:r>
              <a:rPr lang="en-US" altLang="ko-KR" sz="5000">
                <a:solidFill>
                  <a:srgbClr val="FFFFFF"/>
                </a:solidFill>
              </a:rPr>
              <a:t>”</a:t>
            </a:r>
            <a:r>
              <a:rPr lang="ko-KR" altLang="en-US" sz="5000">
                <a:solidFill>
                  <a:srgbClr val="FFFFFF"/>
                </a:solidFill>
              </a:rPr>
              <a:t>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05FEF2-E3A3-D386-6FA1-F596B41EB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이승윤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김유미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심재영</a:t>
            </a:r>
          </a:p>
        </p:txBody>
      </p:sp>
    </p:spTree>
    <p:extLst>
      <p:ext uri="{BB962C8B-B14F-4D97-AF65-F5344CB8AC3E}">
        <p14:creationId xmlns:p14="http://schemas.microsoft.com/office/powerpoint/2010/main" val="391904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9A30A9-860E-A17B-E406-C9E0A23D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/>
              <a:t>개발 환경</a:t>
            </a:r>
          </a:p>
        </p:txBody>
      </p:sp>
      <p:graphicFrame>
        <p:nvGraphicFramePr>
          <p:cNvPr id="32" name="내용 개체 틀 2">
            <a:extLst>
              <a:ext uri="{FF2B5EF4-FFF2-40B4-BE49-F238E27FC236}">
                <a16:creationId xmlns:a16="http://schemas.microsoft.com/office/drawing/2014/main" id="{95EE1B46-B790-9380-7F23-3881CCB34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968468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0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3C45C-2DFC-3718-F76E-4823CCBC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6B64C-BA5B-EFE7-4EC5-7B53B1B4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거래내역을 묶어 블록을 구성하고 해시를 이용하여 블록을 체인처럼 연결하여 다수가 분산 저장하는 알고리즘</a:t>
            </a:r>
            <a:endParaRPr lang="en-US" altLang="ko-KR"/>
          </a:p>
          <a:p>
            <a:r>
              <a:rPr lang="ko-KR" altLang="en-US"/>
              <a:t>신뢰성</a:t>
            </a:r>
            <a:r>
              <a:rPr lang="en-US" altLang="ko-KR"/>
              <a:t>, </a:t>
            </a:r>
            <a:r>
              <a:rPr lang="ko-KR" altLang="en-US"/>
              <a:t>안전성</a:t>
            </a:r>
            <a:r>
              <a:rPr lang="en-US" altLang="ko-KR"/>
              <a:t>, </a:t>
            </a:r>
            <a:r>
              <a:rPr lang="ko-KR" altLang="en-US"/>
              <a:t>탈중앙화 특성</a:t>
            </a:r>
            <a:endParaRPr lang="en-US" altLang="ko-KR"/>
          </a:p>
          <a:p>
            <a:r>
              <a:rPr lang="ko-KR" altLang="en-US"/>
              <a:t>위변조 불가</a:t>
            </a:r>
            <a:r>
              <a:rPr lang="en-US" altLang="ko-KR"/>
              <a:t>, </a:t>
            </a:r>
            <a:r>
              <a:rPr lang="ko-KR" altLang="en-US"/>
              <a:t>중개 기관 없이 신뢰 가능한 안전한 거래와 데이터 처리</a:t>
            </a:r>
            <a:endParaRPr lang="en-US" altLang="ko-KR"/>
          </a:p>
          <a:p>
            <a:r>
              <a:rPr lang="ko-KR" altLang="en-US"/>
              <a:t>교육 분야에서는 데이터 안정성</a:t>
            </a:r>
            <a:r>
              <a:rPr lang="en-US" altLang="ko-KR"/>
              <a:t>, </a:t>
            </a:r>
            <a:r>
              <a:rPr lang="ko-KR" altLang="en-US"/>
              <a:t>투명성</a:t>
            </a:r>
            <a:r>
              <a:rPr lang="en-US" altLang="ko-KR"/>
              <a:t>, </a:t>
            </a:r>
            <a:r>
              <a:rPr lang="ko-KR" altLang="en-US"/>
              <a:t>형평성 문제 해결 위해 도입 필요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34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2D5F7-1688-2C69-9844-44FCB086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이더리움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E90B-B253-F7B4-F128-99A22083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프로그래밍으로 화폐에 기능과 목적 추가</a:t>
            </a:r>
            <a:endParaRPr lang="en-US" altLang="ko-KR" dirty="0"/>
          </a:p>
          <a:p>
            <a:r>
              <a:rPr lang="ko-KR" altLang="en-US" dirty="0"/>
              <a:t>튜링 완전성 지원 언어 내장</a:t>
            </a:r>
            <a:r>
              <a:rPr lang="en-US" altLang="ko-KR" dirty="0"/>
              <a:t>, </a:t>
            </a:r>
            <a:r>
              <a:rPr lang="ko-KR" altLang="en-US" dirty="0"/>
              <a:t>탈중앙화 어플리케이션 개발 가능</a:t>
            </a:r>
            <a:endParaRPr lang="en-US" altLang="ko-KR" dirty="0"/>
          </a:p>
          <a:p>
            <a:r>
              <a:rPr lang="ko-KR" altLang="en-US" dirty="0"/>
              <a:t>암호 </a:t>
            </a:r>
            <a:r>
              <a:rPr lang="ko-KR" altLang="en-US" dirty="0" err="1"/>
              <a:t>화페</a:t>
            </a:r>
            <a:r>
              <a:rPr lang="ko-KR" altLang="en-US" dirty="0"/>
              <a:t> </a:t>
            </a:r>
            <a:r>
              <a:rPr lang="ko-KR" altLang="en-US" dirty="0" err="1"/>
              <a:t>이더와</a:t>
            </a:r>
            <a:r>
              <a:rPr lang="ko-KR" altLang="en-US" dirty="0"/>
              <a:t> 분산형 어플리케이션 구동하는 커뮤니티 운영 플랫폼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도입</a:t>
            </a:r>
            <a:r>
              <a:rPr lang="en-US" altLang="ko-KR" dirty="0"/>
              <a:t>, </a:t>
            </a:r>
            <a:r>
              <a:rPr lang="ko-KR" altLang="en-US" dirty="0" err="1"/>
              <a:t>위변조</a:t>
            </a:r>
            <a:r>
              <a:rPr lang="ko-KR" altLang="en-US" dirty="0"/>
              <a:t> 방지가 필요한 계약 작성 가능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컨트랙트는</a:t>
            </a:r>
            <a:r>
              <a:rPr lang="ko-KR" altLang="en-US" dirty="0"/>
              <a:t> 자동 실행</a:t>
            </a:r>
            <a:r>
              <a:rPr lang="en-US" altLang="ko-KR" dirty="0"/>
              <a:t>, </a:t>
            </a:r>
            <a:r>
              <a:rPr lang="ko-KR" altLang="en-US" dirty="0"/>
              <a:t>예측 가능한 결과</a:t>
            </a:r>
            <a:r>
              <a:rPr lang="en-US" altLang="ko-KR" dirty="0"/>
              <a:t>, </a:t>
            </a:r>
            <a:r>
              <a:rPr lang="ko-KR" altLang="en-US" dirty="0"/>
              <a:t>공공 기록</a:t>
            </a:r>
            <a:r>
              <a:rPr lang="en-US" altLang="ko-KR" dirty="0"/>
              <a:t>, </a:t>
            </a:r>
            <a:r>
              <a:rPr lang="ko-KR" altLang="en-US" dirty="0"/>
              <a:t>개인 정보 보호</a:t>
            </a:r>
            <a:r>
              <a:rPr lang="en-US" altLang="ko-KR" dirty="0"/>
              <a:t>, </a:t>
            </a:r>
            <a:r>
              <a:rPr lang="ko-KR" altLang="en-US" dirty="0"/>
              <a:t>공개된 조건의 특징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85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D80A4A-935E-61A0-0D71-4B737511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altLang="ko-KR" sz="4400"/>
              <a:t>QR</a:t>
            </a:r>
            <a:r>
              <a:rPr lang="ko-KR" altLang="en-US" sz="440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76C9A-E4F9-E9A8-6E09-2D7F257D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ko-KR" altLang="en-US" sz="1800"/>
              <a:t>흑백 격자무늬의 패턴 코드</a:t>
            </a:r>
            <a:endParaRPr lang="en-US" altLang="ko-KR" sz="1800"/>
          </a:p>
          <a:p>
            <a:r>
              <a:rPr lang="ko-KR" altLang="en-US" sz="1800"/>
              <a:t>바코드가 </a:t>
            </a:r>
            <a:r>
              <a:rPr lang="en-US" altLang="ko-KR" sz="1800"/>
              <a:t>1</a:t>
            </a:r>
            <a:r>
              <a:rPr lang="ko-KR" altLang="en-US" sz="1800"/>
              <a:t>차원이었다면 </a:t>
            </a:r>
            <a:r>
              <a:rPr lang="en-US" altLang="ko-KR" sz="1800"/>
              <a:t>QR</a:t>
            </a:r>
            <a:r>
              <a:rPr lang="ko-KR" altLang="en-US" sz="1800"/>
              <a:t>코드는 </a:t>
            </a:r>
            <a:r>
              <a:rPr lang="en-US" altLang="ko-KR" sz="1800"/>
              <a:t>2</a:t>
            </a:r>
            <a:r>
              <a:rPr lang="ko-KR" altLang="en-US" sz="1800"/>
              <a:t>차원 형태 </a:t>
            </a:r>
            <a:r>
              <a:rPr lang="en-US" altLang="ko-KR" sz="1800"/>
              <a:t>-&gt;</a:t>
            </a:r>
            <a:r>
              <a:rPr lang="ko-KR" altLang="en-US" sz="1800"/>
              <a:t> 더 많은 정보</a:t>
            </a:r>
            <a:r>
              <a:rPr lang="en-US" altLang="ko-KR" sz="1800"/>
              <a:t>, </a:t>
            </a:r>
            <a:r>
              <a:rPr lang="ko-KR" altLang="en-US" sz="1800"/>
              <a:t>더 작은 공간</a:t>
            </a:r>
            <a:endParaRPr lang="en-US" altLang="ko-KR" sz="1800"/>
          </a:p>
          <a:p>
            <a:r>
              <a:rPr lang="ko-KR" altLang="en-US" sz="1800"/>
              <a:t>오염과 손상에 강하며 방향과 무관하게 인식 가능</a:t>
            </a:r>
            <a:endParaRPr lang="en-US" altLang="ko-KR" sz="180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QR 코드 단색으로 채워진">
            <a:extLst>
              <a:ext uri="{FF2B5EF4-FFF2-40B4-BE49-F238E27FC236}">
                <a16:creationId xmlns:a16="http://schemas.microsoft.com/office/drawing/2014/main" id="{24A218FF-48E7-ADAF-8268-7D85FB4B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4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AB43-0C76-2970-F0D4-C5EA16C9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트러플과 가나슈</a:t>
            </a:r>
            <a:endParaRPr lang="ko-KR" altLang="en-US" dirty="0"/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0346B182-7857-9B45-C542-1ED9387660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58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D2F2CB-FE6A-5721-7CB0-D4AD9F66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51" y="936135"/>
            <a:ext cx="5552649" cy="5157049"/>
          </a:xfrm>
        </p:spPr>
        <p:txBody>
          <a:bodyPr anchor="ctr">
            <a:normAutofit/>
          </a:bodyPr>
          <a:lstStyle/>
          <a:p>
            <a:r>
              <a:rPr lang="ko-KR" altLang="en-US" sz="4400" dirty="0" err="1"/>
              <a:t>솔리디티로</a:t>
            </a:r>
            <a:r>
              <a:rPr lang="ko-KR" altLang="en-US" sz="4400" dirty="0"/>
              <a:t> </a:t>
            </a:r>
            <a:br>
              <a:rPr lang="en-US" altLang="ko-KR" sz="4400" dirty="0"/>
            </a:br>
            <a:r>
              <a:rPr lang="ko-KR" altLang="en-US" sz="4400" dirty="0"/>
              <a:t>스마트 </a:t>
            </a:r>
            <a:r>
              <a:rPr lang="ko-KR" altLang="en-US" sz="4400" dirty="0" err="1"/>
              <a:t>컨트랙트</a:t>
            </a:r>
            <a:r>
              <a:rPr lang="ko-KR" altLang="en-US" sz="4400" dirty="0"/>
              <a:t> 작성</a:t>
            </a: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3A25D81-6BFE-C72D-14A2-87477DC8F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554013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77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8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1CB0B4-8603-44A5-2B86-957D367B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ko-KR" altLang="en-US" sz="3400"/>
              <a:t>트러플로 스마트 컨트랙트 컴파일 및 마이그레이션 </a:t>
            </a:r>
            <a:r>
              <a:rPr lang="en-US" altLang="ko-KR" sz="3400"/>
              <a:t>1</a:t>
            </a:r>
            <a:endParaRPr lang="ko-KR" altLang="en-US" sz="3400"/>
          </a:p>
        </p:txBody>
      </p:sp>
      <p:graphicFrame>
        <p:nvGraphicFramePr>
          <p:cNvPr id="39" name="내용 개체 틀 2">
            <a:extLst>
              <a:ext uri="{FF2B5EF4-FFF2-40B4-BE49-F238E27FC236}">
                <a16:creationId xmlns:a16="http://schemas.microsoft.com/office/drawing/2014/main" id="{9187727E-A312-4B4C-8BCB-60D9CEA5D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39124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3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1CB0B4-8603-44A5-2B86-957D367B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ko-KR" altLang="en-US" sz="3400"/>
              <a:t>트러플로 스마트 컨트랙트 컴파일 및 마이그레이션 </a:t>
            </a:r>
            <a:r>
              <a:rPr lang="en-US" altLang="ko-KR" sz="3400"/>
              <a:t>2</a:t>
            </a:r>
            <a:endParaRPr lang="ko-KR" altLang="en-US" sz="340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391CEB54-B49C-B242-9D94-7B33B5EA0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2295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9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B55A5-7FA2-1724-5C28-59828EC3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상호작용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C01F5-91BF-63CD-B7A7-F7C1695D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  <a:r>
              <a:rPr lang="ko-KR" altLang="en-US" dirty="0"/>
              <a:t>와 </a:t>
            </a:r>
            <a:r>
              <a:rPr lang="en-US" altLang="ko-KR" dirty="0"/>
              <a:t>truffle</a:t>
            </a:r>
            <a:r>
              <a:rPr lang="ko-KR" altLang="en-US" dirty="0"/>
              <a:t>을 이용하여 서버에서 블록체인 네트워크와 상호 작용</a:t>
            </a:r>
            <a:endParaRPr lang="en-US" altLang="ko-KR" dirty="0"/>
          </a:p>
          <a:p>
            <a:r>
              <a:rPr lang="en-US" altLang="ko-KR" dirty="0"/>
              <a:t>call</a:t>
            </a:r>
            <a:r>
              <a:rPr lang="ko-KR" altLang="en-US" dirty="0"/>
              <a:t> 함수로 읽기 전용 함수 호출</a:t>
            </a:r>
            <a:endParaRPr lang="en-US" altLang="ko-KR" dirty="0"/>
          </a:p>
          <a:p>
            <a:r>
              <a:rPr lang="en-US" altLang="ko-KR" dirty="0"/>
              <a:t>transaction </a:t>
            </a:r>
            <a:r>
              <a:rPr lang="ko-KR" altLang="en-US" dirty="0"/>
              <a:t>함수로 스토리지</a:t>
            </a:r>
            <a:r>
              <a:rPr lang="en-US" altLang="ko-KR" dirty="0"/>
              <a:t> </a:t>
            </a:r>
            <a:r>
              <a:rPr lang="ko-KR" altLang="en-US" dirty="0"/>
              <a:t>변경 함수 호출</a:t>
            </a:r>
            <a:endParaRPr lang="en-US" altLang="ko-KR" dirty="0"/>
          </a:p>
          <a:p>
            <a:r>
              <a:rPr lang="en-US" altLang="ko-KR" dirty="0"/>
              <a:t>transaction </a:t>
            </a:r>
            <a:r>
              <a:rPr lang="ko-KR" altLang="en-US" dirty="0"/>
              <a:t>전송에는 계산 수행</a:t>
            </a:r>
            <a:r>
              <a:rPr lang="en-US" altLang="ko-KR" dirty="0"/>
              <a:t>, </a:t>
            </a:r>
            <a:r>
              <a:rPr lang="ko-KR" altLang="en-US" dirty="0"/>
              <a:t>데이터 저장으로 인해 가스</a:t>
            </a:r>
            <a:r>
              <a:rPr lang="en-US" altLang="ko-KR" dirty="0"/>
              <a:t>(</a:t>
            </a:r>
            <a:r>
              <a:rPr lang="ko-KR" altLang="en-US" dirty="0" err="1"/>
              <a:t>이더에서</a:t>
            </a:r>
            <a:r>
              <a:rPr lang="ko-KR" altLang="en-US" dirty="0"/>
              <a:t> 사용되는 비용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소모된다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 </a:t>
            </a:r>
            <a:r>
              <a:rPr lang="ko-KR" altLang="en-US" dirty="0" err="1"/>
              <a:t>컨트랙트로</a:t>
            </a:r>
            <a:r>
              <a:rPr lang="ko-KR" altLang="en-US" dirty="0"/>
              <a:t> 학습 과정 저장</a:t>
            </a:r>
            <a:endParaRPr lang="en-US" altLang="ko-KR" dirty="0"/>
          </a:p>
          <a:p>
            <a:r>
              <a:rPr lang="en-US" altLang="ko-KR" dirty="0"/>
              <a:t>Course </a:t>
            </a:r>
            <a:r>
              <a:rPr lang="ko-KR" altLang="en-US" dirty="0" err="1"/>
              <a:t>컨트랙트로</a:t>
            </a:r>
            <a:r>
              <a:rPr lang="ko-KR" altLang="en-US" dirty="0"/>
              <a:t> 수강 완료한 강의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610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98E152F-B618-60B9-1A40-FF467686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altLang="ko-KR" sz="4400"/>
              <a:t>API</a:t>
            </a:r>
            <a:r>
              <a:rPr lang="ko-KR" altLang="en-US" sz="4400"/>
              <a:t> 서버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A2E5D-04A6-F762-E9D4-E0B20821B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27815"/>
              </p:ext>
            </p:extLst>
          </p:nvPr>
        </p:nvGraphicFramePr>
        <p:xfrm>
          <a:off x="4748388" y="952022"/>
          <a:ext cx="6879445" cy="5157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1413">
                  <a:extLst>
                    <a:ext uri="{9D8B030D-6E8A-4147-A177-3AD203B41FA5}">
                      <a16:colId xmlns:a16="http://schemas.microsoft.com/office/drawing/2014/main" val="1026357274"/>
                    </a:ext>
                  </a:extLst>
                </a:gridCol>
                <a:gridCol w="5178032">
                  <a:extLst>
                    <a:ext uri="{9D8B030D-6E8A-4147-A177-3AD203B41FA5}">
                      <a16:colId xmlns:a16="http://schemas.microsoft.com/office/drawing/2014/main" val="1397856232"/>
                    </a:ext>
                  </a:extLst>
                </a:gridCol>
              </a:tblGrid>
              <a:tr h="10314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 dirty="0">
                          <a:effectLst/>
                        </a:rPr>
                        <a:t>API </a:t>
                      </a:r>
                      <a:r>
                        <a:rPr lang="ko-KR" sz="2300" kern="100" dirty="0">
                          <a:effectLst/>
                        </a:rPr>
                        <a:t>설명</a:t>
                      </a:r>
                      <a:endParaRPr lang="ko-KR" sz="2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300" kern="100">
                          <a:effectLst/>
                        </a:rPr>
                        <a:t>서버 메인 화면에 </a:t>
                      </a:r>
                      <a:r>
                        <a:rPr lang="en-US" sz="2300" kern="100">
                          <a:effectLst/>
                        </a:rPr>
                        <a:t>API </a:t>
                      </a:r>
                      <a:r>
                        <a:rPr lang="ko-KR" sz="2300" kern="100">
                          <a:effectLst/>
                        </a:rPr>
                        <a:t>설명 표시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>
                          <a:effectLst/>
                        </a:rPr>
                        <a:t>csv-parse, ejs, sass</a:t>
                      </a:r>
                      <a:endParaRPr lang="ko-KR" sz="2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extLst>
                  <a:ext uri="{0D108BD9-81ED-4DB2-BD59-A6C34878D82A}">
                    <a16:rowId xmlns:a16="http://schemas.microsoft.com/office/drawing/2014/main" val="1615270733"/>
                  </a:ext>
                </a:extLst>
              </a:tr>
              <a:tr h="10314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 dirty="0">
                          <a:effectLst/>
                        </a:rPr>
                        <a:t>Input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300" kern="100" dirty="0">
                          <a:effectLst/>
                        </a:rPr>
                        <a:t>입력</a:t>
                      </a:r>
                      <a:endParaRPr lang="ko-KR" sz="2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300" kern="100">
                          <a:effectLst/>
                        </a:rPr>
                        <a:t>초기 테이블 생성</a:t>
                      </a:r>
                      <a:r>
                        <a:rPr lang="en-US" sz="2300" kern="100">
                          <a:effectLst/>
                        </a:rPr>
                        <a:t>, </a:t>
                      </a:r>
                      <a:r>
                        <a:rPr lang="ko-KR" sz="2300" kern="100">
                          <a:effectLst/>
                        </a:rPr>
                        <a:t>데이터 자동 입력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>
                          <a:effectLst/>
                        </a:rPr>
                        <a:t>mysql2, cookie-parser</a:t>
                      </a:r>
                      <a:endParaRPr lang="ko-KR" sz="2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extLst>
                  <a:ext uri="{0D108BD9-81ED-4DB2-BD59-A6C34878D82A}">
                    <a16:rowId xmlns:a16="http://schemas.microsoft.com/office/drawing/2014/main" val="2947875531"/>
                  </a:ext>
                </a:extLst>
              </a:tr>
              <a:tr h="10314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 dirty="0">
                          <a:effectLst/>
                        </a:rPr>
                        <a:t>User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300" kern="100" dirty="0">
                          <a:effectLst/>
                        </a:rPr>
                        <a:t>사용자</a:t>
                      </a:r>
                      <a:endParaRPr lang="ko-KR" sz="2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300" kern="100">
                          <a:effectLst/>
                        </a:rPr>
                        <a:t>사용자 로그인</a:t>
                      </a:r>
                      <a:r>
                        <a:rPr lang="en-US" sz="2300" kern="100">
                          <a:effectLst/>
                        </a:rPr>
                        <a:t>, </a:t>
                      </a:r>
                      <a:r>
                        <a:rPr lang="ko-KR" sz="2300" kern="100">
                          <a:effectLst/>
                        </a:rPr>
                        <a:t>회원가입</a:t>
                      </a:r>
                      <a:r>
                        <a:rPr lang="en-US" sz="2300" kern="100">
                          <a:effectLst/>
                        </a:rPr>
                        <a:t>, </a:t>
                      </a:r>
                      <a:r>
                        <a:rPr lang="ko-KR" sz="2300" kern="100">
                          <a:effectLst/>
                        </a:rPr>
                        <a:t>로그아웃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>
                          <a:effectLst/>
                        </a:rPr>
                        <a:t>passport, session, bcrypt, mysql2</a:t>
                      </a:r>
                      <a:endParaRPr lang="ko-KR" sz="2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extLst>
                  <a:ext uri="{0D108BD9-81ED-4DB2-BD59-A6C34878D82A}">
                    <a16:rowId xmlns:a16="http://schemas.microsoft.com/office/drawing/2014/main" val="562930733"/>
                  </a:ext>
                </a:extLst>
              </a:tr>
              <a:tr h="10314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 dirty="0">
                          <a:effectLst/>
                        </a:rPr>
                        <a:t>Class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300" kern="100" dirty="0">
                          <a:effectLst/>
                        </a:rPr>
                        <a:t>강의</a:t>
                      </a:r>
                      <a:endParaRPr lang="ko-KR" sz="2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300" kern="100">
                          <a:effectLst/>
                        </a:rPr>
                        <a:t>강의 관련 작업 처리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>
                          <a:effectLst/>
                        </a:rPr>
                        <a:t>mysql2</a:t>
                      </a:r>
                      <a:endParaRPr lang="ko-KR" sz="23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extLst>
                  <a:ext uri="{0D108BD9-81ED-4DB2-BD59-A6C34878D82A}">
                    <a16:rowId xmlns:a16="http://schemas.microsoft.com/office/drawing/2014/main" val="1888697043"/>
                  </a:ext>
                </a:extLst>
              </a:tr>
              <a:tr h="10314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 dirty="0">
                          <a:effectLst/>
                        </a:rPr>
                        <a:t>Contract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300" kern="100" dirty="0">
                          <a:effectLst/>
                        </a:rPr>
                        <a:t>계약</a:t>
                      </a:r>
                      <a:endParaRPr lang="ko-KR" sz="2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300" kern="100" dirty="0">
                          <a:effectLst/>
                        </a:rPr>
                        <a:t>블록체인 네트워크와 상호 작용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300" kern="100" dirty="0">
                          <a:effectLst/>
                        </a:rPr>
                        <a:t>truffle, web3, mysql2</a:t>
                      </a:r>
                      <a:endParaRPr lang="ko-KR" sz="23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46241" marR="146241" marT="0" marB="0"/>
                </a:tc>
                <a:extLst>
                  <a:ext uri="{0D108BD9-81ED-4DB2-BD59-A6C34878D82A}">
                    <a16:rowId xmlns:a16="http://schemas.microsoft.com/office/drawing/2014/main" val="240095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596E531-7430-4087-BC87-6EBBD9F5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61DBE9-7FE6-4545-A3E3-3CB13BEFB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500E9B-A87D-9EAD-DFB4-EFEB166E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6765026" cy="2493876"/>
          </a:xfrm>
        </p:spPr>
        <p:txBody>
          <a:bodyPr anchor="b">
            <a:normAutofit/>
          </a:bodyPr>
          <a:lstStyle/>
          <a:p>
            <a:r>
              <a:rPr lang="ko-KR" altLang="en-US" sz="4400" dirty="0"/>
              <a:t>학습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866B7F84-35C7-E1D0-3478-39B01CC9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6765026" cy="2747963"/>
          </a:xfrm>
        </p:spPr>
        <p:txBody>
          <a:bodyPr anchor="t">
            <a:normAutofit/>
          </a:bodyPr>
          <a:lstStyle/>
          <a:p>
            <a:r>
              <a:rPr lang="ko-KR" altLang="en-US" sz="1800" dirty="0"/>
              <a:t>삶은 학습의 연속</a:t>
            </a:r>
            <a:endParaRPr lang="en-US" altLang="ko-KR" sz="1800" dirty="0"/>
          </a:p>
          <a:p>
            <a:r>
              <a:rPr lang="ko-KR" altLang="en-US" sz="1800" dirty="0"/>
              <a:t>공자의 논어</a:t>
            </a:r>
            <a:endParaRPr lang="en-US" altLang="ko-KR" sz="1800" dirty="0"/>
          </a:p>
          <a:p>
            <a:r>
              <a:rPr lang="ko-KR" altLang="en-US" sz="1800" dirty="0"/>
              <a:t>빨라지는 변화의 속도</a:t>
            </a:r>
            <a:endParaRPr lang="en-US" sz="1800" dirty="0"/>
          </a:p>
        </p:txBody>
      </p:sp>
      <p:grpSp>
        <p:nvGrpSpPr>
          <p:cNvPr id="54" name="decorative circles">
            <a:extLst>
              <a:ext uri="{FF2B5EF4-FFF2-40B4-BE49-F238E27FC236}">
                <a16:creationId xmlns:a16="http://schemas.microsoft.com/office/drawing/2014/main" id="{090D15CC-A235-4941-B59D-649F70CD1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87532C7-1215-4178-A923-EF573EC9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0FD62D6-D98A-489D-A5FC-24518D6F9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17A8E1-0887-4BEB-AF88-4C490056D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DF5A22-9D25-46A9-8FC0-ED95CF464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CD8CCD3-5B43-4E89-B609-74BE058F7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내용 개체 틀 42" descr="공자 전신">
            <a:extLst>
              <a:ext uri="{FF2B5EF4-FFF2-40B4-BE49-F238E27FC236}">
                <a16:creationId xmlns:a16="http://schemas.microsoft.com/office/drawing/2014/main" id="{5AB35AD2-2FFB-F074-3355-7020F7D398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r="12186" b="2"/>
          <a:stretch/>
        </p:blipFill>
        <p:spPr bwMode="auto"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11657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73AC1-F1BD-625A-E8CE-0772FBAC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5099B-CB05-AE1C-4810-C2A83C9E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강의 검색</a:t>
            </a:r>
            <a:endParaRPr lang="en-US" altLang="ko-KR" dirty="0"/>
          </a:p>
          <a:p>
            <a:r>
              <a:rPr lang="ko-KR" altLang="en-US" dirty="0"/>
              <a:t>강의 정보</a:t>
            </a:r>
            <a:endParaRPr lang="en-US" altLang="ko-KR" dirty="0"/>
          </a:p>
          <a:p>
            <a:r>
              <a:rPr lang="ko-KR" altLang="en-US" dirty="0"/>
              <a:t>강의 수강</a:t>
            </a:r>
            <a:endParaRPr lang="en-US" altLang="ko-KR" dirty="0"/>
          </a:p>
          <a:p>
            <a:r>
              <a:rPr lang="ko-KR" altLang="en-US" dirty="0"/>
              <a:t>강의 공지사항</a:t>
            </a:r>
            <a:endParaRPr lang="en-US" altLang="ko-KR" dirty="0"/>
          </a:p>
          <a:p>
            <a:r>
              <a:rPr lang="ko-KR" altLang="en-US" dirty="0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수강 중</a:t>
            </a:r>
            <a:r>
              <a:rPr lang="en-US" altLang="ko-KR" dirty="0"/>
              <a:t>,</a:t>
            </a:r>
            <a:r>
              <a:rPr lang="ko-KR" altLang="en-US" dirty="0"/>
              <a:t> 수강 완료</a:t>
            </a:r>
            <a:r>
              <a:rPr lang="en-US" altLang="ko-KR" dirty="0"/>
              <a:t>,</a:t>
            </a:r>
            <a:r>
              <a:rPr lang="ko-KR" altLang="en-US" dirty="0"/>
              <a:t> 생성 강의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강의 생성</a:t>
            </a:r>
            <a:endParaRPr lang="en-US" altLang="ko-KR" dirty="0"/>
          </a:p>
          <a:p>
            <a:r>
              <a:rPr lang="ko-KR" altLang="en-US" dirty="0"/>
              <a:t>강의 인증서</a:t>
            </a:r>
            <a:r>
              <a:rPr lang="en-US" altLang="ko-KR" dirty="0"/>
              <a:t>(</a:t>
            </a:r>
            <a:r>
              <a:rPr lang="ko-KR" altLang="en-US" dirty="0"/>
              <a:t>개별 강의</a:t>
            </a:r>
            <a:r>
              <a:rPr lang="en-US" altLang="ko-KR" dirty="0"/>
              <a:t>,</a:t>
            </a:r>
            <a:r>
              <a:rPr lang="ko-KR" altLang="en-US" dirty="0"/>
              <a:t> 전체 강의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64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3EFA8-804E-68BD-8148-8CE7FB7B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BC0CB52-A50E-B306-B7DE-58995FBA4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48" y="365125"/>
            <a:ext cx="849326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91229-71E4-26F8-0780-82920A83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</a:t>
            </a:r>
            <a:r>
              <a:rPr lang="en-US" altLang="ko-KR"/>
              <a:t>/</a:t>
            </a:r>
            <a:r>
              <a:rPr lang="ko-KR" altLang="en-US"/>
              <a:t>회원가입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961301-EF06-95B4-CADB-61694926F5D8}"/>
              </a:ext>
            </a:extLst>
          </p:cNvPr>
          <p:cNvGrpSpPr/>
          <p:nvPr/>
        </p:nvGrpSpPr>
        <p:grpSpPr>
          <a:xfrm>
            <a:off x="1172932" y="1320800"/>
            <a:ext cx="10241828" cy="5023631"/>
            <a:chOff x="291257" y="0"/>
            <a:chExt cx="5389221" cy="24150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5C15B1-98E1-66A0-4E42-99062D31A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" r="17389"/>
            <a:stretch/>
          </p:blipFill>
          <p:spPr bwMode="auto">
            <a:xfrm>
              <a:off x="291257" y="155739"/>
              <a:ext cx="3183255" cy="22593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B11F75-48BB-F2E8-0F93-C12BBEFA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783" y="0"/>
              <a:ext cx="2131695" cy="2406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14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C7A2B-BBE9-2899-2880-6FE852AB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검색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F628B0-F4B1-97F5-1BC7-4275C361E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519" y="719209"/>
            <a:ext cx="7781667" cy="54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7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FA93-0C89-95A1-918F-730E420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9561E0-3F1A-B4DA-55F8-7110EE872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269" y="1579418"/>
            <a:ext cx="8536850" cy="45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FE506-567D-444C-1682-EA425C36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수강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D9B35D-E38A-B90B-835B-F7BDA294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69" y="1654550"/>
            <a:ext cx="9586652" cy="46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7304-8548-705D-42A3-38A734B2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공지사항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86D54BF9-98D8-DD2C-9469-850403456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11" y="1668318"/>
            <a:ext cx="9542578" cy="48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62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BDFA-798F-C540-CAF6-A6E1699C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– </a:t>
            </a:r>
            <a:r>
              <a:rPr lang="ko-KR" altLang="en-US" dirty="0"/>
              <a:t>수강 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F79D4A5-D352-1E84-02E7-05E4785E7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22" y="1825625"/>
            <a:ext cx="7098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BDFA-798F-C540-CAF6-A6E1699C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– </a:t>
            </a:r>
            <a:r>
              <a:rPr lang="ko-KR" altLang="en-US" dirty="0"/>
              <a:t>수강 완료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C3032E-40F1-32B1-196A-F204037E7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47" y="1825625"/>
            <a:ext cx="7706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BDFA-798F-C540-CAF6-A6E1699C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– </a:t>
            </a:r>
            <a:r>
              <a:rPr lang="ko-KR" altLang="en-US" dirty="0"/>
              <a:t>생성 강의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CA0E8F7-88BE-9616-89E3-8A6F87DA5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46" y="1825625"/>
            <a:ext cx="797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7F50F16-1326-4F4C-A63E-AC5E70DF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ko-KR" altLang="en-US" sz="4400"/>
              <a:t>문제점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44EB8CC-020E-E643-5956-8183206C7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41947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046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5F6B9-F77F-5699-3E98-925CC9B4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생성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CB2465F-904C-0856-9239-2AB55C39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0" y="366009"/>
            <a:ext cx="6615491" cy="4337522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1A8DFEA-63D9-A246-3E44-82911865D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446" y="2237985"/>
            <a:ext cx="5994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1536E609-5462-0340-F8E9-A5AEA7464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20" r="22083" b="51671"/>
          <a:stretch/>
        </p:blipFill>
        <p:spPr>
          <a:xfrm>
            <a:off x="6825672" y="291737"/>
            <a:ext cx="4816897" cy="62011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F97886-DE27-1E0C-AE79-8735BE3C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BFD103-32FC-6C1D-81E2-2C125A24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2" y="1758950"/>
            <a:ext cx="573151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1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41C91D9-C8DF-15DD-E074-55E68C17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 dirty="0"/>
              <a:t>평가</a:t>
            </a:r>
          </a:p>
        </p:txBody>
      </p:sp>
      <p:graphicFrame>
        <p:nvGraphicFramePr>
          <p:cNvPr id="32" name="내용 개체 틀 2">
            <a:extLst>
              <a:ext uri="{FF2B5EF4-FFF2-40B4-BE49-F238E27FC236}">
                <a16:creationId xmlns:a16="http://schemas.microsoft.com/office/drawing/2014/main" id="{7AAE3D2C-7D7F-1113-3DBC-D5B7C1880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917928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19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4CF9B07-E562-B859-A0D3-58978538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 dirty="0"/>
              <a:t>결론</a:t>
            </a:r>
          </a:p>
        </p:txBody>
      </p:sp>
      <p:graphicFrame>
        <p:nvGraphicFramePr>
          <p:cNvPr id="22" name="내용 개체 틀 3">
            <a:extLst>
              <a:ext uri="{FF2B5EF4-FFF2-40B4-BE49-F238E27FC236}">
                <a16:creationId xmlns:a16="http://schemas.microsoft.com/office/drawing/2014/main" id="{50B7A044-B58A-5881-1C66-025C0B1E8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727565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1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8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C33A5-43CD-D47E-600D-9C6234BE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ko-KR" altLang="en-US" sz="4400"/>
              <a:t>향후 연구 방향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39767F3-8B65-9679-9FE9-364C94F63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8283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955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3A878-1D5B-A37F-28EC-613A63E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164FA19-263B-C595-9113-A44F2251E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04226"/>
              </p:ext>
            </p:extLst>
          </p:nvPr>
        </p:nvGraphicFramePr>
        <p:xfrm>
          <a:off x="657413" y="1983644"/>
          <a:ext cx="10778928" cy="3815715"/>
        </p:xfrm>
        <a:graphic>
          <a:graphicData uri="http://schemas.openxmlformats.org/drawingml/2006/table">
            <a:tbl>
              <a:tblPr firstRow="1" firstCol="1"/>
              <a:tblGrid>
                <a:gridCol w="1402616">
                  <a:extLst>
                    <a:ext uri="{9D8B030D-6E8A-4147-A177-3AD203B41FA5}">
                      <a16:colId xmlns:a16="http://schemas.microsoft.com/office/drawing/2014/main" val="3238766387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1158838576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868080259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1178242304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1767727694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469423990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421978598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483615951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3481282437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230188704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750073247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4275811563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4141054513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689716941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4103308867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4122120888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259029179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056406099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452658538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3911180332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702722572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3609289660"/>
                    </a:ext>
                  </a:extLst>
                </a:gridCol>
                <a:gridCol w="426196">
                  <a:extLst>
                    <a:ext uri="{9D8B030D-6E8A-4147-A177-3AD203B41FA5}">
                      <a16:colId xmlns:a16="http://schemas.microsoft.com/office/drawing/2014/main" val="2631852061"/>
                    </a:ext>
                  </a:extLst>
                </a:gridCol>
              </a:tblGrid>
              <a:tr h="22161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업무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10758"/>
                  </a:ext>
                </a:extLst>
              </a:tr>
              <a:tr h="226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8922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지도교수 상담 및</a:t>
                      </a:r>
                      <a:r>
                        <a:rPr lang="en-US" alt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멘토 매칭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6832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착수보고서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992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이더리움 학습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4667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웹 설계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813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서버 설계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234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 설계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2651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 컨텐츠 제작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519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중간보고서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3575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웹 개발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2686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서버 개발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8934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스마트 컨트랙트 설계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12605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기능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통합 테스트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818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 spc="7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스마트 컨트랙트 개발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90216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추가 연구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152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최종보고서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0875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최종 발표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9051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SW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2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8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B7DBC5-DB7D-67D9-A4CC-5B249278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73" y="740789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 dirty="0"/>
              <a:t>역할 분담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C15FF56-1671-CE14-84AC-FEC1451CF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99871"/>
              </p:ext>
            </p:extLst>
          </p:nvPr>
        </p:nvGraphicFramePr>
        <p:xfrm>
          <a:off x="3140089" y="827594"/>
          <a:ext cx="8394983" cy="520281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45669">
                  <a:extLst>
                    <a:ext uri="{9D8B030D-6E8A-4147-A177-3AD203B41FA5}">
                      <a16:colId xmlns:a16="http://schemas.microsoft.com/office/drawing/2014/main" val="1733698508"/>
                    </a:ext>
                  </a:extLst>
                </a:gridCol>
                <a:gridCol w="7249314">
                  <a:extLst>
                    <a:ext uri="{9D8B030D-6E8A-4147-A177-3AD203B41FA5}">
                      <a16:colId xmlns:a16="http://schemas.microsoft.com/office/drawing/2014/main" val="1111226581"/>
                    </a:ext>
                  </a:extLst>
                </a:gridCol>
              </a:tblGrid>
              <a:tr h="21569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이름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역할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extLst>
                  <a:ext uri="{0D108BD9-81ED-4DB2-BD59-A6C34878D82A}">
                    <a16:rowId xmlns:a16="http://schemas.microsoft.com/office/drawing/2014/main" val="425116992"/>
                  </a:ext>
                </a:extLst>
              </a:tr>
              <a:tr h="178297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이승윤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서버</a:t>
                      </a:r>
                      <a:r>
                        <a:rPr lang="en-US" sz="1600" kern="0" dirty="0">
                          <a:effectLst/>
                        </a:rPr>
                        <a:t>, </a:t>
                      </a:r>
                      <a:r>
                        <a:rPr lang="ko-KR" sz="1600" kern="0" dirty="0">
                          <a:effectLst/>
                        </a:rPr>
                        <a:t>데이터베이스</a:t>
                      </a:r>
                      <a:r>
                        <a:rPr lang="en-US" sz="1600" kern="0" dirty="0">
                          <a:effectLst/>
                        </a:rPr>
                        <a:t>, API </a:t>
                      </a:r>
                      <a:r>
                        <a:rPr lang="ko-KR" sz="1600" kern="0" dirty="0">
                          <a:effectLst/>
                        </a:rPr>
                        <a:t>설계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로컬 및 원격 서버 구축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데이터베이스 구축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API </a:t>
                      </a:r>
                      <a:r>
                        <a:rPr lang="ko-KR" sz="1600" kern="0" dirty="0">
                          <a:effectLst/>
                        </a:rPr>
                        <a:t>제작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API </a:t>
                      </a:r>
                      <a:r>
                        <a:rPr lang="ko-KR" sz="1600" kern="0" dirty="0">
                          <a:effectLst/>
                        </a:rPr>
                        <a:t>연동 및 테스트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 err="1">
                          <a:effectLst/>
                        </a:rPr>
                        <a:t>이더리움</a:t>
                      </a:r>
                      <a:r>
                        <a:rPr lang="ko-KR" sz="1600" kern="0" dirty="0">
                          <a:effectLst/>
                        </a:rPr>
                        <a:t> 탈중앙화 분산 어플리케이션</a:t>
                      </a:r>
                      <a:r>
                        <a:rPr lang="en-US" sz="1600" kern="0" dirty="0">
                          <a:effectLst/>
                        </a:rPr>
                        <a:t>(</a:t>
                      </a:r>
                      <a:r>
                        <a:rPr lang="en-US" sz="1600" kern="0" dirty="0" err="1">
                          <a:effectLst/>
                        </a:rPr>
                        <a:t>dApp</a:t>
                      </a:r>
                      <a:r>
                        <a:rPr lang="en-US" sz="1600" kern="0" dirty="0">
                          <a:effectLst/>
                        </a:rPr>
                        <a:t>) </a:t>
                      </a:r>
                      <a:r>
                        <a:rPr lang="ko-KR" sz="1600" kern="0" dirty="0">
                          <a:effectLst/>
                        </a:rPr>
                        <a:t>개발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extLst>
                  <a:ext uri="{0D108BD9-81ED-4DB2-BD59-A6C34878D82A}">
                    <a16:rowId xmlns:a16="http://schemas.microsoft.com/office/drawing/2014/main" val="2348042568"/>
                  </a:ext>
                </a:extLst>
              </a:tr>
              <a:tr h="819292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심재영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UI </a:t>
                      </a:r>
                      <a:r>
                        <a:rPr lang="ko-KR" sz="1600" kern="0" dirty="0">
                          <a:effectLst/>
                        </a:rPr>
                        <a:t>디자인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학습 데이터 생성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이미지 제작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extLst>
                  <a:ext uri="{0D108BD9-81ED-4DB2-BD59-A6C34878D82A}">
                    <a16:rowId xmlns:a16="http://schemas.microsoft.com/office/drawing/2014/main" val="2631648818"/>
                  </a:ext>
                </a:extLst>
              </a:tr>
              <a:tr h="819292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김유미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UI </a:t>
                      </a:r>
                      <a:r>
                        <a:rPr lang="ko-KR" sz="1600" kern="0" dirty="0">
                          <a:effectLst/>
                        </a:rPr>
                        <a:t>디자인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웹 레이아웃</a:t>
                      </a:r>
                      <a:r>
                        <a:rPr lang="en-US" altLang="ko-KR" sz="1600" kern="0" dirty="0">
                          <a:effectLst/>
                        </a:rPr>
                        <a:t> </a:t>
                      </a:r>
                      <a:r>
                        <a:rPr lang="ko-KR" altLang="en-US" sz="1600" kern="0" dirty="0">
                          <a:effectLst/>
                        </a:rPr>
                        <a:t>설계 및</a:t>
                      </a:r>
                      <a:r>
                        <a:rPr lang="ko-KR" sz="1600" kern="0" dirty="0">
                          <a:effectLst/>
                        </a:rPr>
                        <a:t> 구현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서버와 </a:t>
                      </a:r>
                      <a:r>
                        <a:rPr lang="en-US" sz="1600" kern="0" dirty="0">
                          <a:effectLst/>
                        </a:rPr>
                        <a:t>API </a:t>
                      </a:r>
                      <a:r>
                        <a:rPr lang="ko-KR" sz="1600" kern="0" dirty="0">
                          <a:effectLst/>
                        </a:rPr>
                        <a:t>연동 및 테스트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extLst>
                  <a:ext uri="{0D108BD9-81ED-4DB2-BD59-A6C34878D82A}">
                    <a16:rowId xmlns:a16="http://schemas.microsoft.com/office/drawing/2014/main" val="4233936482"/>
                  </a:ext>
                </a:extLst>
              </a:tr>
              <a:tr h="819292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>
                          <a:effectLst/>
                        </a:rPr>
                        <a:t>공통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블록체인</a:t>
                      </a:r>
                      <a:r>
                        <a:rPr lang="en-US" sz="1600" kern="0" dirty="0">
                          <a:effectLst/>
                        </a:rPr>
                        <a:t>, </a:t>
                      </a:r>
                      <a:r>
                        <a:rPr lang="ko-KR" sz="1600" kern="0" dirty="0" err="1">
                          <a:effectLst/>
                        </a:rPr>
                        <a:t>이더리움</a:t>
                      </a:r>
                      <a:r>
                        <a:rPr lang="ko-KR" sz="1600" kern="0" dirty="0">
                          <a:effectLst/>
                        </a:rPr>
                        <a:t> 학습</a:t>
                      </a:r>
                      <a:r>
                        <a:rPr lang="en-US" sz="1600" kern="0" dirty="0">
                          <a:effectLst/>
                        </a:rPr>
                        <a:t>/</a:t>
                      </a:r>
                      <a:r>
                        <a:rPr lang="ko-KR" sz="1600" kern="0" dirty="0">
                          <a:effectLst/>
                        </a:rPr>
                        <a:t>연구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웹 페이지 레이아웃 설계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0" dirty="0">
                          <a:effectLst/>
                        </a:rPr>
                        <a:t>개발 환경 설정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7649" marR="57649" marT="0" marB="0"/>
                </a:tc>
                <a:extLst>
                  <a:ext uri="{0D108BD9-81ED-4DB2-BD59-A6C34878D82A}">
                    <a16:rowId xmlns:a16="http://schemas.microsoft.com/office/drawing/2014/main" val="312106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320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8DC7A-23ED-1E5D-AEB3-938F8A11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!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92F5BF-9B19-4AA1-9CFD-668C68E89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F725B-F103-44AE-A014-C549F832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F5A61916-5232-4B70-82EC-D57A132B4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784496" cy="6421669"/>
            <a:chOff x="9951383" y="299808"/>
            <a:chExt cx="1784496" cy="64216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9438" y="42989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586B588-34AE-DF9D-218C-55C8B66C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599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ko-KR" altLang="en-US" sz="4400"/>
              <a:t>필요성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4FF5D20-9CBE-142F-2B02-3D3559779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151237"/>
              </p:ext>
            </p:extLst>
          </p:nvPr>
        </p:nvGraphicFramePr>
        <p:xfrm>
          <a:off x="340692" y="413175"/>
          <a:ext cx="5776500" cy="56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1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947EE29-361B-8F74-511A-FBDE46C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ko-KR" altLang="en-US" sz="4400" dirty="0"/>
              <a:t>바름의 목표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F893C9A-E6D1-26ED-5FD8-945CBE2B2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44338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43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7FB2CB5-E3EA-11CD-1191-0955262F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ko-KR" altLang="en-US" sz="4400" dirty="0"/>
              <a:t>요구 조건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9C781F1-B7A1-6687-DE3D-4E02742EB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86948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7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E6DF-E0E8-2CD9-621A-AC4409D8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A8581-0F6F-A522-CC26-39684D3F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</a:t>
            </a:r>
            <a:endParaRPr lang="en-US" altLang="ko-KR" dirty="0"/>
          </a:p>
          <a:p>
            <a:r>
              <a:rPr lang="ko-KR" altLang="en-US" dirty="0"/>
              <a:t>강의 검색</a:t>
            </a:r>
            <a:endParaRPr lang="en-US" altLang="ko-KR" dirty="0"/>
          </a:p>
          <a:p>
            <a:r>
              <a:rPr lang="ko-KR" altLang="en-US" dirty="0"/>
              <a:t>강의 수강</a:t>
            </a:r>
            <a:endParaRPr lang="en-US" altLang="ko-KR" dirty="0"/>
          </a:p>
          <a:p>
            <a:r>
              <a:rPr lang="ko-KR" altLang="en-US" dirty="0"/>
              <a:t>강의 생성</a:t>
            </a:r>
            <a:endParaRPr lang="en-US" altLang="ko-KR" dirty="0"/>
          </a:p>
          <a:p>
            <a:r>
              <a:rPr lang="ko-KR" altLang="en-US" dirty="0"/>
              <a:t>블록체인을 통한 학습 진행 과정 저장</a:t>
            </a:r>
            <a:endParaRPr lang="en-US" altLang="ko-KR" dirty="0"/>
          </a:p>
          <a:p>
            <a:r>
              <a:rPr lang="ko-KR" altLang="en-US" dirty="0"/>
              <a:t>블록체인을 통한 수업 수료 인증</a:t>
            </a:r>
            <a:endParaRPr lang="en-US" altLang="ko-KR" dirty="0"/>
          </a:p>
          <a:p>
            <a:r>
              <a:rPr lang="en-US" altLang="ko-KR" dirty="0"/>
              <a:t>QR</a:t>
            </a:r>
            <a:r>
              <a:rPr lang="ko-KR" altLang="en-US" dirty="0"/>
              <a:t>코드로 수료 확인</a:t>
            </a:r>
          </a:p>
        </p:txBody>
      </p:sp>
    </p:spTree>
    <p:extLst>
      <p:ext uri="{BB962C8B-B14F-4D97-AF65-F5344CB8AC3E}">
        <p14:creationId xmlns:p14="http://schemas.microsoft.com/office/powerpoint/2010/main" val="26788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3C87D2-0D91-A626-21F4-3C2B421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en-US" altLang="ko-KR" sz="4400"/>
              <a:t>QR</a:t>
            </a:r>
            <a:r>
              <a:rPr lang="ko-KR" altLang="en-US" sz="4400"/>
              <a:t>코드로 한 번에 수강한 교육 과정을 증명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8C65434-B70E-0D28-8E90-8EA8F43E5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85569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2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2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89C3CD-2351-655C-46FC-0CD40640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ko-KR" altLang="en-US" sz="4400"/>
              <a:t>서비스 사용 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88EBB3-BA40-B252-26DB-708A93944A2B}"/>
              </a:ext>
            </a:extLst>
          </p:cNvPr>
          <p:cNvGrpSpPr/>
          <p:nvPr/>
        </p:nvGrpSpPr>
        <p:grpSpPr>
          <a:xfrm>
            <a:off x="4525105" y="1381691"/>
            <a:ext cx="7412025" cy="4297710"/>
            <a:chOff x="4451215" y="1407401"/>
            <a:chExt cx="7412025" cy="429771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D89B64-2992-C141-60FA-0DA97CA914D2}"/>
                </a:ext>
              </a:extLst>
            </p:cNvPr>
            <p:cNvGrpSpPr/>
            <p:nvPr/>
          </p:nvGrpSpPr>
          <p:grpSpPr>
            <a:xfrm>
              <a:off x="4451215" y="2035543"/>
              <a:ext cx="2516400" cy="2289600"/>
              <a:chOff x="4538639" y="2246249"/>
              <a:chExt cx="2216428" cy="2016748"/>
            </a:xfrm>
          </p:grpSpPr>
          <p:sp>
            <p:nvSpPr>
              <p:cNvPr id="49" name="육각형 48">
                <a:extLst>
                  <a:ext uri="{FF2B5EF4-FFF2-40B4-BE49-F238E27FC236}">
                    <a16:creationId xmlns:a16="http://schemas.microsoft.com/office/drawing/2014/main" id="{335F31EB-8CE1-13E7-A16F-7F979C11ED41}"/>
                  </a:ext>
                </a:extLst>
              </p:cNvPr>
              <p:cNvSpPr/>
              <p:nvPr/>
            </p:nvSpPr>
            <p:spPr>
              <a:xfrm>
                <a:off x="4538639" y="2246249"/>
                <a:ext cx="2216428" cy="2016748"/>
              </a:xfrm>
              <a:prstGeom prst="hexagon">
                <a:avLst>
                  <a:gd name="adj" fmla="val 28352"/>
                  <a:gd name="vf" fmla="val 11547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래픽 49" descr="남성 교수 단색으로 채워진">
                <a:extLst>
                  <a:ext uri="{FF2B5EF4-FFF2-40B4-BE49-F238E27FC236}">
                    <a16:creationId xmlns:a16="http://schemas.microsoft.com/office/drawing/2014/main" id="{375B7ACF-98F2-7A92-33D1-E428553C6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04310" y="2515985"/>
                <a:ext cx="1085084" cy="1085084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2593D3-30C4-F025-1194-31BE3ABF554F}"/>
                  </a:ext>
                </a:extLst>
              </p:cNvPr>
              <p:cNvSpPr txBox="1"/>
              <p:nvPr/>
            </p:nvSpPr>
            <p:spPr>
              <a:xfrm>
                <a:off x="5104309" y="3690240"/>
                <a:ext cx="1085084" cy="43827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400" dirty="0" err="1">
                    <a:solidFill>
                      <a:schemeClr val="bg1"/>
                    </a:solidFill>
                  </a:rPr>
                  <a:t>강의자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A9B61E-0FD5-5D8B-FFFC-DB299B844357}"/>
                </a:ext>
              </a:extLst>
            </p:cNvPr>
            <p:cNvGrpSpPr/>
            <p:nvPr/>
          </p:nvGrpSpPr>
          <p:grpSpPr>
            <a:xfrm>
              <a:off x="6915463" y="3416841"/>
              <a:ext cx="2517098" cy="2288270"/>
              <a:chOff x="6743694" y="3760825"/>
              <a:chExt cx="2217600" cy="2016000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5703FF21-789A-E3BC-7CCA-7637BAE723C5}"/>
                  </a:ext>
                </a:extLst>
              </p:cNvPr>
              <p:cNvSpPr/>
              <p:nvPr/>
            </p:nvSpPr>
            <p:spPr>
              <a:xfrm>
                <a:off x="6743694" y="3760825"/>
                <a:ext cx="2217600" cy="2016000"/>
              </a:xfrm>
              <a:prstGeom prst="hexag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래픽 46" descr="남성 사무직 근로자 단색으로 채워진">
                <a:extLst>
                  <a:ext uri="{FF2B5EF4-FFF2-40B4-BE49-F238E27FC236}">
                    <a16:creationId xmlns:a16="http://schemas.microsoft.com/office/drawing/2014/main" id="{3571BD7A-EFEB-F951-6D6C-1B1B361C8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25616" y="4014620"/>
                <a:ext cx="1083601" cy="10836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D14231-8907-9486-9522-D5FFC2A5EA90}"/>
                  </a:ext>
                </a:extLst>
              </p:cNvPr>
              <p:cNvSpPr txBox="1"/>
              <p:nvPr/>
            </p:nvSpPr>
            <p:spPr>
              <a:xfrm>
                <a:off x="7189851" y="5124584"/>
                <a:ext cx="1343757" cy="54275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학습자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6BECC8A-12AB-DF14-FB58-D7D6DBDE4841}"/>
                </a:ext>
              </a:extLst>
            </p:cNvPr>
            <p:cNvGrpSpPr/>
            <p:nvPr/>
          </p:nvGrpSpPr>
          <p:grpSpPr>
            <a:xfrm>
              <a:off x="9346840" y="2035543"/>
              <a:ext cx="2516400" cy="2289600"/>
              <a:chOff x="9543216" y="2264691"/>
              <a:chExt cx="2217600" cy="2016000"/>
            </a:xfrm>
          </p:grpSpPr>
          <p:sp>
            <p:nvSpPr>
              <p:cNvPr id="43" name="육각형 42">
                <a:extLst>
                  <a:ext uri="{FF2B5EF4-FFF2-40B4-BE49-F238E27FC236}">
                    <a16:creationId xmlns:a16="http://schemas.microsoft.com/office/drawing/2014/main" id="{772E9BF8-446A-E8A0-BDE6-A47B27E7B2DC}"/>
                  </a:ext>
                </a:extLst>
              </p:cNvPr>
              <p:cNvSpPr/>
              <p:nvPr/>
            </p:nvSpPr>
            <p:spPr>
              <a:xfrm>
                <a:off x="9543216" y="2264691"/>
                <a:ext cx="2217600" cy="2016000"/>
              </a:xfrm>
              <a:prstGeom prst="hexagon">
                <a:avLst>
                  <a:gd name="adj" fmla="val 29034"/>
                  <a:gd name="vf" fmla="val 11547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그래픽 43" descr="여성 사무직 근로자 단색으로 채워진">
                <a:extLst>
                  <a:ext uri="{FF2B5EF4-FFF2-40B4-BE49-F238E27FC236}">
                    <a16:creationId xmlns:a16="http://schemas.microsoft.com/office/drawing/2014/main" id="{A87900AB-F3A4-EDC4-0085-13DAF38FE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109811" y="2471065"/>
                <a:ext cx="1083601" cy="10836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F704AF-4D10-AD08-52BA-565FB5E216E0}"/>
                  </a:ext>
                </a:extLst>
              </p:cNvPr>
              <p:cNvSpPr txBox="1"/>
              <p:nvPr/>
            </p:nvSpPr>
            <p:spPr>
              <a:xfrm>
                <a:off x="9996010" y="3581778"/>
                <a:ext cx="1343757" cy="54275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ko-KR" altLang="en-US" sz="2400" dirty="0" err="1">
                    <a:solidFill>
                      <a:schemeClr val="bg1"/>
                    </a:solidFill>
                  </a:rPr>
                  <a:t>검증자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1CFCB1A5-68BB-364B-6590-6FC258B6B438}"/>
                </a:ext>
              </a:extLst>
            </p:cNvPr>
            <p:cNvSpPr/>
            <p:nvPr/>
          </p:nvSpPr>
          <p:spPr>
            <a:xfrm>
              <a:off x="6972257" y="1407401"/>
              <a:ext cx="2495551" cy="961008"/>
            </a:xfrm>
            <a:prstGeom prst="trapezoid">
              <a:avLst>
                <a:gd name="adj" fmla="val 56877"/>
              </a:avLst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  <a:scene3d>
                <a:camera prst="orthographicFront"/>
                <a:lightRig rig="threePt" dir="t"/>
              </a:scene3d>
              <a:flatTx/>
            </a:bodyPr>
            <a:lstStyle/>
            <a:p>
              <a:pPr algn="ctr">
                <a:spcAft>
                  <a:spcPts val="600"/>
                </a:spcAft>
              </a:pPr>
              <a:r>
                <a:rPr lang="ko-KR" altLang="en-US" sz="3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바름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BEF1E8-60AD-FFEA-3172-D0E140346BDA}"/>
                </a:ext>
              </a:extLst>
            </p:cNvPr>
            <p:cNvSpPr txBox="1"/>
            <p:nvPr/>
          </p:nvSpPr>
          <p:spPr>
            <a:xfrm>
              <a:off x="9360972" y="4845691"/>
              <a:ext cx="1210335" cy="49752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2000"/>
                <a:t>QR</a:t>
              </a:r>
              <a:endParaRPr lang="ko-KR" altLang="en-US" sz="2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0D6432-B79C-1292-3A5C-CCCC5013965F}"/>
                </a:ext>
              </a:extLst>
            </p:cNvPr>
            <p:cNvSpPr txBox="1"/>
            <p:nvPr/>
          </p:nvSpPr>
          <p:spPr>
            <a:xfrm>
              <a:off x="9245174" y="1754221"/>
              <a:ext cx="936050" cy="49752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 dirty="0"/>
                <a:t>검증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272F95-F18D-53BA-68C9-CA529AE30B73}"/>
                </a:ext>
              </a:extLst>
            </p:cNvPr>
            <p:cNvSpPr txBox="1"/>
            <p:nvPr/>
          </p:nvSpPr>
          <p:spPr>
            <a:xfrm>
              <a:off x="6086390" y="1651986"/>
              <a:ext cx="905712" cy="49752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 dirty="0"/>
                <a:t>강의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576023-CFD8-9728-3AED-1335C9F940F4}"/>
                </a:ext>
              </a:extLst>
            </p:cNvPr>
            <p:cNvSpPr txBox="1"/>
            <p:nvPr/>
          </p:nvSpPr>
          <p:spPr>
            <a:xfrm>
              <a:off x="6731762" y="2249964"/>
              <a:ext cx="909835" cy="49752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 dirty="0"/>
                <a:t>기록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9BC78-4D38-D660-6ECF-C8C242D9B661}"/>
                </a:ext>
              </a:extLst>
            </p:cNvPr>
            <p:cNvSpPr txBox="1"/>
            <p:nvPr/>
          </p:nvSpPr>
          <p:spPr>
            <a:xfrm>
              <a:off x="8230141" y="2742941"/>
              <a:ext cx="811480" cy="49752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altLang="ko-KR" sz="2000" dirty="0"/>
                <a:t>QR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95DEFC-C778-85E6-E190-9821BAB263E6}"/>
                </a:ext>
              </a:extLst>
            </p:cNvPr>
            <p:cNvSpPr txBox="1"/>
            <p:nvPr/>
          </p:nvSpPr>
          <p:spPr>
            <a:xfrm>
              <a:off x="7195898" y="2734664"/>
              <a:ext cx="1074251" cy="49752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ko-KR" altLang="en-US" sz="2000" dirty="0"/>
                <a:t>수강</a:t>
              </a:r>
              <a:endParaRPr lang="en-US" altLang="ko-KR" sz="2000" dirty="0"/>
            </a:p>
          </p:txBody>
        </p:sp>
        <p:pic>
          <p:nvPicPr>
            <p:cNvPr id="40" name="그래픽 39" descr="뒤로 단색으로 채워진">
              <a:extLst>
                <a:ext uri="{FF2B5EF4-FFF2-40B4-BE49-F238E27FC236}">
                  <a16:creationId xmlns:a16="http://schemas.microsoft.com/office/drawing/2014/main" id="{12E987FF-F3AC-EF00-2CA1-482B407C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7378668">
              <a:off x="9427518" y="4350585"/>
              <a:ext cx="718098" cy="718098"/>
            </a:xfrm>
            <a:prstGeom prst="rect">
              <a:avLst/>
            </a:prstGeom>
          </p:spPr>
        </p:pic>
        <p:pic>
          <p:nvPicPr>
            <p:cNvPr id="42" name="그래픽 41" descr="위쪽 화살표 단색으로 채워진">
              <a:extLst>
                <a:ext uri="{FF2B5EF4-FFF2-40B4-BE49-F238E27FC236}">
                  <a16:creationId xmlns:a16="http://schemas.microsoft.com/office/drawing/2014/main" id="{AE4334F7-55B5-B22F-A1F0-FB87D269E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092060">
              <a:off x="9148564" y="1854686"/>
              <a:ext cx="689927" cy="689927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929F45-260C-4801-A08E-F967797B1F37}"/>
                </a:ext>
              </a:extLst>
            </p:cNvPr>
            <p:cNvGrpSpPr/>
            <p:nvPr/>
          </p:nvGrpSpPr>
          <p:grpSpPr>
            <a:xfrm>
              <a:off x="7752235" y="2507897"/>
              <a:ext cx="933905" cy="739871"/>
              <a:chOff x="8043073" y="2526910"/>
              <a:chExt cx="933905" cy="697140"/>
            </a:xfrm>
          </p:grpSpPr>
          <p:pic>
            <p:nvPicPr>
              <p:cNvPr id="57" name="그래픽 56" descr="위쪽 화살표 단색으로 채워진">
                <a:extLst>
                  <a:ext uri="{FF2B5EF4-FFF2-40B4-BE49-F238E27FC236}">
                    <a16:creationId xmlns:a16="http://schemas.microsoft.com/office/drawing/2014/main" id="{7CE6821B-E08C-248B-C7A5-A9B3AB5B1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43073" y="2534123"/>
                <a:ext cx="689927" cy="689927"/>
              </a:xfrm>
              <a:prstGeom prst="rect">
                <a:avLst/>
              </a:prstGeom>
            </p:spPr>
          </p:pic>
          <p:pic>
            <p:nvPicPr>
              <p:cNvPr id="59" name="그래픽 58" descr="위쪽 화살표 단색으로 채워진">
                <a:extLst>
                  <a:ext uri="{FF2B5EF4-FFF2-40B4-BE49-F238E27FC236}">
                    <a16:creationId xmlns:a16="http://schemas.microsoft.com/office/drawing/2014/main" id="{AA58DC48-D4C3-95E4-F38E-818EADB26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0800000">
                <a:off x="8287051" y="2526910"/>
                <a:ext cx="689927" cy="689927"/>
              </a:xfrm>
              <a:prstGeom prst="rect">
                <a:avLst/>
              </a:prstGeom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41FC93C-B2B4-FA3C-88FC-C3DF92862CAF}"/>
                </a:ext>
              </a:extLst>
            </p:cNvPr>
            <p:cNvGrpSpPr/>
            <p:nvPr/>
          </p:nvGrpSpPr>
          <p:grpSpPr>
            <a:xfrm rot="3578335">
              <a:off x="6388491" y="1784912"/>
              <a:ext cx="933905" cy="667148"/>
              <a:chOff x="8043073" y="2526910"/>
              <a:chExt cx="933905" cy="697140"/>
            </a:xfrm>
          </p:grpSpPr>
          <p:pic>
            <p:nvPicPr>
              <p:cNvPr id="69" name="그래픽 68" descr="위쪽 화살표 단색으로 채워진">
                <a:extLst>
                  <a:ext uri="{FF2B5EF4-FFF2-40B4-BE49-F238E27FC236}">
                    <a16:creationId xmlns:a16="http://schemas.microsoft.com/office/drawing/2014/main" id="{3964BC08-803B-8DA9-FFB7-EEA43C823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43073" y="2534123"/>
                <a:ext cx="689927" cy="689927"/>
              </a:xfrm>
              <a:prstGeom prst="rect">
                <a:avLst/>
              </a:prstGeom>
            </p:spPr>
          </p:pic>
          <p:pic>
            <p:nvPicPr>
              <p:cNvPr id="70" name="그래픽 69" descr="위쪽 화살표 단색으로 채워진">
                <a:extLst>
                  <a:ext uri="{FF2B5EF4-FFF2-40B4-BE49-F238E27FC236}">
                    <a16:creationId xmlns:a16="http://schemas.microsoft.com/office/drawing/2014/main" id="{0C5839D2-2B69-8DBD-7E95-4DAEB9676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0800000">
                <a:off x="8287051" y="2526910"/>
                <a:ext cx="689927" cy="6899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845970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1329</Words>
  <Application>Microsoft Office PowerPoint</Application>
  <PresentationFormat>와이드스크린</PresentationFormat>
  <Paragraphs>601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Microsoft GothicNeo</vt:lpstr>
      <vt:lpstr>Microsoft GothicNeo Light</vt:lpstr>
      <vt:lpstr>맑은 고딕</vt:lpstr>
      <vt:lpstr>Arial</vt:lpstr>
      <vt:lpstr>ConfettiVTI</vt:lpstr>
      <vt:lpstr>이더리움 기반 학습 인증 서비스 “바름” 개발</vt:lpstr>
      <vt:lpstr>학습</vt:lpstr>
      <vt:lpstr>문제점</vt:lpstr>
      <vt:lpstr>필요성</vt:lpstr>
      <vt:lpstr>바름의 목표</vt:lpstr>
      <vt:lpstr>요구 조건</vt:lpstr>
      <vt:lpstr>요구사항</vt:lpstr>
      <vt:lpstr>QR코드로 한 번에 수강한 교육 과정을 증명</vt:lpstr>
      <vt:lpstr>서비스 사용 과정</vt:lpstr>
      <vt:lpstr>개발 환경</vt:lpstr>
      <vt:lpstr>블록체인</vt:lpstr>
      <vt:lpstr>이더리움</vt:lpstr>
      <vt:lpstr>QR코드</vt:lpstr>
      <vt:lpstr>트러플과 가나슈</vt:lpstr>
      <vt:lpstr>솔리디티로  스마트 컨트랙트 작성</vt:lpstr>
      <vt:lpstr>트러플로 스마트 컨트랙트 컴파일 및 마이그레이션 1</vt:lpstr>
      <vt:lpstr>트러플로 스마트 컨트랙트 컴파일 및 마이그레이션 2</vt:lpstr>
      <vt:lpstr>상호작용</vt:lpstr>
      <vt:lpstr>API 서버</vt:lpstr>
      <vt:lpstr>페이지 구성</vt:lpstr>
      <vt:lpstr>메인</vt:lpstr>
      <vt:lpstr>로그인/회원가입</vt:lpstr>
      <vt:lpstr>강의 검색</vt:lpstr>
      <vt:lpstr>강의 정보</vt:lpstr>
      <vt:lpstr>강의 수강</vt:lpstr>
      <vt:lpstr>강의 공지사항</vt:lpstr>
      <vt:lpstr>마이페이지 – 수강 중</vt:lpstr>
      <vt:lpstr>마이페이지 – 수강 완료</vt:lpstr>
      <vt:lpstr>마이페이지 – 생성 강의</vt:lpstr>
      <vt:lpstr>강의 생성</vt:lpstr>
      <vt:lpstr>인증서</vt:lpstr>
      <vt:lpstr>평가</vt:lpstr>
      <vt:lpstr>결론</vt:lpstr>
      <vt:lpstr>향후 연구 방향</vt:lpstr>
      <vt:lpstr>개발 일정</vt:lpstr>
      <vt:lpstr>역할 분담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이더리움 기반 학습 인증 서비스 “바름” 개발</dc:title>
  <dc:creator>이승윤</dc:creator>
  <cp:lastModifiedBy>이 승윤</cp:lastModifiedBy>
  <cp:revision>9</cp:revision>
  <dcterms:created xsi:type="dcterms:W3CDTF">2022-05-20T07:10:11Z</dcterms:created>
  <dcterms:modified xsi:type="dcterms:W3CDTF">2022-05-25T04:02:52Z</dcterms:modified>
</cp:coreProperties>
</file>