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3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38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0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CBBCC-3786-40E5-AB2D-07E04A4231A6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A216-76FD-48DF-84E2-F7439BB7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E32EE3F-B66B-4088-8C92-77BB8C41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799763" cy="7199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78EF3-79F3-41A5-8347-D85324C0B724}"/>
              </a:ext>
            </a:extLst>
          </p:cNvPr>
          <p:cNvSpPr txBox="1"/>
          <p:nvPr/>
        </p:nvSpPr>
        <p:spPr>
          <a:xfrm>
            <a:off x="3192573" y="949890"/>
            <a:ext cx="4414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0" dirty="0" err="1">
                <a:solidFill>
                  <a:srgbClr val="FF0000"/>
                </a:solidFill>
              </a:rPr>
              <a:t>os</a:t>
            </a:r>
            <a:endParaRPr lang="ko-KR" altLang="en-US" sz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9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승윤</dc:creator>
  <cp:lastModifiedBy>이 승윤</cp:lastModifiedBy>
  <cp:revision>2</cp:revision>
  <dcterms:created xsi:type="dcterms:W3CDTF">2022-04-01T12:43:42Z</dcterms:created>
  <dcterms:modified xsi:type="dcterms:W3CDTF">2022-04-01T12:50:03Z</dcterms:modified>
</cp:coreProperties>
</file>