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007FF-1DB0-4BB4-BA3B-953433C99CFE}" v="11" dt="2022-05-02T12:58:4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5" d="100"/>
          <a:sy n="55" d="100"/>
        </p:scale>
        <p:origin x="1128" y="-102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seungyun@pusan.ac.kr" userId="ab9aeef5-4d18-4912-946a-7cc4cb928eda" providerId="ADAL" clId="{B72007FF-1DB0-4BB4-BA3B-953433C99CFE}"/>
    <pc:docChg chg="undo redo custSel delSld modSld">
      <pc:chgData name="leeseungyun@pusan.ac.kr" userId="ab9aeef5-4d18-4912-946a-7cc4cb928eda" providerId="ADAL" clId="{B72007FF-1DB0-4BB4-BA3B-953433C99CFE}" dt="2022-05-02T12:59:38.774" v="144" actId="14100"/>
      <pc:docMkLst>
        <pc:docMk/>
      </pc:docMkLst>
      <pc:sldChg chg="modSp mod">
        <pc:chgData name="leeseungyun@pusan.ac.kr" userId="ab9aeef5-4d18-4912-946a-7cc4cb928eda" providerId="ADAL" clId="{B72007FF-1DB0-4BB4-BA3B-953433C99CFE}" dt="2022-05-02T12:59:38.774" v="144" actId="14100"/>
        <pc:sldMkLst>
          <pc:docMk/>
          <pc:sldMk cId="1861447087" sldId="258"/>
        </pc:sldMkLst>
        <pc:spChg chg="mod">
          <ac:chgData name="leeseungyun@pusan.ac.kr" userId="ab9aeef5-4d18-4912-946a-7cc4cb928eda" providerId="ADAL" clId="{B72007FF-1DB0-4BB4-BA3B-953433C99CFE}" dt="2022-05-02T12:59:38.774" v="144" actId="14100"/>
          <ac:spMkLst>
            <pc:docMk/>
            <pc:sldMk cId="1861447087" sldId="258"/>
            <ac:spMk id="3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8:42.350" v="142" actId="20577"/>
          <ac:spMkLst>
            <pc:docMk/>
            <pc:sldMk cId="1861447087" sldId="258"/>
            <ac:spMk id="8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19.253" v="62" actId="20577"/>
          <ac:spMkLst>
            <pc:docMk/>
            <pc:sldMk cId="1861447087" sldId="258"/>
            <ac:spMk id="11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47.146" v="120"/>
          <ac:spMkLst>
            <pc:docMk/>
            <pc:sldMk cId="1861447087" sldId="258"/>
            <ac:spMk id="20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42.850" v="106"/>
          <ac:spMkLst>
            <pc:docMk/>
            <pc:sldMk cId="1861447087" sldId="258"/>
            <ac:spMk id="21" creationId="{00000000-0000-0000-0000-000000000000}"/>
          </ac:spMkLst>
        </pc:spChg>
      </pc:sldChg>
      <pc:sldChg chg="del">
        <pc:chgData name="leeseungyun@pusan.ac.kr" userId="ab9aeef5-4d18-4912-946a-7cc4cb928eda" providerId="ADAL" clId="{B72007FF-1DB0-4BB4-BA3B-953433C99CFE}" dt="2022-05-02T12:56:50.564" v="1" actId="47"/>
        <pc:sldMkLst>
          <pc:docMk/>
          <pc:sldMk cId="502728123" sldId="259"/>
        </pc:sldMkLst>
      </pc:sldChg>
      <pc:sldChg chg="del">
        <pc:chgData name="leeseungyun@pusan.ac.kr" userId="ab9aeef5-4d18-4912-946a-7cc4cb928eda" providerId="ADAL" clId="{B72007FF-1DB0-4BB4-BA3B-953433C99CFE}" dt="2022-05-02T12:56:50.955" v="2" actId="47"/>
        <pc:sldMkLst>
          <pc:docMk/>
          <pc:sldMk cId="2474874629" sldId="261"/>
        </pc:sldMkLst>
      </pc:sldChg>
      <pc:sldChg chg="del">
        <pc:chgData name="leeseungyun@pusan.ac.kr" userId="ab9aeef5-4d18-4912-946a-7cc4cb928eda" providerId="ADAL" clId="{B72007FF-1DB0-4BB4-BA3B-953433C99CFE}" dt="2022-05-02T12:56:48.865" v="0" actId="47"/>
        <pc:sldMkLst>
          <pc:docMk/>
          <pc:sldMk cId="195461953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299" y="4254500"/>
              <a:ext cx="773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" b="1" spc="-150" dirty="0"/>
                <a:t>PLMS</a:t>
              </a:r>
              <a:endParaRPr lang="ko-KR" altLang="en-US" sz="2000" b="1" spc="-1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김호원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이승윤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김유미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심재영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이더리움 기반 학습 인증 서비스 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“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바름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”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개발</a:t>
              </a:r>
              <a:endPara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08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17186" y="5400606"/>
              <a:ext cx="1749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소제목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-1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13314926"/>
            <a:ext cx="21383625" cy="902160"/>
            <a:chOff x="0" y="13314926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14926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855286" y="13439706"/>
              <a:ext cx="1749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소제목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-2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2649426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774206"/>
              <a:ext cx="1749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소제목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-3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3143" y="28707437"/>
            <a:ext cx="1030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2021</a:t>
            </a:r>
            <a:endParaRPr lang="ko-KR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38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맑은 고딕</vt:lpstr>
      <vt:lpstr>Franklin Gothic Demi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승윤</cp:lastModifiedBy>
  <cp:revision>31</cp:revision>
  <dcterms:created xsi:type="dcterms:W3CDTF">2019-07-31T07:36:11Z</dcterms:created>
  <dcterms:modified xsi:type="dcterms:W3CDTF">2022-05-02T12:59:47Z</dcterms:modified>
</cp:coreProperties>
</file>