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맑은 고딕" panose="020B0503020000020004" pitchFamily="34" charset="-127"/>
      <p:regular r:id="rId3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Franklin Gothic Demi" panose="020B0603020102020204" pitchFamily="34" charset="0"/>
      <p:regular r:id="rId11"/>
      <p:bold r:id="rId12"/>
      <p:italic r:id="rId13"/>
      <p:boldItalic r:id="rId14"/>
    </p:embeddedFont>
    <p:embeddedFont>
      <p:font typeface="MunhwajaeDolbom Regular" panose="020B0000000000000000" pitchFamily="34" charset="-127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762"/>
    <a:srgbClr val="BDD3C1"/>
    <a:srgbClr val="BFBFBF"/>
    <a:srgbClr val="FF9933"/>
    <a:srgbClr val="E9E08D"/>
    <a:srgbClr val="E8E9E8"/>
    <a:srgbClr val="657F7B"/>
    <a:srgbClr val="F08213"/>
    <a:srgbClr val="FFFF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365B0-30B1-C44E-94E6-721B7706C2AA}" v="117" dt="2022-05-30T06:21:58.032"/>
    <p1510:client id="{2FAB9186-2A5F-2A45-9538-07E685C2FD20}" v="1" dt="2022-05-31T02:05:57.940"/>
    <p1510:client id="{73F50239-A72D-A24F-89BE-159F472E6358}" v="18" dt="2022-05-30T06:57:36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7" autoAdjust="0"/>
    <p:restoredTop sz="94660"/>
  </p:normalViewPr>
  <p:slideViewPr>
    <p:cSldViewPr snapToGrid="0" showGuides="1">
      <p:cViewPr>
        <p:scale>
          <a:sx n="103" d="100"/>
          <a:sy n="103" d="100"/>
        </p:scale>
        <p:origin x="-1048" y="-12856"/>
      </p:cViewPr>
      <p:guideLst>
        <p:guide orient="horz" pos="8651"/>
        <p:guide pos="6735"/>
        <p:guide orient="horz" pos="14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heme" Target="theme/theme1.xml"/><Relationship Id="rId3" Type="http://schemas.openxmlformats.org/officeDocument/2006/relationships/font" Target="fonts/font1.fntdata"/><Relationship Id="rId21" Type="http://schemas.microsoft.com/office/2015/10/relationships/revisionInfo" Target="revisionInfo.xml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심재영" userId="339faf47-97f8-415a-9cd5-c043f48eb8ae" providerId="ADAL" clId="{2FAB9186-2A5F-2A45-9538-07E685C2FD20}"/>
    <pc:docChg chg="undo custSel modSld">
      <pc:chgData name="심재영" userId="339faf47-97f8-415a-9cd5-c043f48eb8ae" providerId="ADAL" clId="{2FAB9186-2A5F-2A45-9538-07E685C2FD20}" dt="2022-05-31T02:05:57.940" v="5" actId="166"/>
      <pc:docMkLst>
        <pc:docMk/>
      </pc:docMkLst>
      <pc:sldChg chg="modSp mod">
        <pc:chgData name="심재영" userId="339faf47-97f8-415a-9cd5-c043f48eb8ae" providerId="ADAL" clId="{2FAB9186-2A5F-2A45-9538-07E685C2FD20}" dt="2022-05-31T02:05:57.940" v="5" actId="166"/>
        <pc:sldMkLst>
          <pc:docMk/>
          <pc:sldMk cId="1861447087" sldId="258"/>
        </pc:sldMkLst>
        <pc:picChg chg="mod modCrop">
          <ac:chgData name="심재영" userId="339faf47-97f8-415a-9cd5-c043f48eb8ae" providerId="ADAL" clId="{2FAB9186-2A5F-2A45-9538-07E685C2FD20}" dt="2022-05-31T02:05:57.940" v="5" actId="166"/>
          <ac:picMkLst>
            <pc:docMk/>
            <pc:sldMk cId="1861447087" sldId="258"/>
            <ac:picMk id="124" creationId="{03B0605E-3432-424C-9C68-C97DA7C10833}"/>
          </ac:picMkLst>
        </pc:picChg>
      </pc:sldChg>
    </pc:docChg>
  </pc:docChgLst>
  <pc:docChgLst>
    <pc:chgData name="심재영" userId="339faf47-97f8-415a-9cd5-c043f48eb8ae" providerId="ADAL" clId="{C51FE1C4-4A36-5A4E-B21A-B2E150E2F119}"/>
    <pc:docChg chg="modSld">
      <pc:chgData name="심재영" userId="339faf47-97f8-415a-9cd5-c043f48eb8ae" providerId="ADAL" clId="{C51FE1C4-4A36-5A4E-B21A-B2E150E2F119}" dt="2022-05-30T06:32:38.339" v="1" actId="1037"/>
      <pc:docMkLst>
        <pc:docMk/>
      </pc:docMkLst>
      <pc:sldChg chg="modSp mod">
        <pc:chgData name="심재영" userId="339faf47-97f8-415a-9cd5-c043f48eb8ae" providerId="ADAL" clId="{C51FE1C4-4A36-5A4E-B21A-B2E150E2F119}" dt="2022-05-30T06:32:38.339" v="1" actId="1037"/>
        <pc:sldMkLst>
          <pc:docMk/>
          <pc:sldMk cId="1861447087" sldId="258"/>
        </pc:sldMkLst>
        <pc:spChg chg="mod">
          <ac:chgData name="심재영" userId="339faf47-97f8-415a-9cd5-c043f48eb8ae" providerId="ADAL" clId="{C51FE1C4-4A36-5A4E-B21A-B2E150E2F119}" dt="2022-05-30T06:32:38.339" v="1" actId="1037"/>
          <ac:spMkLst>
            <pc:docMk/>
            <pc:sldMk cId="1861447087" sldId="258"/>
            <ac:spMk id="137" creationId="{FF5350A3-AF4F-6E4C-9898-62F8762CDE2E}"/>
          </ac:spMkLst>
        </pc:spChg>
      </pc:sldChg>
    </pc:docChg>
  </pc:docChgLst>
  <pc:docChgLst>
    <pc:chgData name="leeseungyun@pusan.ac.kr" userId="ab9aeef5-4d18-4912-946a-7cc4cb928eda" providerId="ADAL" clId="{A2D60AA1-E960-9041-A8BB-F6B9B55A38A3}"/>
    <pc:docChg chg="modSld">
      <pc:chgData name="leeseungyun@pusan.ac.kr" userId="ab9aeef5-4d18-4912-946a-7cc4cb928eda" providerId="ADAL" clId="{A2D60AA1-E960-9041-A8BB-F6B9B55A38A3}" dt="2022-05-24T08:21:44.096" v="246" actId="14100"/>
      <pc:docMkLst>
        <pc:docMk/>
      </pc:docMkLst>
      <pc:sldChg chg="addSp modSp">
        <pc:chgData name="leeseungyun@pusan.ac.kr" userId="ab9aeef5-4d18-4912-946a-7cc4cb928eda" providerId="ADAL" clId="{A2D60AA1-E960-9041-A8BB-F6B9B55A38A3}" dt="2022-05-24T08:21:44.096" v="246" actId="14100"/>
        <pc:sldMkLst>
          <pc:docMk/>
          <pc:sldMk cId="1861447087" sldId="258"/>
        </pc:sldMkLst>
        <pc:spChg chg="add mod">
          <ac:chgData name="leeseungyun@pusan.ac.kr" userId="ab9aeef5-4d18-4912-946a-7cc4cb928eda" providerId="ADAL" clId="{A2D60AA1-E960-9041-A8BB-F6B9B55A38A3}" dt="2022-05-24T08:18:46.391" v="107" actId="20577"/>
          <ac:spMkLst>
            <pc:docMk/>
            <pc:sldMk cId="1861447087" sldId="258"/>
            <ac:spMk id="6" creationId="{9D6E5957-0E47-5172-13ED-47C2987CD588}"/>
          </ac:spMkLst>
        </pc:spChg>
        <pc:spChg chg="add mod">
          <ac:chgData name="leeseungyun@pusan.ac.kr" userId="ab9aeef5-4d18-4912-946a-7cc4cb928eda" providerId="ADAL" clId="{A2D60AA1-E960-9041-A8BB-F6B9B55A38A3}" dt="2022-05-24T08:20:33.648" v="147" actId="20577"/>
          <ac:spMkLst>
            <pc:docMk/>
            <pc:sldMk cId="1861447087" sldId="258"/>
            <ac:spMk id="7" creationId="{2005674A-C0BF-6120-816C-34D2D80DE05F}"/>
          </ac:spMkLst>
        </pc:spChg>
        <pc:spChg chg="add mod">
          <ac:chgData name="leeseungyun@pusan.ac.kr" userId="ab9aeef5-4d18-4912-946a-7cc4cb928eda" providerId="ADAL" clId="{A2D60AA1-E960-9041-A8BB-F6B9B55A38A3}" dt="2022-05-24T08:21:44.096" v="246" actId="14100"/>
          <ac:spMkLst>
            <pc:docMk/>
            <pc:sldMk cId="1861447087" sldId="258"/>
            <ac:spMk id="9" creationId="{92235AC6-3D46-7586-4B92-BA0AD7DEBFA1}"/>
          </ac:spMkLst>
        </pc:spChg>
        <pc:spChg chg="mod">
          <ac:chgData name="leeseungyun@pusan.ac.kr" userId="ab9aeef5-4d18-4912-946a-7cc4cb928eda" providerId="ADAL" clId="{A2D60AA1-E960-9041-A8BB-F6B9B55A38A3}" dt="2022-05-24T08:17:35.645" v="27" actId="20577"/>
          <ac:spMkLst>
            <pc:docMk/>
            <pc:sldMk cId="1861447087" sldId="258"/>
            <ac:spMk id="24" creationId="{00000000-0000-0000-0000-000000000000}"/>
          </ac:spMkLst>
        </pc:spChg>
        <pc:spChg chg="mod">
          <ac:chgData name="leeseungyun@pusan.ac.kr" userId="ab9aeef5-4d18-4912-946a-7cc4cb928eda" providerId="ADAL" clId="{A2D60AA1-E960-9041-A8BB-F6B9B55A38A3}" dt="2022-05-24T08:17:41.868" v="44" actId="20577"/>
          <ac:spMkLst>
            <pc:docMk/>
            <pc:sldMk cId="1861447087" sldId="258"/>
            <ac:spMk id="27" creationId="{00000000-0000-0000-0000-000000000000}"/>
          </ac:spMkLst>
        </pc:spChg>
        <pc:spChg chg="mod">
          <ac:chgData name="leeseungyun@pusan.ac.kr" userId="ab9aeef5-4d18-4912-946a-7cc4cb928eda" providerId="ADAL" clId="{A2D60AA1-E960-9041-A8BB-F6B9B55A38A3}" dt="2022-05-24T08:17:49.282" v="64" actId="20577"/>
          <ac:spMkLst>
            <pc:docMk/>
            <pc:sldMk cId="1861447087" sldId="258"/>
            <ac:spMk id="29" creationId="{00000000-0000-0000-0000-000000000000}"/>
          </ac:spMkLst>
        </pc:spChg>
      </pc:sldChg>
    </pc:docChg>
  </pc:docChgLst>
  <pc:docChgLst>
    <pc:chgData name="심재영" userId="339faf47-97f8-415a-9cd5-c043f48eb8ae" providerId="ADAL" clId="{6E27FBB1-29B0-074A-B7A3-46C32E091AB0}"/>
    <pc:docChg chg="modSld">
      <pc:chgData name="심재영" userId="339faf47-97f8-415a-9cd5-c043f48eb8ae" providerId="ADAL" clId="{6E27FBB1-29B0-074A-B7A3-46C32E091AB0}" dt="2022-05-30T06:30:49.002" v="106" actId="1037"/>
      <pc:docMkLst>
        <pc:docMk/>
      </pc:docMkLst>
      <pc:sldChg chg="modSp mod">
        <pc:chgData name="심재영" userId="339faf47-97f8-415a-9cd5-c043f48eb8ae" providerId="ADAL" clId="{6E27FBB1-29B0-074A-B7A3-46C32E091AB0}" dt="2022-05-30T06:30:49.002" v="106" actId="1037"/>
        <pc:sldMkLst>
          <pc:docMk/>
          <pc:sldMk cId="1861447087" sldId="258"/>
        </pc:sldMkLst>
        <pc:spChg chg="mod">
          <ac:chgData name="심재영" userId="339faf47-97f8-415a-9cd5-c043f48eb8ae" providerId="ADAL" clId="{6E27FBB1-29B0-074A-B7A3-46C32E091AB0}" dt="2022-05-30T06:30:49.002" v="106" actId="1037"/>
          <ac:spMkLst>
            <pc:docMk/>
            <pc:sldMk cId="1861447087" sldId="258"/>
            <ac:spMk id="137" creationId="{FF5350A3-AF4F-6E4C-9898-62F8762CDE2E}"/>
          </ac:spMkLst>
        </pc:spChg>
        <pc:spChg chg="mod">
          <ac:chgData name="심재영" userId="339faf47-97f8-415a-9cd5-c043f48eb8ae" providerId="ADAL" clId="{6E27FBB1-29B0-074A-B7A3-46C32E091AB0}" dt="2022-05-30T06:30:44.145" v="103" actId="1038"/>
          <ac:spMkLst>
            <pc:docMk/>
            <pc:sldMk cId="1861447087" sldId="258"/>
            <ac:spMk id="1024" creationId="{205FE466-F512-9746-8C64-8A3497DA121B}"/>
          </ac:spMkLst>
        </pc:spChg>
        <pc:picChg chg="mod">
          <ac:chgData name="심재영" userId="339faf47-97f8-415a-9cd5-c043f48eb8ae" providerId="ADAL" clId="{6E27FBB1-29B0-074A-B7A3-46C32E091AB0}" dt="2022-05-30T06:30:44.145" v="103" actId="1038"/>
          <ac:picMkLst>
            <pc:docMk/>
            <pc:sldMk cId="1861447087" sldId="258"/>
            <ac:picMk id="124" creationId="{03B0605E-3432-424C-9C68-C97DA7C10833}"/>
          </ac:picMkLst>
        </pc:picChg>
        <pc:picChg chg="mod">
          <ac:chgData name="심재영" userId="339faf47-97f8-415a-9cd5-c043f48eb8ae" providerId="ADAL" clId="{6E27FBB1-29B0-074A-B7A3-46C32E091AB0}" dt="2022-05-30T06:30:49.002" v="106" actId="1037"/>
          <ac:picMkLst>
            <pc:docMk/>
            <pc:sldMk cId="1861447087" sldId="258"/>
            <ac:picMk id="125" creationId="{8A23E5BF-B007-F34B-B38D-E02AF4FEED44}"/>
          </ac:picMkLst>
        </pc:picChg>
        <pc:picChg chg="mod">
          <ac:chgData name="심재영" userId="339faf47-97f8-415a-9cd5-c043f48eb8ae" providerId="ADAL" clId="{6E27FBB1-29B0-074A-B7A3-46C32E091AB0}" dt="2022-05-30T06:30:49.002" v="106" actId="1037"/>
          <ac:picMkLst>
            <pc:docMk/>
            <pc:sldMk cId="1861447087" sldId="258"/>
            <ac:picMk id="126" creationId="{AB398CF0-5E1B-B14F-96EC-3D90296F8A7C}"/>
          </ac:picMkLst>
        </pc:picChg>
      </pc:sldChg>
    </pc:docChg>
  </pc:docChgLst>
  <pc:docChgLst>
    <pc:chgData name="leeseungyun@pusan.ac.kr" userId="ab9aeef5-4d18-4912-946a-7cc4cb928eda" providerId="ADAL" clId="{C5FAAAA4-5E18-B443-85A7-7A5D454CEFA2}"/>
    <pc:docChg chg="undo custSel modSld">
      <pc:chgData name="leeseungyun@pusan.ac.kr" userId="ab9aeef5-4d18-4912-946a-7cc4cb928eda" providerId="ADAL" clId="{C5FAAAA4-5E18-B443-85A7-7A5D454CEFA2}" dt="2022-05-24T09:17:07.616" v="148" actId="1076"/>
      <pc:docMkLst>
        <pc:docMk/>
      </pc:docMkLst>
      <pc:sldChg chg="addSp delSp modSp">
        <pc:chgData name="leeseungyun@pusan.ac.kr" userId="ab9aeef5-4d18-4912-946a-7cc4cb928eda" providerId="ADAL" clId="{C5FAAAA4-5E18-B443-85A7-7A5D454CEFA2}" dt="2022-05-24T09:17:07.616" v="148" actId="1076"/>
        <pc:sldMkLst>
          <pc:docMk/>
          <pc:sldMk cId="1861447087" sldId="258"/>
        </pc:sldMkLst>
        <pc:spChg chg="del mod">
          <ac:chgData name="leeseungyun@pusan.ac.kr" userId="ab9aeef5-4d18-4912-946a-7cc4cb928eda" providerId="ADAL" clId="{C5FAAAA4-5E18-B443-85A7-7A5D454CEFA2}" dt="2022-05-24T09:13:15.906" v="123" actId="478"/>
          <ac:spMkLst>
            <pc:docMk/>
            <pc:sldMk cId="1861447087" sldId="258"/>
            <ac:spMk id="6" creationId="{9D6E5957-0E47-5172-13ED-47C2987CD588}"/>
          </ac:spMkLst>
        </pc:spChg>
        <pc:spChg chg="mod">
          <ac:chgData name="leeseungyun@pusan.ac.kr" userId="ab9aeef5-4d18-4912-946a-7cc4cb928eda" providerId="ADAL" clId="{C5FAAAA4-5E18-B443-85A7-7A5D454CEFA2}" dt="2022-05-24T09:17:07.616" v="148" actId="1076"/>
          <ac:spMkLst>
            <pc:docMk/>
            <pc:sldMk cId="1861447087" sldId="258"/>
            <ac:spMk id="7" creationId="{2005674A-C0BF-6120-816C-34D2D80DE05F}"/>
          </ac:spMkLst>
        </pc:spChg>
        <pc:grpChg chg="add mod">
          <ac:chgData name="leeseungyun@pusan.ac.kr" userId="ab9aeef5-4d18-4912-946a-7cc4cb928eda" providerId="ADAL" clId="{C5FAAAA4-5E18-B443-85A7-7A5D454CEFA2}" dt="2022-05-24T09:17:01.258" v="147" actId="1076"/>
          <ac:grpSpMkLst>
            <pc:docMk/>
            <pc:sldMk cId="1861447087" sldId="258"/>
            <ac:grpSpMk id="17" creationId="{FF41442F-663C-4A3F-50F3-6D98C8A6518E}"/>
          </ac:grpSpMkLst>
        </pc:grpChg>
        <pc:graphicFrameChg chg="add mod">
          <ac:chgData name="leeseungyun@pusan.ac.kr" userId="ab9aeef5-4d18-4912-946a-7cc4cb928eda" providerId="ADAL" clId="{C5FAAAA4-5E18-B443-85A7-7A5D454CEFA2}" dt="2022-05-24T09:13:25.566" v="125" actId="1076"/>
          <ac:graphicFrameMkLst>
            <pc:docMk/>
            <pc:sldMk cId="1861447087" sldId="258"/>
            <ac:graphicFrameMk id="13" creationId="{37B18A25-CF16-E01D-DAC9-7F4AD4A0B63F}"/>
          </ac:graphicFrameMkLst>
        </pc:graphicFrameChg>
        <pc:graphicFrameChg chg="add mod">
          <ac:chgData name="leeseungyun@pusan.ac.kr" userId="ab9aeef5-4d18-4912-946a-7cc4cb928eda" providerId="ADAL" clId="{C5FAAAA4-5E18-B443-85A7-7A5D454CEFA2}" dt="2022-05-24T09:13:37.797" v="136" actId="1036"/>
          <ac:graphicFrameMkLst>
            <pc:docMk/>
            <pc:sldMk cId="1861447087" sldId="258"/>
            <ac:graphicFrameMk id="14" creationId="{13C40920-8B37-18A1-05A3-03989DF904E0}"/>
          </ac:graphicFrameMkLst>
        </pc:graphicFrameChg>
        <pc:graphicFrameChg chg="add del">
          <ac:chgData name="leeseungyun@pusan.ac.kr" userId="ab9aeef5-4d18-4912-946a-7cc4cb928eda" providerId="ADAL" clId="{C5FAAAA4-5E18-B443-85A7-7A5D454CEFA2}" dt="2022-05-24T09:13:47.528" v="138" actId="478"/>
          <ac:graphicFrameMkLst>
            <pc:docMk/>
            <pc:sldMk cId="1861447087" sldId="258"/>
            <ac:graphicFrameMk id="15" creationId="{24162891-2E8D-4352-0046-9C8BF08155CD}"/>
          </ac:graphicFrameMkLst>
        </pc:graphicFrameChg>
        <pc:graphicFrameChg chg="add mod">
          <ac:chgData name="leeseungyun@pusan.ac.kr" userId="ab9aeef5-4d18-4912-946a-7cc4cb928eda" providerId="ADAL" clId="{C5FAAAA4-5E18-B443-85A7-7A5D454CEFA2}" dt="2022-05-24T09:13:58.790" v="140" actId="1076"/>
          <ac:graphicFrameMkLst>
            <pc:docMk/>
            <pc:sldMk cId="1861447087" sldId="258"/>
            <ac:graphicFrameMk id="16" creationId="{462CD03A-9DE9-7914-D7F5-EB844A682627}"/>
          </ac:graphicFrameMkLst>
        </pc:graphicFrameChg>
      </pc:sldChg>
    </pc:docChg>
  </pc:docChgLst>
  <pc:docChgLst>
    <pc:chgData name="심재영" userId="339faf47-97f8-415a-9cd5-c043f48eb8ae" providerId="ADAL" clId="{73F50239-A72D-A24F-89BE-159F472E6358}"/>
    <pc:docChg chg="undo custSel modSld">
      <pc:chgData name="심재영" userId="339faf47-97f8-415a-9cd5-c043f48eb8ae" providerId="ADAL" clId="{73F50239-A72D-A24F-89BE-159F472E6358}" dt="2022-05-30T06:57:36.449" v="139" actId="167"/>
      <pc:docMkLst>
        <pc:docMk/>
      </pc:docMkLst>
      <pc:sldChg chg="addSp delSp modSp mod">
        <pc:chgData name="심재영" userId="339faf47-97f8-415a-9cd5-c043f48eb8ae" providerId="ADAL" clId="{73F50239-A72D-A24F-89BE-159F472E6358}" dt="2022-05-30T06:57:36.449" v="139" actId="167"/>
        <pc:sldMkLst>
          <pc:docMk/>
          <pc:sldMk cId="1861447087" sldId="258"/>
        </pc:sldMkLst>
        <pc:spChg chg="add del mod">
          <ac:chgData name="심재영" userId="339faf47-97f8-415a-9cd5-c043f48eb8ae" providerId="ADAL" clId="{73F50239-A72D-A24F-89BE-159F472E6358}" dt="2022-05-30T06:48:51.105" v="31" actId="478"/>
          <ac:spMkLst>
            <pc:docMk/>
            <pc:sldMk cId="1861447087" sldId="258"/>
            <ac:spMk id="6" creationId="{EF571491-0AAE-A14B-9A56-27192E903DC3}"/>
          </ac:spMkLst>
        </pc:spChg>
        <pc:spChg chg="mod">
          <ac:chgData name="심재영" userId="339faf47-97f8-415a-9cd5-c043f48eb8ae" providerId="ADAL" clId="{73F50239-A72D-A24F-89BE-159F472E6358}" dt="2022-05-30T06:54:28.444" v="138" actId="1036"/>
          <ac:spMkLst>
            <pc:docMk/>
            <pc:sldMk cId="1861447087" sldId="258"/>
            <ac:spMk id="45" creationId="{AD974A86-807E-2A4A-9454-A94FB0A99411}"/>
          </ac:spMkLst>
        </pc:spChg>
        <pc:spChg chg="add del mod">
          <ac:chgData name="심재영" userId="339faf47-97f8-415a-9cd5-c043f48eb8ae" providerId="ADAL" clId="{73F50239-A72D-A24F-89BE-159F472E6358}" dt="2022-05-30T06:50:27.141" v="61" actId="478"/>
          <ac:spMkLst>
            <pc:docMk/>
            <pc:sldMk cId="1861447087" sldId="258"/>
            <ac:spMk id="86" creationId="{F57C6253-7DD5-8345-8162-8843A6F3FF57}"/>
          </ac:spMkLst>
        </pc:spChg>
        <pc:spChg chg="add mod">
          <ac:chgData name="심재영" userId="339faf47-97f8-415a-9cd5-c043f48eb8ae" providerId="ADAL" clId="{73F50239-A72D-A24F-89BE-159F472E6358}" dt="2022-05-30T06:54:26.077" v="137" actId="1036"/>
          <ac:spMkLst>
            <pc:docMk/>
            <pc:sldMk cId="1861447087" sldId="258"/>
            <ac:spMk id="87" creationId="{85C6D7B8-BF25-EE47-8F5A-263F3F225122}"/>
          </ac:spMkLst>
        </pc:spChg>
        <pc:picChg chg="mod">
          <ac:chgData name="심재영" userId="339faf47-97f8-415a-9cd5-c043f48eb8ae" providerId="ADAL" clId="{73F50239-A72D-A24F-89BE-159F472E6358}" dt="2022-05-30T06:57:36.449" v="139" actId="167"/>
          <ac:picMkLst>
            <pc:docMk/>
            <pc:sldMk cId="1861447087" sldId="258"/>
            <ac:picMk id="124" creationId="{03B0605E-3432-424C-9C68-C97DA7C10833}"/>
          </ac:picMkLst>
        </pc:picChg>
        <pc:picChg chg="add del mod">
          <ac:chgData name="심재영" userId="339faf47-97f8-415a-9cd5-c043f48eb8ae" providerId="ADAL" clId="{73F50239-A72D-A24F-89BE-159F472E6358}" dt="2022-05-30T06:51:23.071" v="74" actId="1035"/>
          <ac:picMkLst>
            <pc:docMk/>
            <pc:sldMk cId="1861447087" sldId="258"/>
            <ac:picMk id="1028" creationId="{26F0C5C5-0851-484F-834B-B593D25EDC1E}"/>
          </ac:picMkLst>
        </pc:picChg>
      </pc:sldChg>
    </pc:docChg>
  </pc:docChgLst>
  <pc:docChgLst>
    <pc:chgData name="leeseungyun@pusan.ac.kr" userId="ab9aeef5-4d18-4912-946a-7cc4cb928eda" providerId="ADAL" clId="{B72007FF-1DB0-4BB4-BA3B-953433C99CFE}"/>
    <pc:docChg chg="undo redo custSel delSld modSld">
      <pc:chgData name="leeseungyun@pusan.ac.kr" userId="ab9aeef5-4d18-4912-946a-7cc4cb928eda" providerId="ADAL" clId="{B72007FF-1DB0-4BB4-BA3B-953433C99CFE}" dt="2022-05-02T12:59:38.774" v="144" actId="14100"/>
      <pc:docMkLst>
        <pc:docMk/>
      </pc:docMkLst>
      <pc:sldChg chg="modSp mod">
        <pc:chgData name="leeseungyun@pusan.ac.kr" userId="ab9aeef5-4d18-4912-946a-7cc4cb928eda" providerId="ADAL" clId="{B72007FF-1DB0-4BB4-BA3B-953433C99CFE}" dt="2022-05-02T12:59:38.774" v="144" actId="14100"/>
        <pc:sldMkLst>
          <pc:docMk/>
          <pc:sldMk cId="1861447087" sldId="258"/>
        </pc:sldMkLst>
        <pc:spChg chg="mod">
          <ac:chgData name="leeseungyun@pusan.ac.kr" userId="ab9aeef5-4d18-4912-946a-7cc4cb928eda" providerId="ADAL" clId="{B72007FF-1DB0-4BB4-BA3B-953433C99CFE}" dt="2022-05-02T12:59:38.774" v="144" actId="14100"/>
          <ac:spMkLst>
            <pc:docMk/>
            <pc:sldMk cId="1861447087" sldId="258"/>
            <ac:spMk id="3" creationId="{00000000-0000-0000-0000-000000000000}"/>
          </ac:spMkLst>
        </pc:spChg>
        <pc:spChg chg="mod">
          <ac:chgData name="leeseungyun@pusan.ac.kr" userId="ab9aeef5-4d18-4912-946a-7cc4cb928eda" providerId="ADAL" clId="{B72007FF-1DB0-4BB4-BA3B-953433C99CFE}" dt="2022-05-02T12:58:42.350" v="142" actId="20577"/>
          <ac:spMkLst>
            <pc:docMk/>
            <pc:sldMk cId="1861447087" sldId="258"/>
            <ac:spMk id="8" creationId="{00000000-0000-0000-0000-000000000000}"/>
          </ac:spMkLst>
        </pc:spChg>
        <pc:spChg chg="mod">
          <ac:chgData name="leeseungyun@pusan.ac.kr" userId="ab9aeef5-4d18-4912-946a-7cc4cb928eda" providerId="ADAL" clId="{B72007FF-1DB0-4BB4-BA3B-953433C99CFE}" dt="2022-05-02T12:57:19.253" v="62" actId="20577"/>
          <ac:spMkLst>
            <pc:docMk/>
            <pc:sldMk cId="1861447087" sldId="258"/>
            <ac:spMk id="11" creationId="{00000000-0000-0000-0000-000000000000}"/>
          </ac:spMkLst>
        </pc:spChg>
        <pc:spChg chg="mod">
          <ac:chgData name="leeseungyun@pusan.ac.kr" userId="ab9aeef5-4d18-4912-946a-7cc4cb928eda" providerId="ADAL" clId="{B72007FF-1DB0-4BB4-BA3B-953433C99CFE}" dt="2022-05-02T12:57:47.146" v="120"/>
          <ac:spMkLst>
            <pc:docMk/>
            <pc:sldMk cId="1861447087" sldId="258"/>
            <ac:spMk id="20" creationId="{00000000-0000-0000-0000-000000000000}"/>
          </ac:spMkLst>
        </pc:spChg>
        <pc:spChg chg="mod">
          <ac:chgData name="leeseungyun@pusan.ac.kr" userId="ab9aeef5-4d18-4912-946a-7cc4cb928eda" providerId="ADAL" clId="{B72007FF-1DB0-4BB4-BA3B-953433C99CFE}" dt="2022-05-02T12:57:42.850" v="106"/>
          <ac:spMkLst>
            <pc:docMk/>
            <pc:sldMk cId="1861447087" sldId="258"/>
            <ac:spMk id="21" creationId="{00000000-0000-0000-0000-000000000000}"/>
          </ac:spMkLst>
        </pc:spChg>
      </pc:sldChg>
      <pc:sldChg chg="del">
        <pc:chgData name="leeseungyun@pusan.ac.kr" userId="ab9aeef5-4d18-4912-946a-7cc4cb928eda" providerId="ADAL" clId="{B72007FF-1DB0-4BB4-BA3B-953433C99CFE}" dt="2022-05-02T12:56:50.564" v="1" actId="47"/>
        <pc:sldMkLst>
          <pc:docMk/>
          <pc:sldMk cId="502728123" sldId="259"/>
        </pc:sldMkLst>
      </pc:sldChg>
      <pc:sldChg chg="del">
        <pc:chgData name="leeseungyun@pusan.ac.kr" userId="ab9aeef5-4d18-4912-946a-7cc4cb928eda" providerId="ADAL" clId="{B72007FF-1DB0-4BB4-BA3B-953433C99CFE}" dt="2022-05-02T12:56:50.955" v="2" actId="47"/>
        <pc:sldMkLst>
          <pc:docMk/>
          <pc:sldMk cId="2474874629" sldId="261"/>
        </pc:sldMkLst>
      </pc:sldChg>
      <pc:sldChg chg="del">
        <pc:chgData name="leeseungyun@pusan.ac.kr" userId="ab9aeef5-4d18-4912-946a-7cc4cb928eda" providerId="ADAL" clId="{B72007FF-1DB0-4BB4-BA3B-953433C99CFE}" dt="2022-05-02T12:56:48.865" v="0" actId="47"/>
        <pc:sldMkLst>
          <pc:docMk/>
          <pc:sldMk cId="1954619530" sldId="262"/>
        </pc:sldMkLst>
      </pc:sldChg>
    </pc:docChg>
  </pc:docChgLst>
  <pc:docChgLst>
    <pc:chgData name="심재영" userId="339faf47-97f8-415a-9cd5-c043f48eb8ae" providerId="ADAL" clId="{045365B0-30B1-C44E-94E6-721B7706C2AA}"/>
    <pc:docChg chg="undo redo custSel modSld">
      <pc:chgData name="심재영" userId="339faf47-97f8-415a-9cd5-c043f48eb8ae" providerId="ADAL" clId="{045365B0-30B1-C44E-94E6-721B7706C2AA}" dt="2022-05-30T06:24:42.882" v="5516" actId="1035"/>
      <pc:docMkLst>
        <pc:docMk/>
      </pc:docMkLst>
      <pc:sldChg chg="addSp delSp modSp mod">
        <pc:chgData name="심재영" userId="339faf47-97f8-415a-9cd5-c043f48eb8ae" providerId="ADAL" clId="{045365B0-30B1-C44E-94E6-721B7706C2AA}" dt="2022-05-30T06:24:42.882" v="5516" actId="1035"/>
        <pc:sldMkLst>
          <pc:docMk/>
          <pc:sldMk cId="1861447087" sldId="258"/>
        </pc:sldMkLst>
        <pc:spChg chg="del mod">
          <ac:chgData name="심재영" userId="339faf47-97f8-415a-9cd5-c043f48eb8ae" providerId="ADAL" clId="{045365B0-30B1-C44E-94E6-721B7706C2AA}" dt="2022-05-30T02:53:58.567" v="2672" actId="478"/>
          <ac:spMkLst>
            <pc:docMk/>
            <pc:sldMk cId="1861447087" sldId="258"/>
            <ac:spMk id="7" creationId="{2005674A-C0BF-6120-816C-34D2D80DE05F}"/>
          </ac:spMkLst>
        </pc:spChg>
        <pc:spChg chg="del mod">
          <ac:chgData name="심재영" userId="339faf47-97f8-415a-9cd5-c043f48eb8ae" providerId="ADAL" clId="{045365B0-30B1-C44E-94E6-721B7706C2AA}" dt="2022-05-30T05:25:31.653" v="3927" actId="478"/>
          <ac:spMkLst>
            <pc:docMk/>
            <pc:sldMk cId="1861447087" sldId="258"/>
            <ac:spMk id="9" creationId="{92235AC6-3D46-7586-4B92-BA0AD7DEBFA1}"/>
          </ac:spMkLst>
        </pc:spChg>
        <pc:spChg chg="add mod">
          <ac:chgData name="심재영" userId="339faf47-97f8-415a-9cd5-c043f48eb8ae" providerId="ADAL" clId="{045365B0-30B1-C44E-94E6-721B7706C2AA}" dt="2022-05-30T05:01:04.852" v="3396" actId="207"/>
          <ac:spMkLst>
            <pc:docMk/>
            <pc:sldMk cId="1861447087" sldId="258"/>
            <ac:spMk id="34" creationId="{6C8E76C0-5C41-654D-9146-C5CC6C4B1CA0}"/>
          </ac:spMkLst>
        </pc:spChg>
        <pc:spChg chg="add mod">
          <ac:chgData name="심재영" userId="339faf47-97f8-415a-9cd5-c043f48eb8ae" providerId="ADAL" clId="{045365B0-30B1-C44E-94E6-721B7706C2AA}" dt="2022-05-30T02:46:21.376" v="2551" actId="1036"/>
          <ac:spMkLst>
            <pc:docMk/>
            <pc:sldMk cId="1861447087" sldId="258"/>
            <ac:spMk id="36" creationId="{D6084BA9-1F67-8B40-AC97-45448F9E1E5F}"/>
          </ac:spMkLst>
        </pc:spChg>
        <pc:spChg chg="mod">
          <ac:chgData name="심재영" userId="339faf47-97f8-415a-9cd5-c043f48eb8ae" providerId="ADAL" clId="{045365B0-30B1-C44E-94E6-721B7706C2AA}" dt="2022-05-30T02:48:17.420" v="2620" actId="18245"/>
          <ac:spMkLst>
            <pc:docMk/>
            <pc:sldMk cId="1861447087" sldId="258"/>
            <ac:spMk id="39" creationId="{9D507DB1-049A-FB40-B540-925412D3D013}"/>
          </ac:spMkLst>
        </pc:spChg>
        <pc:spChg chg="mod">
          <ac:chgData name="심재영" userId="339faf47-97f8-415a-9cd5-c043f48eb8ae" providerId="ADAL" clId="{045365B0-30B1-C44E-94E6-721B7706C2AA}" dt="2022-05-30T02:48:17.420" v="2620" actId="18245"/>
          <ac:spMkLst>
            <pc:docMk/>
            <pc:sldMk cId="1861447087" sldId="258"/>
            <ac:spMk id="40" creationId="{E7DADA35-BE11-5540-85DE-170AE66D2D5F}"/>
          </ac:spMkLst>
        </pc:spChg>
        <pc:spChg chg="mod">
          <ac:chgData name="심재영" userId="339faf47-97f8-415a-9cd5-c043f48eb8ae" providerId="ADAL" clId="{045365B0-30B1-C44E-94E6-721B7706C2AA}" dt="2022-05-30T02:48:17.420" v="2620" actId="18245"/>
          <ac:spMkLst>
            <pc:docMk/>
            <pc:sldMk cId="1861447087" sldId="258"/>
            <ac:spMk id="41" creationId="{B410B319-B6CA-AD45-BA55-6B9D04081E5C}"/>
          </ac:spMkLst>
        </pc:spChg>
        <pc:spChg chg="mod">
          <ac:chgData name="심재영" userId="339faf47-97f8-415a-9cd5-c043f48eb8ae" providerId="ADAL" clId="{045365B0-30B1-C44E-94E6-721B7706C2AA}" dt="2022-05-30T02:48:17.420" v="2620" actId="18245"/>
          <ac:spMkLst>
            <pc:docMk/>
            <pc:sldMk cId="1861447087" sldId="258"/>
            <ac:spMk id="42" creationId="{A71BC7F6-11B2-6C42-AA25-CF5D90B50A51}"/>
          </ac:spMkLst>
        </pc:spChg>
        <pc:spChg chg="add mod">
          <ac:chgData name="심재영" userId="339faf47-97f8-415a-9cd5-c043f48eb8ae" providerId="ADAL" clId="{045365B0-30B1-C44E-94E6-721B7706C2AA}" dt="2022-05-30T04:03:35.294" v="2762" actId="1037"/>
          <ac:spMkLst>
            <pc:docMk/>
            <pc:sldMk cId="1861447087" sldId="258"/>
            <ac:spMk id="44" creationId="{397C76D3-5F23-9848-9A7E-D2F46CA66AB2}"/>
          </ac:spMkLst>
        </pc:spChg>
        <pc:spChg chg="add mod">
          <ac:chgData name="심재영" userId="339faf47-97f8-415a-9cd5-c043f48eb8ae" providerId="ADAL" clId="{045365B0-30B1-C44E-94E6-721B7706C2AA}" dt="2022-05-30T05:10:32.746" v="3612" actId="166"/>
          <ac:spMkLst>
            <pc:docMk/>
            <pc:sldMk cId="1861447087" sldId="258"/>
            <ac:spMk id="45" creationId="{AD974A86-807E-2A4A-9454-A94FB0A99411}"/>
          </ac:spMkLst>
        </pc:spChg>
        <pc:spChg chg="add del">
          <ac:chgData name="심재영" userId="339faf47-97f8-415a-9cd5-c043f48eb8ae" providerId="ADAL" clId="{045365B0-30B1-C44E-94E6-721B7706C2AA}" dt="2022-05-30T04:54:16.293" v="3345" actId="478"/>
          <ac:spMkLst>
            <pc:docMk/>
            <pc:sldMk cId="1861447087" sldId="258"/>
            <ac:spMk id="46" creationId="{59EF8880-E6A2-5044-8215-32E30D36E478}"/>
          </ac:spMkLst>
        </pc:spChg>
        <pc:spChg chg="add mod">
          <ac:chgData name="심재영" userId="339faf47-97f8-415a-9cd5-c043f48eb8ae" providerId="ADAL" clId="{045365B0-30B1-C44E-94E6-721B7706C2AA}" dt="2022-05-30T05:05:27.776" v="3550" actId="1035"/>
          <ac:spMkLst>
            <pc:docMk/>
            <pc:sldMk cId="1861447087" sldId="258"/>
            <ac:spMk id="47" creationId="{A3FDA1C9-7844-F54F-9E82-8132BB775E0D}"/>
          </ac:spMkLst>
        </pc:spChg>
        <pc:spChg chg="add mod">
          <ac:chgData name="심재영" userId="339faf47-97f8-415a-9cd5-c043f48eb8ae" providerId="ADAL" clId="{045365B0-30B1-C44E-94E6-721B7706C2AA}" dt="2022-05-30T06:15:10.461" v="5236" actId="2711"/>
          <ac:spMkLst>
            <pc:docMk/>
            <pc:sldMk cId="1861447087" sldId="258"/>
            <ac:spMk id="55" creationId="{0CBD7BB3-B541-0848-AA57-9D7EFCD07417}"/>
          </ac:spMkLst>
        </pc:spChg>
        <pc:spChg chg="mod topLvl">
          <ac:chgData name="심재영" userId="339faf47-97f8-415a-9cd5-c043f48eb8ae" providerId="ADAL" clId="{045365B0-30B1-C44E-94E6-721B7706C2AA}" dt="2022-05-30T02:09:40.239" v="1634" actId="165"/>
          <ac:spMkLst>
            <pc:docMk/>
            <pc:sldMk cId="1861447087" sldId="258"/>
            <ac:spMk id="60" creationId="{54C2E835-D962-0D4A-B907-9630FBA77D9D}"/>
          </ac:spMkLst>
        </pc:spChg>
        <pc:spChg chg="mod topLvl">
          <ac:chgData name="심재영" userId="339faf47-97f8-415a-9cd5-c043f48eb8ae" providerId="ADAL" clId="{045365B0-30B1-C44E-94E6-721B7706C2AA}" dt="2022-05-30T02:09:40.239" v="1634" actId="165"/>
          <ac:spMkLst>
            <pc:docMk/>
            <pc:sldMk cId="1861447087" sldId="258"/>
            <ac:spMk id="61" creationId="{A87BBABE-10D6-734C-A418-89D09AA325AA}"/>
          </ac:spMkLst>
        </pc:spChg>
        <pc:spChg chg="mod topLvl">
          <ac:chgData name="심재영" userId="339faf47-97f8-415a-9cd5-c043f48eb8ae" providerId="ADAL" clId="{045365B0-30B1-C44E-94E6-721B7706C2AA}" dt="2022-05-30T02:10:39.469" v="1648" actId="1036"/>
          <ac:spMkLst>
            <pc:docMk/>
            <pc:sldMk cId="1861447087" sldId="258"/>
            <ac:spMk id="62" creationId="{2C9F27D6-D4FC-BE46-B7F9-EFB7C15D45DD}"/>
          </ac:spMkLst>
        </pc:spChg>
        <pc:spChg chg="mod topLvl">
          <ac:chgData name="심재영" userId="339faf47-97f8-415a-9cd5-c043f48eb8ae" providerId="ADAL" clId="{045365B0-30B1-C44E-94E6-721B7706C2AA}" dt="2022-05-30T02:09:40.239" v="1634" actId="165"/>
          <ac:spMkLst>
            <pc:docMk/>
            <pc:sldMk cId="1861447087" sldId="258"/>
            <ac:spMk id="63" creationId="{5C32EE73-1E9C-2545-BB1D-B6F6835F2A2F}"/>
          </ac:spMkLst>
        </pc:spChg>
        <pc:spChg chg="mod topLvl">
          <ac:chgData name="심재영" userId="339faf47-97f8-415a-9cd5-c043f48eb8ae" providerId="ADAL" clId="{045365B0-30B1-C44E-94E6-721B7706C2AA}" dt="2022-05-30T02:09:40.239" v="1634" actId="165"/>
          <ac:spMkLst>
            <pc:docMk/>
            <pc:sldMk cId="1861447087" sldId="258"/>
            <ac:spMk id="64" creationId="{4C8EAE18-C364-894F-A9A0-66A6D5369D73}"/>
          </ac:spMkLst>
        </pc:spChg>
        <pc:spChg chg="mod">
          <ac:chgData name="심재영" userId="339faf47-97f8-415a-9cd5-c043f48eb8ae" providerId="ADAL" clId="{045365B0-30B1-C44E-94E6-721B7706C2AA}" dt="2022-05-30T00:55:43.402" v="2" actId="27636"/>
          <ac:spMkLst>
            <pc:docMk/>
            <pc:sldMk cId="1861447087" sldId="258"/>
            <ac:spMk id="84" creationId="{FB9A4A97-CF5C-4255-D938-398695BE5622}"/>
          </ac:spMkLst>
        </pc:spChg>
        <pc:spChg chg="mod">
          <ac:chgData name="심재영" userId="339faf47-97f8-415a-9cd5-c043f48eb8ae" providerId="ADAL" clId="{045365B0-30B1-C44E-94E6-721B7706C2AA}" dt="2022-05-30T00:55:43.401" v="1" actId="27636"/>
          <ac:spMkLst>
            <pc:docMk/>
            <pc:sldMk cId="1861447087" sldId="258"/>
            <ac:spMk id="87" creationId="{736BE3FC-D9AF-FA48-A941-B738AA4B43B8}"/>
          </ac:spMkLst>
        </pc:spChg>
        <pc:spChg chg="mod">
          <ac:chgData name="심재영" userId="339faf47-97f8-415a-9cd5-c043f48eb8ae" providerId="ADAL" clId="{045365B0-30B1-C44E-94E6-721B7706C2AA}" dt="2022-05-30T00:55:43.402" v="3" actId="27636"/>
          <ac:spMkLst>
            <pc:docMk/>
            <pc:sldMk cId="1861447087" sldId="258"/>
            <ac:spMk id="90" creationId="{3457E171-7550-5F4C-68B8-E3D02BAB498A}"/>
          </ac:spMkLst>
        </pc:spChg>
        <pc:spChg chg="mod topLvl">
          <ac:chgData name="심재영" userId="339faf47-97f8-415a-9cd5-c043f48eb8ae" providerId="ADAL" clId="{045365B0-30B1-C44E-94E6-721B7706C2AA}" dt="2022-05-30T02:09:40.239" v="1634" actId="165"/>
          <ac:spMkLst>
            <pc:docMk/>
            <pc:sldMk cId="1861447087" sldId="258"/>
            <ac:spMk id="96" creationId="{6BC36503-795F-014D-88EE-95372F568323}"/>
          </ac:spMkLst>
        </pc:spChg>
        <pc:spChg chg="mod">
          <ac:chgData name="심재영" userId="339faf47-97f8-415a-9cd5-c043f48eb8ae" providerId="ADAL" clId="{045365B0-30B1-C44E-94E6-721B7706C2AA}" dt="2022-05-30T01:42:00.463" v="13"/>
          <ac:spMkLst>
            <pc:docMk/>
            <pc:sldMk cId="1861447087" sldId="258"/>
            <ac:spMk id="101" creationId="{744F9750-83E9-B84D-88ED-E660D835A82D}"/>
          </ac:spMkLst>
        </pc:spChg>
        <pc:spChg chg="mod">
          <ac:chgData name="심재영" userId="339faf47-97f8-415a-9cd5-c043f48eb8ae" providerId="ADAL" clId="{045365B0-30B1-C44E-94E6-721B7706C2AA}" dt="2022-05-30T01:48:56.231" v="214" actId="1076"/>
          <ac:spMkLst>
            <pc:docMk/>
            <pc:sldMk cId="1861447087" sldId="258"/>
            <ac:spMk id="102" creationId="{42BA707B-4319-2C41-8582-176A0974162A}"/>
          </ac:spMkLst>
        </pc:spChg>
        <pc:spChg chg="mod">
          <ac:chgData name="심재영" userId="339faf47-97f8-415a-9cd5-c043f48eb8ae" providerId="ADAL" clId="{045365B0-30B1-C44E-94E6-721B7706C2AA}" dt="2022-05-30T01:42:00.463" v="13"/>
          <ac:spMkLst>
            <pc:docMk/>
            <pc:sldMk cId="1861447087" sldId="258"/>
            <ac:spMk id="103" creationId="{2C5E1C47-5574-3C43-BA73-42F932B75EE1}"/>
          </ac:spMkLst>
        </pc:spChg>
        <pc:spChg chg="mod">
          <ac:chgData name="심재영" userId="339faf47-97f8-415a-9cd5-c043f48eb8ae" providerId="ADAL" clId="{045365B0-30B1-C44E-94E6-721B7706C2AA}" dt="2022-05-30T01:42:00.463" v="13"/>
          <ac:spMkLst>
            <pc:docMk/>
            <pc:sldMk cId="1861447087" sldId="258"/>
            <ac:spMk id="105" creationId="{A01114A9-2C23-1848-BC59-18976CDC6C3E}"/>
          </ac:spMkLst>
        </pc:spChg>
        <pc:spChg chg="mod">
          <ac:chgData name="심재영" userId="339faf47-97f8-415a-9cd5-c043f48eb8ae" providerId="ADAL" clId="{045365B0-30B1-C44E-94E6-721B7706C2AA}" dt="2022-05-30T01:42:00.463" v="13"/>
          <ac:spMkLst>
            <pc:docMk/>
            <pc:sldMk cId="1861447087" sldId="258"/>
            <ac:spMk id="106" creationId="{ADA75D2F-4E67-1749-925F-60ECABC41D76}"/>
          </ac:spMkLst>
        </pc:spChg>
        <pc:spChg chg="mod">
          <ac:chgData name="심재영" userId="339faf47-97f8-415a-9cd5-c043f48eb8ae" providerId="ADAL" clId="{045365B0-30B1-C44E-94E6-721B7706C2AA}" dt="2022-05-30T01:42:00.463" v="13"/>
          <ac:spMkLst>
            <pc:docMk/>
            <pc:sldMk cId="1861447087" sldId="258"/>
            <ac:spMk id="108" creationId="{6A75A203-BE48-7349-9F9F-1695E1EFF142}"/>
          </ac:spMkLst>
        </pc:spChg>
        <pc:spChg chg="mod">
          <ac:chgData name="심재영" userId="339faf47-97f8-415a-9cd5-c043f48eb8ae" providerId="ADAL" clId="{045365B0-30B1-C44E-94E6-721B7706C2AA}" dt="2022-05-30T01:42:00.463" v="13"/>
          <ac:spMkLst>
            <pc:docMk/>
            <pc:sldMk cId="1861447087" sldId="258"/>
            <ac:spMk id="109" creationId="{D16CC2B6-BB6A-B84D-82FF-5AF1716966D8}"/>
          </ac:spMkLst>
        </pc:spChg>
        <pc:spChg chg="mod">
          <ac:chgData name="심재영" userId="339faf47-97f8-415a-9cd5-c043f48eb8ae" providerId="ADAL" clId="{045365B0-30B1-C44E-94E6-721B7706C2AA}" dt="2022-05-30T01:42:00.463" v="13"/>
          <ac:spMkLst>
            <pc:docMk/>
            <pc:sldMk cId="1861447087" sldId="258"/>
            <ac:spMk id="111" creationId="{195F18D7-351C-1343-A337-057BD49917B0}"/>
          </ac:spMkLst>
        </pc:spChg>
        <pc:spChg chg="add del mod">
          <ac:chgData name="심재영" userId="339faf47-97f8-415a-9cd5-c043f48eb8ae" providerId="ADAL" clId="{045365B0-30B1-C44E-94E6-721B7706C2AA}" dt="2022-05-30T02:08:48.633" v="1623" actId="478"/>
          <ac:spMkLst>
            <pc:docMk/>
            <pc:sldMk cId="1861447087" sldId="258"/>
            <ac:spMk id="112" creationId="{12EA0F0C-D7C5-3847-BD56-D916D8BC7520}"/>
          </ac:spMkLst>
        </pc:spChg>
        <pc:spChg chg="add mod">
          <ac:chgData name="심재영" userId="339faf47-97f8-415a-9cd5-c043f48eb8ae" providerId="ADAL" clId="{045365B0-30B1-C44E-94E6-721B7706C2AA}" dt="2022-05-30T05:01:22.696" v="3398" actId="207"/>
          <ac:spMkLst>
            <pc:docMk/>
            <pc:sldMk cId="1861447087" sldId="258"/>
            <ac:spMk id="113" creationId="{B5A7F433-0375-BE4D-91CC-A871CBEDA437}"/>
          </ac:spMkLst>
        </pc:spChg>
        <pc:spChg chg="add mod">
          <ac:chgData name="심재영" userId="339faf47-97f8-415a-9cd5-c043f48eb8ae" providerId="ADAL" clId="{045365B0-30B1-C44E-94E6-721B7706C2AA}" dt="2022-05-30T05:01:22.696" v="3398" actId="207"/>
          <ac:spMkLst>
            <pc:docMk/>
            <pc:sldMk cId="1861447087" sldId="258"/>
            <ac:spMk id="114" creationId="{CA49D62E-F705-B34D-876A-0D7A040F0E50}"/>
          </ac:spMkLst>
        </pc:spChg>
        <pc:spChg chg="add mod">
          <ac:chgData name="심재영" userId="339faf47-97f8-415a-9cd5-c043f48eb8ae" providerId="ADAL" clId="{045365B0-30B1-C44E-94E6-721B7706C2AA}" dt="2022-05-30T05:01:22.696" v="3398" actId="207"/>
          <ac:spMkLst>
            <pc:docMk/>
            <pc:sldMk cId="1861447087" sldId="258"/>
            <ac:spMk id="115" creationId="{113538A3-AFF7-7D4C-AA1F-7268FE8E305A}"/>
          </ac:spMkLst>
        </pc:spChg>
        <pc:spChg chg="add mod">
          <ac:chgData name="심재영" userId="339faf47-97f8-415a-9cd5-c043f48eb8ae" providerId="ADAL" clId="{045365B0-30B1-C44E-94E6-721B7706C2AA}" dt="2022-05-30T02:45:17.577" v="2460" actId="1035"/>
          <ac:spMkLst>
            <pc:docMk/>
            <pc:sldMk cId="1861447087" sldId="258"/>
            <ac:spMk id="116" creationId="{8090C379-890A-E34D-ADBC-CEF039D147BA}"/>
          </ac:spMkLst>
        </pc:spChg>
        <pc:spChg chg="add mod">
          <ac:chgData name="심재영" userId="339faf47-97f8-415a-9cd5-c043f48eb8ae" providerId="ADAL" clId="{045365B0-30B1-C44E-94E6-721B7706C2AA}" dt="2022-05-30T03:58:06.631" v="2690" actId="1037"/>
          <ac:spMkLst>
            <pc:docMk/>
            <pc:sldMk cId="1861447087" sldId="258"/>
            <ac:spMk id="117" creationId="{A287694E-B560-EF45-8190-4FF84EDA023B}"/>
          </ac:spMkLst>
        </pc:spChg>
        <pc:spChg chg="add mod">
          <ac:chgData name="심재영" userId="339faf47-97f8-415a-9cd5-c043f48eb8ae" providerId="ADAL" clId="{045365B0-30B1-C44E-94E6-721B7706C2AA}" dt="2022-05-30T03:58:16.205" v="2696" actId="1038"/>
          <ac:spMkLst>
            <pc:docMk/>
            <pc:sldMk cId="1861447087" sldId="258"/>
            <ac:spMk id="118" creationId="{7028837C-1BFC-9845-91AF-6D3BCA52A080}"/>
          </ac:spMkLst>
        </pc:spChg>
        <pc:spChg chg="add del mod">
          <ac:chgData name="심재영" userId="339faf47-97f8-415a-9cd5-c043f48eb8ae" providerId="ADAL" clId="{045365B0-30B1-C44E-94E6-721B7706C2AA}" dt="2022-05-30T04:55:20.149" v="3351" actId="478"/>
          <ac:spMkLst>
            <pc:docMk/>
            <pc:sldMk cId="1861447087" sldId="258"/>
            <ac:spMk id="119" creationId="{16D4D67D-8384-C540-9C98-ED82A8ED937C}"/>
          </ac:spMkLst>
        </pc:spChg>
        <pc:spChg chg="add mod">
          <ac:chgData name="심재영" userId="339faf47-97f8-415a-9cd5-c043f48eb8ae" providerId="ADAL" clId="{045365B0-30B1-C44E-94E6-721B7706C2AA}" dt="2022-05-30T05:05:27.776" v="3550" actId="1035"/>
          <ac:spMkLst>
            <pc:docMk/>
            <pc:sldMk cId="1861447087" sldId="258"/>
            <ac:spMk id="120" creationId="{39B58DFC-F9F6-3242-AE27-5211DAC919C4}"/>
          </ac:spMkLst>
        </pc:spChg>
        <pc:spChg chg="add mod">
          <ac:chgData name="심재영" userId="339faf47-97f8-415a-9cd5-c043f48eb8ae" providerId="ADAL" clId="{045365B0-30B1-C44E-94E6-721B7706C2AA}" dt="2022-05-30T05:05:27.776" v="3550" actId="1035"/>
          <ac:spMkLst>
            <pc:docMk/>
            <pc:sldMk cId="1861447087" sldId="258"/>
            <ac:spMk id="121" creationId="{F7D2D58D-CCC4-CA48-93BC-D4601207082A}"/>
          </ac:spMkLst>
        </pc:spChg>
        <pc:spChg chg="add mod">
          <ac:chgData name="심재영" userId="339faf47-97f8-415a-9cd5-c043f48eb8ae" providerId="ADAL" clId="{045365B0-30B1-C44E-94E6-721B7706C2AA}" dt="2022-05-30T05:05:27.776" v="3550" actId="1035"/>
          <ac:spMkLst>
            <pc:docMk/>
            <pc:sldMk cId="1861447087" sldId="258"/>
            <ac:spMk id="122" creationId="{8A89B73F-03E2-574C-AB58-56EA1FB43A3C}"/>
          </ac:spMkLst>
        </pc:spChg>
        <pc:spChg chg="add mod">
          <ac:chgData name="심재영" userId="339faf47-97f8-415a-9cd5-c043f48eb8ae" providerId="ADAL" clId="{045365B0-30B1-C44E-94E6-721B7706C2AA}" dt="2022-05-30T06:16:15.234" v="5255" actId="1037"/>
          <ac:spMkLst>
            <pc:docMk/>
            <pc:sldMk cId="1861447087" sldId="258"/>
            <ac:spMk id="123" creationId="{4DF504DE-BF64-0E41-A985-29539DEA92C6}"/>
          </ac:spMkLst>
        </pc:spChg>
        <pc:spChg chg="add mod">
          <ac:chgData name="심재영" userId="339faf47-97f8-415a-9cd5-c043f48eb8ae" providerId="ADAL" clId="{045365B0-30B1-C44E-94E6-721B7706C2AA}" dt="2022-05-30T05:20:39.251" v="3686" actId="1037"/>
          <ac:spMkLst>
            <pc:docMk/>
            <pc:sldMk cId="1861447087" sldId="258"/>
            <ac:spMk id="127" creationId="{1A7919D8-B9D0-3647-B069-D67335A83F37}"/>
          </ac:spMkLst>
        </pc:spChg>
        <pc:spChg chg="add mod">
          <ac:chgData name="심재영" userId="339faf47-97f8-415a-9cd5-c043f48eb8ae" providerId="ADAL" clId="{045365B0-30B1-C44E-94E6-721B7706C2AA}" dt="2022-05-30T05:19:27.970" v="3644" actId="1076"/>
          <ac:spMkLst>
            <pc:docMk/>
            <pc:sldMk cId="1861447087" sldId="258"/>
            <ac:spMk id="128" creationId="{D118CEDD-73D4-7847-8CC9-3DAED1D89FEF}"/>
          </ac:spMkLst>
        </pc:spChg>
        <pc:spChg chg="del mod topLvl">
          <ac:chgData name="심재영" userId="339faf47-97f8-415a-9cd5-c043f48eb8ae" providerId="ADAL" clId="{045365B0-30B1-C44E-94E6-721B7706C2AA}" dt="2022-05-30T05:25:56.200" v="3931" actId="478"/>
          <ac:spMkLst>
            <pc:docMk/>
            <pc:sldMk cId="1861447087" sldId="258"/>
            <ac:spMk id="131" creationId="{8EDBFCBC-E732-F34D-9C16-802C7D645980}"/>
          </ac:spMkLst>
        </pc:spChg>
        <pc:spChg chg="del mod topLvl">
          <ac:chgData name="심재영" userId="339faf47-97f8-415a-9cd5-c043f48eb8ae" providerId="ADAL" clId="{045365B0-30B1-C44E-94E6-721B7706C2AA}" dt="2022-05-30T05:26:03.195" v="3934" actId="478"/>
          <ac:spMkLst>
            <pc:docMk/>
            <pc:sldMk cId="1861447087" sldId="258"/>
            <ac:spMk id="132" creationId="{0B8B280A-9D46-EE43-ADF0-532E603DB683}"/>
          </ac:spMkLst>
        </pc:spChg>
        <pc:spChg chg="add mod">
          <ac:chgData name="심재영" userId="339faf47-97f8-415a-9cd5-c043f48eb8ae" providerId="ADAL" clId="{045365B0-30B1-C44E-94E6-721B7706C2AA}" dt="2022-05-30T06:24:33.171" v="5509" actId="1037"/>
          <ac:spMkLst>
            <pc:docMk/>
            <pc:sldMk cId="1861447087" sldId="258"/>
            <ac:spMk id="137" creationId="{FF5350A3-AF4F-6E4C-9898-62F8762CDE2E}"/>
          </ac:spMkLst>
        </pc:spChg>
        <pc:spChg chg="add del mod">
          <ac:chgData name="심재영" userId="339faf47-97f8-415a-9cd5-c043f48eb8ae" providerId="ADAL" clId="{045365B0-30B1-C44E-94E6-721B7706C2AA}" dt="2022-05-30T06:23:10.825" v="5417" actId="1036"/>
          <ac:spMkLst>
            <pc:docMk/>
            <pc:sldMk cId="1861447087" sldId="258"/>
            <ac:spMk id="1024" creationId="{205FE466-F512-9746-8C64-8A3497DA121B}"/>
          </ac:spMkLst>
        </pc:spChg>
        <pc:spChg chg="add del mod">
          <ac:chgData name="심재영" userId="339faf47-97f8-415a-9cd5-c043f48eb8ae" providerId="ADAL" clId="{045365B0-30B1-C44E-94E6-721B7706C2AA}" dt="2022-05-30T06:20:42.118" v="5337"/>
          <ac:spMkLst>
            <pc:docMk/>
            <pc:sldMk cId="1861447087" sldId="258"/>
            <ac:spMk id="1025" creationId="{05448191-DCB6-AF46-A153-0B4E34843A18}"/>
          </ac:spMkLst>
        </pc:spChg>
        <pc:grpChg chg="del mod">
          <ac:chgData name="심재영" userId="339faf47-97f8-415a-9cd5-c043f48eb8ae" providerId="ADAL" clId="{045365B0-30B1-C44E-94E6-721B7706C2AA}" dt="2022-05-30T00:56:12.189" v="12" actId="478"/>
          <ac:grpSpMkLst>
            <pc:docMk/>
            <pc:sldMk cId="1861447087" sldId="258"/>
            <ac:grpSpMk id="17" creationId="{FF41442F-663C-4A3F-50F3-6D98C8A6518E}"/>
          </ac:grpSpMkLst>
        </pc:grpChg>
        <pc:grpChg chg="mod">
          <ac:chgData name="심재영" userId="339faf47-97f8-415a-9cd5-c043f48eb8ae" providerId="ADAL" clId="{045365B0-30B1-C44E-94E6-721B7706C2AA}" dt="2022-05-30T05:09:28.233" v="3590" actId="1076"/>
          <ac:grpSpMkLst>
            <pc:docMk/>
            <pc:sldMk cId="1861447087" sldId="258"/>
            <ac:grpSpMk id="25" creationId="{00000000-0000-0000-0000-000000000000}"/>
          </ac:grpSpMkLst>
        </pc:grpChg>
        <pc:grpChg chg="mod">
          <ac:chgData name="심재영" userId="339faf47-97f8-415a-9cd5-c043f48eb8ae" providerId="ADAL" clId="{045365B0-30B1-C44E-94E6-721B7706C2AA}" dt="2022-05-30T05:19:18.265" v="3642" actId="1076"/>
          <ac:grpSpMkLst>
            <pc:docMk/>
            <pc:sldMk cId="1861447087" sldId="258"/>
            <ac:grpSpMk id="26" creationId="{00000000-0000-0000-0000-000000000000}"/>
          </ac:grpSpMkLst>
        </pc:grpChg>
        <pc:grpChg chg="mod">
          <ac:chgData name="심재영" userId="339faf47-97f8-415a-9cd5-c043f48eb8ae" providerId="ADAL" clId="{045365B0-30B1-C44E-94E6-721B7706C2AA}" dt="2022-05-30T06:21:14.301" v="5342" actId="1076"/>
          <ac:grpSpMkLst>
            <pc:docMk/>
            <pc:sldMk cId="1861447087" sldId="258"/>
            <ac:grpSpMk id="30" creationId="{00000000-0000-0000-0000-000000000000}"/>
          </ac:grpSpMkLst>
        </pc:grpChg>
        <pc:grpChg chg="add del mod">
          <ac:chgData name="심재영" userId="339faf47-97f8-415a-9cd5-c043f48eb8ae" providerId="ADAL" clId="{045365B0-30B1-C44E-94E6-721B7706C2AA}" dt="2022-05-30T02:09:40.239" v="1634" actId="165"/>
          <ac:grpSpMkLst>
            <pc:docMk/>
            <pc:sldMk cId="1861447087" sldId="258"/>
            <ac:grpSpMk id="32" creationId="{B38C01FC-5E53-7E42-B74D-3CEA63AAB229}"/>
          </ac:grpSpMkLst>
        </pc:grpChg>
        <pc:grpChg chg="add mod">
          <ac:chgData name="심재영" userId="339faf47-97f8-415a-9cd5-c043f48eb8ae" providerId="ADAL" clId="{045365B0-30B1-C44E-94E6-721B7706C2AA}" dt="2022-05-30T05:56:22.781" v="4037" actId="1035"/>
          <ac:grpSpMkLst>
            <pc:docMk/>
            <pc:sldMk cId="1861447087" sldId="258"/>
            <ac:grpSpMk id="33" creationId="{A473B96F-E667-8F4B-95F9-7882844D64DF}"/>
          </ac:grpSpMkLst>
        </pc:grpChg>
        <pc:grpChg chg="add mod">
          <ac:chgData name="심재영" userId="339faf47-97f8-415a-9cd5-c043f48eb8ae" providerId="ADAL" clId="{045365B0-30B1-C44E-94E6-721B7706C2AA}" dt="2022-05-30T04:19:21.472" v="3196" actId="1038"/>
          <ac:grpSpMkLst>
            <pc:docMk/>
            <pc:sldMk cId="1861447087" sldId="258"/>
            <ac:grpSpMk id="35" creationId="{16752452-F269-5C41-869C-D9A30EA2F96D}"/>
          </ac:grpSpMkLst>
        </pc:grpChg>
        <pc:grpChg chg="add">
          <ac:chgData name="심재영" userId="339faf47-97f8-415a-9cd5-c043f48eb8ae" providerId="ADAL" clId="{045365B0-30B1-C44E-94E6-721B7706C2AA}" dt="2022-05-30T02:48:08.566" v="2619" actId="164"/>
          <ac:grpSpMkLst>
            <pc:docMk/>
            <pc:sldMk cId="1861447087" sldId="258"/>
            <ac:grpSpMk id="37" creationId="{AA5BE3E4-C9E7-2341-98AD-E42CA803BA14}"/>
          </ac:grpSpMkLst>
        </pc:grpChg>
        <pc:grpChg chg="mod">
          <ac:chgData name="심재영" userId="339faf47-97f8-415a-9cd5-c043f48eb8ae" providerId="ADAL" clId="{045365B0-30B1-C44E-94E6-721B7706C2AA}" dt="2022-05-30T02:48:17.420" v="2620" actId="18245"/>
          <ac:grpSpMkLst>
            <pc:docMk/>
            <pc:sldMk cId="1861447087" sldId="258"/>
            <ac:grpSpMk id="38" creationId="{EFD4BA22-8BFF-2243-B842-5E65AA31251D}"/>
          </ac:grpSpMkLst>
        </pc:grpChg>
        <pc:grpChg chg="add mod">
          <ac:chgData name="심재영" userId="339faf47-97f8-415a-9cd5-c043f48eb8ae" providerId="ADAL" clId="{045365B0-30B1-C44E-94E6-721B7706C2AA}" dt="2022-05-30T04:58:25.726" v="3380" actId="1037"/>
          <ac:grpSpMkLst>
            <pc:docMk/>
            <pc:sldMk cId="1861447087" sldId="258"/>
            <ac:grpSpMk id="43" creationId="{7BBCC695-6CCC-7640-AC85-68C647776A71}"/>
          </ac:grpSpMkLst>
        </pc:grpChg>
        <pc:grpChg chg="add del mod">
          <ac:chgData name="심재영" userId="339faf47-97f8-415a-9cd5-c043f48eb8ae" providerId="ADAL" clId="{045365B0-30B1-C44E-94E6-721B7706C2AA}" dt="2022-05-30T05:25:46.142" v="3928" actId="478"/>
          <ac:grpSpMkLst>
            <pc:docMk/>
            <pc:sldMk cId="1861447087" sldId="258"/>
            <ac:grpSpMk id="54" creationId="{89D3E74A-971A-7647-A247-2DFA8C6342CE}"/>
          </ac:grpSpMkLst>
        </pc:grpChg>
        <pc:grpChg chg="add del mod">
          <ac:chgData name="심재영" userId="339faf47-97f8-415a-9cd5-c043f48eb8ae" providerId="ADAL" clId="{045365B0-30B1-C44E-94E6-721B7706C2AA}" dt="2022-05-30T01:46:29.618" v="191" actId="165"/>
          <ac:grpSpMkLst>
            <pc:docMk/>
            <pc:sldMk cId="1861447087" sldId="258"/>
            <ac:grpSpMk id="56" creationId="{6358832F-E098-9748-8EFA-AC2FA18CB9D8}"/>
          </ac:grpSpMkLst>
        </pc:grpChg>
        <pc:grpChg chg="mod topLvl">
          <ac:chgData name="심재영" userId="339faf47-97f8-415a-9cd5-c043f48eb8ae" providerId="ADAL" clId="{045365B0-30B1-C44E-94E6-721B7706C2AA}" dt="2022-05-30T02:09:40.239" v="1634" actId="165"/>
          <ac:grpSpMkLst>
            <pc:docMk/>
            <pc:sldMk cId="1861447087" sldId="258"/>
            <ac:grpSpMk id="57" creationId="{C8E98B27-FDD8-814B-90BB-FF9B2E182517}"/>
          </ac:grpSpMkLst>
        </pc:grpChg>
        <pc:grpChg chg="mod topLvl">
          <ac:chgData name="심재영" userId="339faf47-97f8-415a-9cd5-c043f48eb8ae" providerId="ADAL" clId="{045365B0-30B1-C44E-94E6-721B7706C2AA}" dt="2022-05-30T02:09:40.239" v="1634" actId="165"/>
          <ac:grpSpMkLst>
            <pc:docMk/>
            <pc:sldMk cId="1861447087" sldId="258"/>
            <ac:grpSpMk id="58" creationId="{99F97D08-E349-3C40-BFF0-56B1BACFD061}"/>
          </ac:grpSpMkLst>
        </pc:grpChg>
        <pc:grpChg chg="mod topLvl">
          <ac:chgData name="심재영" userId="339faf47-97f8-415a-9cd5-c043f48eb8ae" providerId="ADAL" clId="{045365B0-30B1-C44E-94E6-721B7706C2AA}" dt="2022-05-30T02:09:40.239" v="1634" actId="165"/>
          <ac:grpSpMkLst>
            <pc:docMk/>
            <pc:sldMk cId="1861447087" sldId="258"/>
            <ac:grpSpMk id="59" creationId="{A7B4862B-AF86-4D4E-9332-BB4AD6F8F667}"/>
          </ac:grpSpMkLst>
        </pc:grpChg>
        <pc:grpChg chg="mod topLvl">
          <ac:chgData name="심재영" userId="339faf47-97f8-415a-9cd5-c043f48eb8ae" providerId="ADAL" clId="{045365B0-30B1-C44E-94E6-721B7706C2AA}" dt="2022-05-30T02:09:40.239" v="1634" actId="165"/>
          <ac:grpSpMkLst>
            <pc:docMk/>
            <pc:sldMk cId="1861447087" sldId="258"/>
            <ac:grpSpMk id="92" creationId="{4673D8F8-2A7C-1B49-A8E4-C54FED5C0FE3}"/>
          </ac:grpSpMkLst>
        </pc:grpChg>
        <pc:grpChg chg="del mod topLvl">
          <ac:chgData name="심재영" userId="339faf47-97f8-415a-9cd5-c043f48eb8ae" providerId="ADAL" clId="{045365B0-30B1-C44E-94E6-721B7706C2AA}" dt="2022-05-30T02:10:17.437" v="1641" actId="165"/>
          <ac:grpSpMkLst>
            <pc:docMk/>
            <pc:sldMk cId="1861447087" sldId="258"/>
            <ac:grpSpMk id="93" creationId="{B7AA128F-B702-154F-9C6A-76B4976D5C62}"/>
          </ac:grpSpMkLst>
        </pc:grpChg>
        <pc:grpChg chg="del mod topLvl">
          <ac:chgData name="심재영" userId="339faf47-97f8-415a-9cd5-c043f48eb8ae" providerId="ADAL" clId="{045365B0-30B1-C44E-94E6-721B7706C2AA}" dt="2022-05-30T02:09:57.843" v="1635" actId="165"/>
          <ac:grpSpMkLst>
            <pc:docMk/>
            <pc:sldMk cId="1861447087" sldId="258"/>
            <ac:grpSpMk id="94" creationId="{D348DB41-DF8F-CB40-B149-C7A881CCD6F3}"/>
          </ac:grpSpMkLst>
        </pc:grpChg>
        <pc:grpChg chg="add del mod">
          <ac:chgData name="심재영" userId="339faf47-97f8-415a-9cd5-c043f48eb8ae" providerId="ADAL" clId="{045365B0-30B1-C44E-94E6-721B7706C2AA}" dt="2022-05-30T05:21:50.652" v="3714" actId="165"/>
          <ac:grpSpMkLst>
            <pc:docMk/>
            <pc:sldMk cId="1861447087" sldId="258"/>
            <ac:grpSpMk id="130" creationId="{2B36B8E1-C349-DA4D-AF8A-D321CDCDDFF0}"/>
          </ac:grpSpMkLst>
        </pc:grpChg>
        <pc:graphicFrameChg chg="del mod">
          <ac:chgData name="심재영" userId="339faf47-97f8-415a-9cd5-c043f48eb8ae" providerId="ADAL" clId="{045365B0-30B1-C44E-94E6-721B7706C2AA}" dt="2022-05-30T02:32:12.219" v="2049" actId="478"/>
          <ac:graphicFrameMkLst>
            <pc:docMk/>
            <pc:sldMk cId="1861447087" sldId="258"/>
            <ac:graphicFrameMk id="13" creationId="{37B18A25-CF16-E01D-DAC9-7F4AD4A0B63F}"/>
          </ac:graphicFrameMkLst>
        </pc:graphicFrameChg>
        <pc:graphicFrameChg chg="del mod">
          <ac:chgData name="심재영" userId="339faf47-97f8-415a-9cd5-c043f48eb8ae" providerId="ADAL" clId="{045365B0-30B1-C44E-94E6-721B7706C2AA}" dt="2022-05-30T02:48:17.420" v="2620" actId="18245"/>
          <ac:graphicFrameMkLst>
            <pc:docMk/>
            <pc:sldMk cId="1861447087" sldId="258"/>
            <ac:graphicFrameMk id="14" creationId="{13C40920-8B37-18A1-05A3-03989DF904E0}"/>
          </ac:graphicFrameMkLst>
        </pc:graphicFrameChg>
        <pc:graphicFrameChg chg="del">
          <ac:chgData name="심재영" userId="339faf47-97f8-415a-9cd5-c043f48eb8ae" providerId="ADAL" clId="{045365B0-30B1-C44E-94E6-721B7706C2AA}" dt="2022-05-30T02:24:41.736" v="1656" actId="478"/>
          <ac:graphicFrameMkLst>
            <pc:docMk/>
            <pc:sldMk cId="1861447087" sldId="258"/>
            <ac:graphicFrameMk id="16" creationId="{462CD03A-9DE9-7914-D7F5-EB844A682627}"/>
          </ac:graphicFrameMkLst>
        </pc:graphicFrameChg>
        <pc:picChg chg="mod">
          <ac:chgData name="심재영" userId="339faf47-97f8-415a-9cd5-c043f48eb8ae" providerId="ADAL" clId="{045365B0-30B1-C44E-94E6-721B7706C2AA}" dt="2022-05-30T05:09:19.739" v="3586" actId="167"/>
          <ac:picMkLst>
            <pc:docMk/>
            <pc:sldMk cId="1861447087" sldId="258"/>
            <ac:picMk id="2" creationId="{00000000-0000-0000-0000-000000000000}"/>
          </ac:picMkLst>
        </pc:picChg>
        <pc:picChg chg="add mod">
          <ac:chgData name="심재영" userId="339faf47-97f8-415a-9cd5-c043f48eb8ae" providerId="ADAL" clId="{045365B0-30B1-C44E-94E6-721B7706C2AA}" dt="2022-05-30T06:16:20.207" v="5256" actId="1035"/>
          <ac:picMkLst>
            <pc:docMk/>
            <pc:sldMk cId="1861447087" sldId="258"/>
            <ac:picMk id="15" creationId="{5F5C807F-4037-1B4E-8888-9C0DEECBC957}"/>
          </ac:picMkLst>
        </pc:picChg>
        <pc:picChg chg="add del mod">
          <ac:chgData name="심재영" userId="339faf47-97f8-415a-9cd5-c043f48eb8ae" providerId="ADAL" clId="{045365B0-30B1-C44E-94E6-721B7706C2AA}" dt="2022-05-30T02:05:40.328" v="1369" actId="478"/>
          <ac:picMkLst>
            <pc:docMk/>
            <pc:sldMk cId="1861447087" sldId="258"/>
            <ac:picMk id="23" creationId="{2F3D5FAB-FA03-CC48-BBE0-65091C1D8363}"/>
          </ac:picMkLst>
        </pc:picChg>
        <pc:picChg chg="mod topLvl">
          <ac:chgData name="심재영" userId="339faf47-97f8-415a-9cd5-c043f48eb8ae" providerId="ADAL" clId="{045365B0-30B1-C44E-94E6-721B7706C2AA}" dt="2022-05-30T02:09:40.239" v="1634" actId="165"/>
          <ac:picMkLst>
            <pc:docMk/>
            <pc:sldMk cId="1861447087" sldId="258"/>
            <ac:picMk id="91" creationId="{08877533-AD1A-ED43-9524-5E528D369B80}"/>
          </ac:picMkLst>
        </pc:picChg>
        <pc:picChg chg="mod topLvl">
          <ac:chgData name="심재영" userId="339faf47-97f8-415a-9cd5-c043f48eb8ae" providerId="ADAL" clId="{045365B0-30B1-C44E-94E6-721B7706C2AA}" dt="2022-05-30T02:09:40.239" v="1634" actId="165"/>
          <ac:picMkLst>
            <pc:docMk/>
            <pc:sldMk cId="1861447087" sldId="258"/>
            <ac:picMk id="95" creationId="{58B4FB01-B6D7-A34E-B39A-9F98AC4C9244}"/>
          </ac:picMkLst>
        </pc:picChg>
        <pc:picChg chg="mod topLvl">
          <ac:chgData name="심재영" userId="339faf47-97f8-415a-9cd5-c043f48eb8ae" providerId="ADAL" clId="{045365B0-30B1-C44E-94E6-721B7706C2AA}" dt="2022-05-30T02:10:01.592" v="1637" actId="1038"/>
          <ac:picMkLst>
            <pc:docMk/>
            <pc:sldMk cId="1861447087" sldId="258"/>
            <ac:picMk id="97" creationId="{3589FC9E-7F79-DA4A-B0A5-C2E2F36EB6F6}"/>
          </ac:picMkLst>
        </pc:picChg>
        <pc:picChg chg="mod topLvl">
          <ac:chgData name="심재영" userId="339faf47-97f8-415a-9cd5-c043f48eb8ae" providerId="ADAL" clId="{045365B0-30B1-C44E-94E6-721B7706C2AA}" dt="2022-05-30T02:10:09.573" v="1639" actId="1037"/>
          <ac:picMkLst>
            <pc:docMk/>
            <pc:sldMk cId="1861447087" sldId="258"/>
            <ac:picMk id="98" creationId="{41A922EF-4E00-AD48-BD4E-060B9EA01121}"/>
          </ac:picMkLst>
        </pc:picChg>
        <pc:picChg chg="mod topLvl">
          <ac:chgData name="심재영" userId="339faf47-97f8-415a-9cd5-c043f48eb8ae" providerId="ADAL" clId="{045365B0-30B1-C44E-94E6-721B7706C2AA}" dt="2022-05-30T02:10:33.633" v="1647" actId="1038"/>
          <ac:picMkLst>
            <pc:docMk/>
            <pc:sldMk cId="1861447087" sldId="258"/>
            <ac:picMk id="99" creationId="{AD0992AE-6377-FB4D-A6FE-1A6AB9504015}"/>
          </ac:picMkLst>
        </pc:picChg>
        <pc:picChg chg="mod topLvl">
          <ac:chgData name="심재영" userId="339faf47-97f8-415a-9cd5-c043f48eb8ae" providerId="ADAL" clId="{045365B0-30B1-C44E-94E6-721B7706C2AA}" dt="2022-05-30T02:10:22.547" v="1642" actId="1035"/>
          <ac:picMkLst>
            <pc:docMk/>
            <pc:sldMk cId="1861447087" sldId="258"/>
            <ac:picMk id="100" creationId="{551E52B0-24FF-FC4B-A198-87B1C1DD3BF7}"/>
          </ac:picMkLst>
        </pc:picChg>
        <pc:picChg chg="mod">
          <ac:chgData name="심재영" userId="339faf47-97f8-415a-9cd5-c043f48eb8ae" providerId="ADAL" clId="{045365B0-30B1-C44E-94E6-721B7706C2AA}" dt="2022-05-30T01:42:00.463" v="13"/>
          <ac:picMkLst>
            <pc:docMk/>
            <pc:sldMk cId="1861447087" sldId="258"/>
            <ac:picMk id="104" creationId="{30C5AB38-12F7-254D-83FA-2E79F981E8A4}"/>
          </ac:picMkLst>
        </pc:picChg>
        <pc:picChg chg="mod">
          <ac:chgData name="심재영" userId="339faf47-97f8-415a-9cd5-c043f48eb8ae" providerId="ADAL" clId="{045365B0-30B1-C44E-94E6-721B7706C2AA}" dt="2022-05-30T01:42:00.463" v="13"/>
          <ac:picMkLst>
            <pc:docMk/>
            <pc:sldMk cId="1861447087" sldId="258"/>
            <ac:picMk id="107" creationId="{ADF44112-9F9E-1C4E-BFCC-908C926E3BF2}"/>
          </ac:picMkLst>
        </pc:picChg>
        <pc:picChg chg="mod">
          <ac:chgData name="심재영" userId="339faf47-97f8-415a-9cd5-c043f48eb8ae" providerId="ADAL" clId="{045365B0-30B1-C44E-94E6-721B7706C2AA}" dt="2022-05-30T01:42:00.463" v="13"/>
          <ac:picMkLst>
            <pc:docMk/>
            <pc:sldMk cId="1861447087" sldId="258"/>
            <ac:picMk id="110" creationId="{3F7EF5F5-13AD-B441-9AD6-5C2E0BCC7C04}"/>
          </ac:picMkLst>
        </pc:picChg>
        <pc:picChg chg="add mod">
          <ac:chgData name="심재영" userId="339faf47-97f8-415a-9cd5-c043f48eb8ae" providerId="ADAL" clId="{045365B0-30B1-C44E-94E6-721B7706C2AA}" dt="2022-05-30T06:23:00.081" v="5360" actId="1076"/>
          <ac:picMkLst>
            <pc:docMk/>
            <pc:sldMk cId="1861447087" sldId="258"/>
            <ac:picMk id="124" creationId="{03B0605E-3432-424C-9C68-C97DA7C10833}"/>
          </ac:picMkLst>
        </pc:picChg>
        <pc:picChg chg="add mod">
          <ac:chgData name="심재영" userId="339faf47-97f8-415a-9cd5-c043f48eb8ae" providerId="ADAL" clId="{045365B0-30B1-C44E-94E6-721B7706C2AA}" dt="2022-05-30T06:24:42.882" v="5516" actId="1035"/>
          <ac:picMkLst>
            <pc:docMk/>
            <pc:sldMk cId="1861447087" sldId="258"/>
            <ac:picMk id="125" creationId="{8A23E5BF-B007-F34B-B38D-E02AF4FEED44}"/>
          </ac:picMkLst>
        </pc:picChg>
        <pc:picChg chg="add mod">
          <ac:chgData name="심재영" userId="339faf47-97f8-415a-9cd5-c043f48eb8ae" providerId="ADAL" clId="{045365B0-30B1-C44E-94E6-721B7706C2AA}" dt="2022-05-30T06:24:40.775" v="5513" actId="1035"/>
          <ac:picMkLst>
            <pc:docMk/>
            <pc:sldMk cId="1861447087" sldId="258"/>
            <ac:picMk id="126" creationId="{AB398CF0-5E1B-B14F-96EC-3D90296F8A7C}"/>
          </ac:picMkLst>
        </pc:picChg>
        <pc:picChg chg="add del mod">
          <ac:chgData name="심재영" userId="339faf47-97f8-415a-9cd5-c043f48eb8ae" providerId="ADAL" clId="{045365B0-30B1-C44E-94E6-721B7706C2AA}" dt="2022-05-30T04:22:36.514" v="3208" actId="21"/>
          <ac:picMkLst>
            <pc:docMk/>
            <pc:sldMk cId="1861447087" sldId="258"/>
            <ac:picMk id="1026" creationId="{7D80802A-A45A-D54C-AFD5-5F5FB913FA26}"/>
          </ac:picMkLst>
        </pc:picChg>
        <pc:picChg chg="add mod">
          <ac:chgData name="심재영" userId="339faf47-97f8-415a-9cd5-c043f48eb8ae" providerId="ADAL" clId="{045365B0-30B1-C44E-94E6-721B7706C2AA}" dt="2022-05-30T05:10:41.692" v="3614" actId="171"/>
          <ac:picMkLst>
            <pc:docMk/>
            <pc:sldMk cId="1861447087" sldId="258"/>
            <ac:picMk id="1028" creationId="{26F0C5C5-0851-484F-834B-B593D25EDC1E}"/>
          </ac:picMkLst>
        </pc:picChg>
        <pc:picChg chg="add del mod">
          <ac:chgData name="심재영" userId="339faf47-97f8-415a-9cd5-c043f48eb8ae" providerId="ADAL" clId="{045365B0-30B1-C44E-94E6-721B7706C2AA}" dt="2022-05-30T05:10:22.716" v="3610"/>
          <ac:picMkLst>
            <pc:docMk/>
            <pc:sldMk cId="1861447087" sldId="258"/>
            <ac:picMk id="1030" creationId="{8956CB48-C0E9-DB44-A5C7-CE87F9A7C4CB}"/>
          </ac:picMkLst>
        </pc:picChg>
        <pc:cxnChg chg="add mod">
          <ac:chgData name="심재영" userId="339faf47-97f8-415a-9cd5-c043f48eb8ae" providerId="ADAL" clId="{045365B0-30B1-C44E-94E6-721B7706C2AA}" dt="2022-05-30T05:55:16.164" v="4027" actId="1036"/>
          <ac:cxnSpMkLst>
            <pc:docMk/>
            <pc:sldMk cId="1861447087" sldId="258"/>
            <ac:cxnSpMk id="49" creationId="{F5D592A8-71A9-0E43-8C85-144CFF01A51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2540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299" y="4254500"/>
              <a:ext cx="773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000" b="1" spc="-150" dirty="0"/>
                <a:t>PLMS</a:t>
              </a:r>
              <a:endParaRPr lang="ko-KR" altLang="en-US" sz="2000" b="1" spc="-1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김호원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09300" y="4254500"/>
              <a:ext cx="2739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이승윤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김유미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심재영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이더리움 기반 학습 인증 서비스 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“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바름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”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개발</a:t>
              </a:r>
              <a:endParaRPr lang="en-US" altLang="ko-KR" sz="6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08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17186" y="540060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>
                  <a:solidFill>
                    <a:schemeClr val="bg1"/>
                  </a:solidFill>
                </a:rPr>
                <a:t>과제 소개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-1173" y="10637985"/>
            <a:ext cx="21383625" cy="902160"/>
            <a:chOff x="0" y="13314926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314926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9855286" y="1343970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내용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1057607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855286" y="2277420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>
                  <a:solidFill>
                    <a:schemeClr val="bg1"/>
                  </a:solidFill>
                </a:rPr>
                <a:t>과제 결과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267"/>
            <a:ext cx="21383625" cy="190794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53143" y="28707437"/>
            <a:ext cx="10305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2021</a:t>
            </a:r>
            <a:endParaRPr lang="ko-KR" alt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그림 14" descr="텍스트, iPod, 전자기기, 주차장이(가) 표시된 사진&#10;&#10;자동 생성된 설명">
            <a:extLst>
              <a:ext uri="{FF2B5EF4-FFF2-40B4-BE49-F238E27FC236}">
                <a16:creationId xmlns:a16="http://schemas.microsoft.com/office/drawing/2014/main" id="{5F5C807F-4037-1B4E-8888-9C0DEECBC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65" y="12036175"/>
            <a:ext cx="7290681" cy="6185567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A473B96F-E667-8F4B-95F9-7882844D64DF}"/>
              </a:ext>
            </a:extLst>
          </p:cNvPr>
          <p:cNvGrpSpPr/>
          <p:nvPr/>
        </p:nvGrpSpPr>
        <p:grpSpPr>
          <a:xfrm>
            <a:off x="11811846" y="12553652"/>
            <a:ext cx="8087770" cy="5350231"/>
            <a:chOff x="11921783" y="15319264"/>
            <a:chExt cx="8087770" cy="5350231"/>
          </a:xfrm>
        </p:grpSpPr>
        <p:pic>
          <p:nvPicPr>
            <p:cNvPr id="97" name="그래픽 96" descr="위쪽 화살표 단색으로 채워진">
              <a:extLst>
                <a:ext uri="{FF2B5EF4-FFF2-40B4-BE49-F238E27FC236}">
                  <a16:creationId xmlns:a16="http://schemas.microsoft.com/office/drawing/2014/main" id="{3589FC9E-7F79-DA4A-B0A5-C2E2F36EB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381804" y="16807812"/>
              <a:ext cx="888177" cy="942619"/>
            </a:xfrm>
            <a:prstGeom prst="rect">
              <a:avLst/>
            </a:prstGeom>
          </p:spPr>
        </p:pic>
        <p:pic>
          <p:nvPicPr>
            <p:cNvPr id="98" name="그래픽 97" descr="위쪽 화살표 단색으로 채워진">
              <a:extLst>
                <a:ext uri="{FF2B5EF4-FFF2-40B4-BE49-F238E27FC236}">
                  <a16:creationId xmlns:a16="http://schemas.microsoft.com/office/drawing/2014/main" id="{41A922EF-4E00-AD48-BD4E-060B9EA01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15648389" y="16752235"/>
              <a:ext cx="888177" cy="942619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8E98B27-FDD8-814B-90BB-FF9B2E182517}"/>
                </a:ext>
              </a:extLst>
            </p:cNvPr>
            <p:cNvGrpSpPr/>
            <p:nvPr/>
          </p:nvGrpSpPr>
          <p:grpSpPr>
            <a:xfrm>
              <a:off x="14340043" y="17725155"/>
              <a:ext cx="3238287" cy="2944340"/>
              <a:chOff x="2390451" y="4184432"/>
              <a:chExt cx="2515468" cy="2287133"/>
            </a:xfrm>
          </p:grpSpPr>
          <p:sp>
            <p:nvSpPr>
              <p:cNvPr id="109" name="육각형 45">
                <a:extLst>
                  <a:ext uri="{FF2B5EF4-FFF2-40B4-BE49-F238E27FC236}">
                    <a16:creationId xmlns:a16="http://schemas.microsoft.com/office/drawing/2014/main" id="{D16CC2B6-BB6A-B84D-82FF-5AF1716966D8}"/>
                  </a:ext>
                </a:extLst>
              </p:cNvPr>
              <p:cNvSpPr/>
              <p:nvPr/>
            </p:nvSpPr>
            <p:spPr>
              <a:xfrm>
                <a:off x="2390451" y="4184432"/>
                <a:ext cx="2515468" cy="2287133"/>
              </a:xfrm>
              <a:prstGeom prst="hexagon">
                <a:avLst>
                  <a:gd name="adj" fmla="val 28110"/>
                  <a:gd name="vf" fmla="val 115470"/>
                </a:avLst>
              </a:prstGeom>
              <a:solidFill>
                <a:srgbClr val="25AAE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0" name="그래픽 109" descr="남성 사무직 근로자 단색으로 채워진">
                <a:extLst>
                  <a:ext uri="{FF2B5EF4-FFF2-40B4-BE49-F238E27FC236}">
                    <a16:creationId xmlns:a16="http://schemas.microsoft.com/office/drawing/2014/main" id="{3F7EF5F5-13AD-B441-9AD6-5C2E0BCC7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005704" y="4523160"/>
                <a:ext cx="1321784" cy="1229334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95F18D7-351C-1343-A337-057BD49917B0}"/>
                  </a:ext>
                </a:extLst>
              </p:cNvPr>
              <p:cNvSpPr txBox="1"/>
              <p:nvPr/>
            </p:nvSpPr>
            <p:spPr>
              <a:xfrm>
                <a:off x="2840097" y="5782404"/>
                <a:ext cx="1639124" cy="61574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24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학습자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9F97D08-E349-3C40-BFF0-56B1BACFD061}"/>
                </a:ext>
              </a:extLst>
            </p:cNvPr>
            <p:cNvGrpSpPr/>
            <p:nvPr/>
          </p:nvGrpSpPr>
          <p:grpSpPr>
            <a:xfrm>
              <a:off x="16770066" y="16251634"/>
              <a:ext cx="3239487" cy="2947516"/>
              <a:chOff x="4264155" y="3039632"/>
              <a:chExt cx="2516400" cy="2289600"/>
            </a:xfrm>
          </p:grpSpPr>
          <p:sp>
            <p:nvSpPr>
              <p:cNvPr id="106" name="육각형 42">
                <a:extLst>
                  <a:ext uri="{FF2B5EF4-FFF2-40B4-BE49-F238E27FC236}">
                    <a16:creationId xmlns:a16="http://schemas.microsoft.com/office/drawing/2014/main" id="{ADA75D2F-4E67-1749-925F-60ECABC41D76}"/>
                  </a:ext>
                </a:extLst>
              </p:cNvPr>
              <p:cNvSpPr/>
              <p:nvPr/>
            </p:nvSpPr>
            <p:spPr>
              <a:xfrm>
                <a:off x="4264155" y="3039632"/>
                <a:ext cx="2516400" cy="2289600"/>
              </a:xfrm>
              <a:prstGeom prst="hexagon">
                <a:avLst>
                  <a:gd name="adj" fmla="val 28146"/>
                  <a:gd name="vf" fmla="val 115470"/>
                </a:avLst>
              </a:prstGeom>
              <a:solidFill>
                <a:srgbClr val="0082C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7" name="그래픽 106" descr="여성 사무직 근로자 단색으로 채워진">
                <a:extLst>
                  <a:ext uri="{FF2B5EF4-FFF2-40B4-BE49-F238E27FC236}">
                    <a16:creationId xmlns:a16="http://schemas.microsoft.com/office/drawing/2014/main" id="{ADF44112-9F9E-1C4E-BFCC-908C926E3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907093" y="3355294"/>
                <a:ext cx="1229606" cy="1230660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A75A203-BE48-7349-9F9F-1695E1EFF142}"/>
                  </a:ext>
                </a:extLst>
              </p:cNvPr>
              <p:cNvSpPr txBox="1"/>
              <p:nvPr/>
            </p:nvSpPr>
            <p:spPr>
              <a:xfrm>
                <a:off x="4777959" y="4616747"/>
                <a:ext cx="1524815" cy="61641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2400" dirty="0" err="1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검증자</a:t>
                </a:r>
                <a:endParaRPr lang="ko-KR" altLang="en-US" sz="240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7B4862B-AF86-4D4E-9332-BB4AD6F8F667}"/>
                </a:ext>
              </a:extLst>
            </p:cNvPr>
            <p:cNvGrpSpPr/>
            <p:nvPr/>
          </p:nvGrpSpPr>
          <p:grpSpPr>
            <a:xfrm>
              <a:off x="11921783" y="16248629"/>
              <a:ext cx="3239487" cy="2947516"/>
              <a:chOff x="2389987" y="1908287"/>
              <a:chExt cx="2516400" cy="2289600"/>
            </a:xfrm>
          </p:grpSpPr>
          <p:sp>
            <p:nvSpPr>
              <p:cNvPr id="103" name="육각형 48">
                <a:extLst>
                  <a:ext uri="{FF2B5EF4-FFF2-40B4-BE49-F238E27FC236}">
                    <a16:creationId xmlns:a16="http://schemas.microsoft.com/office/drawing/2014/main" id="{2C5E1C47-5574-3C43-BA73-42F932B75EE1}"/>
                  </a:ext>
                </a:extLst>
              </p:cNvPr>
              <p:cNvSpPr/>
              <p:nvPr/>
            </p:nvSpPr>
            <p:spPr>
              <a:xfrm>
                <a:off x="2389987" y="1908287"/>
                <a:ext cx="2516400" cy="2289600"/>
              </a:xfrm>
              <a:prstGeom prst="hexagon">
                <a:avLst>
                  <a:gd name="adj" fmla="val 28352"/>
                  <a:gd name="vf" fmla="val 115470"/>
                </a:avLst>
              </a:prstGeom>
              <a:solidFill>
                <a:srgbClr val="ABE1E8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4" name="그래픽 103" descr="남성 교수 단색으로 채워진">
                <a:extLst>
                  <a:ext uri="{FF2B5EF4-FFF2-40B4-BE49-F238E27FC236}">
                    <a16:creationId xmlns:a16="http://schemas.microsoft.com/office/drawing/2014/main" id="{30C5AB38-12F7-254D-83FA-2E79F981E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032216" y="2224676"/>
                <a:ext cx="1231940" cy="1231888"/>
              </a:xfrm>
              <a:prstGeom prst="rect">
                <a:avLst/>
              </a:prstGeom>
            </p:spPr>
          </p:pic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01114A9-2C23-1848-BC59-18976CDC6C3E}"/>
                  </a:ext>
                </a:extLst>
              </p:cNvPr>
              <p:cNvSpPr txBox="1"/>
              <p:nvPr/>
            </p:nvSpPr>
            <p:spPr>
              <a:xfrm>
                <a:off x="3032215" y="3496840"/>
                <a:ext cx="1231940" cy="49756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2400" dirty="0" err="1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강의자</a:t>
                </a:r>
                <a:endParaRPr lang="ko-KR" altLang="en-US" sz="240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C2E835-D962-0D4A-B907-9630FBA77D9D}"/>
                </a:ext>
              </a:extLst>
            </p:cNvPr>
            <p:cNvSpPr txBox="1"/>
            <p:nvPr/>
          </p:nvSpPr>
          <p:spPr>
            <a:xfrm>
              <a:off x="17318919" y="19662337"/>
              <a:ext cx="1558125" cy="64048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b="1" dirty="0">
                  <a:solidFill>
                    <a:srgbClr val="657F7B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QR</a:t>
              </a:r>
              <a:endParaRPr lang="ko-KR" altLang="en-US" b="1" dirty="0">
                <a:solidFill>
                  <a:srgbClr val="657F7B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C32EE73-1E9C-2545-BB1D-B6F6835F2A2F}"/>
                </a:ext>
              </a:extLst>
            </p:cNvPr>
            <p:cNvSpPr txBox="1"/>
            <p:nvPr/>
          </p:nvSpPr>
          <p:spPr>
            <a:xfrm>
              <a:off x="15789626" y="16870239"/>
              <a:ext cx="1044659" cy="64048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b="1" dirty="0">
                  <a:solidFill>
                    <a:srgbClr val="657F7B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QR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C8EAE18-C364-894F-A9A0-66A6D5369D73}"/>
                </a:ext>
              </a:extLst>
            </p:cNvPr>
            <p:cNvSpPr txBox="1"/>
            <p:nvPr/>
          </p:nvSpPr>
          <p:spPr>
            <a:xfrm>
              <a:off x="14872853" y="17287239"/>
              <a:ext cx="1382937" cy="64048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b="1" dirty="0">
                  <a:solidFill>
                    <a:srgbClr val="657F7B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수강</a:t>
              </a:r>
              <a:endParaRPr lang="en-US" altLang="ko-KR" b="1" dirty="0">
                <a:solidFill>
                  <a:srgbClr val="657F7B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pic>
          <p:nvPicPr>
            <p:cNvPr id="91" name="그래픽 90" descr="뒤로 단색으로 채워진">
              <a:extLst>
                <a:ext uri="{FF2B5EF4-FFF2-40B4-BE49-F238E27FC236}">
                  <a16:creationId xmlns:a16="http://schemas.microsoft.com/office/drawing/2014/main" id="{08877533-AD1A-ED43-9524-5E528D369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7378668">
              <a:off x="17358844" y="19129629"/>
              <a:ext cx="924443" cy="924443"/>
            </a:xfrm>
            <a:prstGeom prst="rect">
              <a:avLst/>
            </a:prstGeom>
          </p:spPr>
        </p:pic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673D8F8-2A7C-1B49-A8E4-C54FED5C0FE3}"/>
                </a:ext>
              </a:extLst>
            </p:cNvPr>
            <p:cNvGrpSpPr/>
            <p:nvPr/>
          </p:nvGrpSpPr>
          <p:grpSpPr>
            <a:xfrm>
              <a:off x="14355676" y="15319264"/>
              <a:ext cx="3212647" cy="1464396"/>
              <a:chOff x="5052070" y="2204839"/>
              <a:chExt cx="2495551" cy="1137528"/>
            </a:xfrm>
          </p:grpSpPr>
          <p:sp>
            <p:nvSpPr>
              <p:cNvPr id="101" name="사다리꼴 32">
                <a:extLst>
                  <a:ext uri="{FF2B5EF4-FFF2-40B4-BE49-F238E27FC236}">
                    <a16:creationId xmlns:a16="http://schemas.microsoft.com/office/drawing/2014/main" id="{744F9750-83E9-B84D-88ED-E660D835A82D}"/>
                  </a:ext>
                </a:extLst>
              </p:cNvPr>
              <p:cNvSpPr/>
              <p:nvPr/>
            </p:nvSpPr>
            <p:spPr>
              <a:xfrm>
                <a:off x="5052070" y="2204839"/>
                <a:ext cx="2495551" cy="1137528"/>
              </a:xfrm>
              <a:prstGeom prst="trapezoid">
                <a:avLst>
                  <a:gd name="adj" fmla="val 55611"/>
                </a:avLst>
              </a:prstGeom>
              <a:solidFill>
                <a:srgbClr val="B1C6B5"/>
              </a:solidFill>
              <a:ln>
                <a:noFill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  <a:scene3d>
                  <a:camera prst="orthographicFront"/>
                  <a:lightRig rig="threePt" dir="t"/>
                </a:scene3d>
                <a:flatTx/>
              </a:bodyPr>
              <a:lstStyle/>
              <a:p>
                <a:pPr algn="ctr">
                  <a:spcAft>
                    <a:spcPts val="600"/>
                  </a:spcAft>
                </a:pPr>
                <a:endParaRPr lang="ko-KR" altLang="en-US" sz="3600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Microsoft GothicNeo" panose="020B0500000101010101" pitchFamily="50" charset="-127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2BA707B-4319-2C41-8582-176A0974162A}"/>
                  </a:ext>
                </a:extLst>
              </p:cNvPr>
              <p:cNvSpPr txBox="1"/>
              <p:nvPr/>
            </p:nvSpPr>
            <p:spPr>
              <a:xfrm>
                <a:off x="5729962" y="2429000"/>
                <a:ext cx="1144651" cy="59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4400" dirty="0">
                    <a:solidFill>
                      <a:schemeClr val="bg1"/>
                    </a:solidFill>
                    <a:latin typeface="MunhwajaeDolbom Regular" panose="020B0000000000000000" pitchFamily="34" charset="-127"/>
                    <a:ea typeface="MunhwajaeDolbom Regular" panose="020B0000000000000000" pitchFamily="34" charset="-127"/>
                  </a:rPr>
                  <a:t>바름</a:t>
                </a:r>
              </a:p>
            </p:txBody>
          </p:sp>
        </p:grpSp>
        <p:pic>
          <p:nvPicPr>
            <p:cNvPr id="99" name="그래픽 98" descr="위쪽 화살표 단색으로 채워진">
              <a:extLst>
                <a:ext uri="{FF2B5EF4-FFF2-40B4-BE49-F238E27FC236}">
                  <a16:creationId xmlns:a16="http://schemas.microsoft.com/office/drawing/2014/main" id="{AD0992AE-6377-FB4D-A6FE-1A6AB9504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3178017">
              <a:off x="13971679" y="15582667"/>
              <a:ext cx="854424" cy="894591"/>
            </a:xfrm>
            <a:prstGeom prst="rect">
              <a:avLst/>
            </a:prstGeom>
          </p:spPr>
        </p:pic>
        <p:pic>
          <p:nvPicPr>
            <p:cNvPr id="100" name="그래픽 99" descr="위쪽 화살표 단색으로 채워진">
              <a:extLst>
                <a:ext uri="{FF2B5EF4-FFF2-40B4-BE49-F238E27FC236}">
                  <a16:creationId xmlns:a16="http://schemas.microsoft.com/office/drawing/2014/main" id="{551E52B0-24FF-FC4B-A198-87B1C1DD3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978017">
              <a:off x="14125496" y="15794483"/>
              <a:ext cx="854424" cy="894591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C9F27D6-D4FC-BE46-B7F9-EFB7C15D45DD}"/>
                </a:ext>
              </a:extLst>
            </p:cNvPr>
            <p:cNvSpPr txBox="1"/>
            <p:nvPr/>
          </p:nvSpPr>
          <p:spPr>
            <a:xfrm>
              <a:off x="13566800" y="15741594"/>
              <a:ext cx="1165968" cy="36377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b="1" dirty="0">
                  <a:solidFill>
                    <a:srgbClr val="657F7B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강의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BC36503-795F-014D-88EE-95372F568323}"/>
                </a:ext>
              </a:extLst>
            </p:cNvPr>
            <p:cNvSpPr txBox="1"/>
            <p:nvPr/>
          </p:nvSpPr>
          <p:spPr>
            <a:xfrm>
              <a:off x="14133717" y="16251979"/>
              <a:ext cx="1171276" cy="64048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b="1" dirty="0">
                  <a:solidFill>
                    <a:srgbClr val="657F7B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기록</a:t>
              </a:r>
            </a:p>
          </p:txBody>
        </p:sp>
        <p:pic>
          <p:nvPicPr>
            <p:cNvPr id="95" name="그래픽 94" descr="위쪽 화살표 단색으로 채워진">
              <a:extLst>
                <a:ext uri="{FF2B5EF4-FFF2-40B4-BE49-F238E27FC236}">
                  <a16:creationId xmlns:a16="http://schemas.microsoft.com/office/drawing/2014/main" id="{58B4FB01-B6D7-A34E-B39A-9F98AC4C9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8021355">
              <a:off x="16905914" y="15737064"/>
              <a:ext cx="854424" cy="89459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7BBABE-10D6-734C-A418-89D09AA325AA}"/>
                </a:ext>
              </a:extLst>
            </p:cNvPr>
            <p:cNvSpPr txBox="1"/>
            <p:nvPr/>
          </p:nvSpPr>
          <p:spPr>
            <a:xfrm>
              <a:off x="16895430" y="15881735"/>
              <a:ext cx="1197730" cy="38176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b="1" dirty="0">
                  <a:solidFill>
                    <a:srgbClr val="657F7B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검증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752452-F269-5C41-869C-D9A30EA2F96D}"/>
              </a:ext>
            </a:extLst>
          </p:cNvPr>
          <p:cNvGrpSpPr/>
          <p:nvPr/>
        </p:nvGrpSpPr>
        <p:grpSpPr>
          <a:xfrm>
            <a:off x="1412105" y="6799337"/>
            <a:ext cx="8584555" cy="2896585"/>
            <a:chOff x="1232631" y="6693005"/>
            <a:chExt cx="8584555" cy="289658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8E76C0-5C41-654D-9146-C5CC6C4B1CA0}"/>
                </a:ext>
              </a:extLst>
            </p:cNvPr>
            <p:cNvSpPr txBox="1"/>
            <p:nvPr/>
          </p:nvSpPr>
          <p:spPr>
            <a:xfrm>
              <a:off x="1283433" y="6693005"/>
              <a:ext cx="2634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b="1" dirty="0">
                  <a:solidFill>
                    <a:srgbClr val="253762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기존 문제점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5A7F433-0375-BE4D-91CC-A871CBEDA437}"/>
                </a:ext>
              </a:extLst>
            </p:cNvPr>
            <p:cNvSpPr txBox="1"/>
            <p:nvPr/>
          </p:nvSpPr>
          <p:spPr>
            <a:xfrm>
              <a:off x="1232631" y="9127925"/>
              <a:ext cx="85845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v"/>
              </a:pPr>
              <a:r>
                <a:rPr kumimoji="1" lang="ko-KR" altLang="en-US" sz="2400" dirty="0">
                  <a:solidFill>
                    <a:schemeClr val="bg2">
                      <a:lumMod val="10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처음 듣는 온라인 사이트에서 발급된 인증서</a:t>
              </a:r>
              <a:r>
                <a:rPr kumimoji="1" lang="en-US" altLang="ko-KR" sz="2400" dirty="0">
                  <a:solidFill>
                    <a:schemeClr val="bg2">
                      <a:lumMod val="10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</a:t>
              </a:r>
              <a:r>
                <a:rPr kumimoji="1" lang="ko-KR" altLang="en-US" sz="2400" dirty="0">
                  <a:solidFill>
                    <a:schemeClr val="bg2">
                      <a:lumMod val="10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믿을 수 있을까</a:t>
              </a:r>
              <a:r>
                <a:rPr kumimoji="1" lang="en-US" altLang="ko-KR" sz="2400" dirty="0">
                  <a:solidFill>
                    <a:schemeClr val="bg2">
                      <a:lumMod val="10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?</a:t>
              </a:r>
              <a:endParaRPr kumimoji="1" lang="ko-KR" altLang="en-US" sz="24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A49D62E-F705-B34D-876A-0D7A040F0E50}"/>
                </a:ext>
              </a:extLst>
            </p:cNvPr>
            <p:cNvSpPr txBox="1"/>
            <p:nvPr/>
          </p:nvSpPr>
          <p:spPr>
            <a:xfrm>
              <a:off x="1232633" y="8323961"/>
              <a:ext cx="7436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v"/>
              </a:pPr>
              <a:r>
                <a:rPr kumimoji="1" lang="ko-KR" altLang="en-US" sz="2400" dirty="0">
                  <a:solidFill>
                    <a:schemeClr val="bg2">
                      <a:lumMod val="10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학습 진행 과정 없이 결과만 있는 인증서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13538A3-AFF7-7D4C-AA1F-7268FE8E305A}"/>
                </a:ext>
              </a:extLst>
            </p:cNvPr>
            <p:cNvSpPr txBox="1"/>
            <p:nvPr/>
          </p:nvSpPr>
          <p:spPr>
            <a:xfrm>
              <a:off x="1232632" y="7519997"/>
              <a:ext cx="7793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v"/>
              </a:pPr>
              <a:r>
                <a:rPr kumimoji="1" lang="ko-KR" altLang="en-US" sz="2400" dirty="0">
                  <a:solidFill>
                    <a:schemeClr val="bg2">
                      <a:lumMod val="10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매번 발급하고 위</a:t>
              </a:r>
              <a:r>
                <a:rPr kumimoji="1" lang="en-US" altLang="ko-KR" sz="2400" dirty="0">
                  <a:solidFill>
                    <a:schemeClr val="bg2">
                      <a:lumMod val="10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/</a:t>
              </a:r>
              <a:r>
                <a:rPr kumimoji="1" lang="ko-KR" altLang="en-US" sz="2400" dirty="0">
                  <a:solidFill>
                    <a:schemeClr val="bg2">
                      <a:lumMod val="10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변조를 확인해야 하는 인증서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BBCC695-6CCC-7640-AC85-68C647776A71}"/>
              </a:ext>
            </a:extLst>
          </p:cNvPr>
          <p:cNvGrpSpPr/>
          <p:nvPr/>
        </p:nvGrpSpPr>
        <p:grpSpPr>
          <a:xfrm>
            <a:off x="10456592" y="6239337"/>
            <a:ext cx="4187762" cy="4187761"/>
            <a:chOff x="10078597" y="6373457"/>
            <a:chExt cx="4187762" cy="4187761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FD4BA22-8BFF-2243-B842-5E65AA31251D}"/>
                </a:ext>
              </a:extLst>
            </p:cNvPr>
            <p:cNvGrpSpPr/>
            <p:nvPr/>
          </p:nvGrpSpPr>
          <p:grpSpPr>
            <a:xfrm>
              <a:off x="10078597" y="6373457"/>
              <a:ext cx="4187762" cy="4187761"/>
              <a:chOff x="10078597" y="6373457"/>
              <a:chExt cx="4187762" cy="4187761"/>
            </a:xfrm>
          </p:grpSpPr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9D507DB1-049A-FB40-B540-925412D3D013}"/>
                  </a:ext>
                </a:extLst>
              </p:cNvPr>
              <p:cNvSpPr/>
              <p:nvPr/>
            </p:nvSpPr>
            <p:spPr>
              <a:xfrm>
                <a:off x="10247945" y="6373457"/>
                <a:ext cx="4018414" cy="4018414"/>
              </a:xfrm>
              <a:custGeom>
                <a:avLst/>
                <a:gdLst>
                  <a:gd name="connsiteX0" fmla="*/ 2009207 w 4018414"/>
                  <a:gd name="connsiteY0" fmla="*/ 0 h 4018414"/>
                  <a:gd name="connsiteX1" fmla="*/ 4018414 w 4018414"/>
                  <a:gd name="connsiteY1" fmla="*/ 2009207 h 4018414"/>
                  <a:gd name="connsiteX2" fmla="*/ 2009207 w 4018414"/>
                  <a:gd name="connsiteY2" fmla="*/ 2009207 h 4018414"/>
                  <a:gd name="connsiteX3" fmla="*/ 2009207 w 4018414"/>
                  <a:gd name="connsiteY3" fmla="*/ 0 h 401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8414" h="4018414">
                    <a:moveTo>
                      <a:pt x="2009207" y="0"/>
                    </a:moveTo>
                    <a:cubicBezTo>
                      <a:pt x="3118861" y="0"/>
                      <a:pt x="4018414" y="899553"/>
                      <a:pt x="4018414" y="2009207"/>
                    </a:cubicBezTo>
                    <a:lnTo>
                      <a:pt x="2009207" y="2009207"/>
                    </a:lnTo>
                    <a:lnTo>
                      <a:pt x="2009207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37682" tIns="825957" rIns="562846" bIns="2161601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500" kern="1200" dirty="0"/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E7DADA35-BE11-5540-85DE-170AE66D2D5F}"/>
                  </a:ext>
                </a:extLst>
              </p:cNvPr>
              <p:cNvSpPr/>
              <p:nvPr/>
            </p:nvSpPr>
            <p:spPr>
              <a:xfrm>
                <a:off x="10078597" y="6542804"/>
                <a:ext cx="4018414" cy="4018414"/>
              </a:xfrm>
              <a:custGeom>
                <a:avLst/>
                <a:gdLst>
                  <a:gd name="connsiteX0" fmla="*/ 4018414 w 4018414"/>
                  <a:gd name="connsiteY0" fmla="*/ 2009207 h 4018414"/>
                  <a:gd name="connsiteX1" fmla="*/ 2009207 w 4018414"/>
                  <a:gd name="connsiteY1" fmla="*/ 4018414 h 4018414"/>
                  <a:gd name="connsiteX2" fmla="*/ 2009207 w 4018414"/>
                  <a:gd name="connsiteY2" fmla="*/ 2009207 h 4018414"/>
                  <a:gd name="connsiteX3" fmla="*/ 4018414 w 4018414"/>
                  <a:gd name="connsiteY3" fmla="*/ 2009207 h 401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8414" h="4018414">
                    <a:moveTo>
                      <a:pt x="4018414" y="2009207"/>
                    </a:moveTo>
                    <a:cubicBezTo>
                      <a:pt x="4018414" y="3118861"/>
                      <a:pt x="3118861" y="4018414"/>
                      <a:pt x="2009207" y="4018414"/>
                    </a:cubicBezTo>
                    <a:lnTo>
                      <a:pt x="2009207" y="2009207"/>
                    </a:lnTo>
                    <a:lnTo>
                      <a:pt x="4018414" y="200920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63515" tIns="2163515" rIns="537013" bIns="824043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500" kern="1200" dirty="0"/>
              </a:p>
            </p:txBody>
          </p:sp>
          <p:sp>
            <p:nvSpPr>
              <p:cNvPr id="41" name="자유형 40">
                <a:extLst>
                  <a:ext uri="{FF2B5EF4-FFF2-40B4-BE49-F238E27FC236}">
                    <a16:creationId xmlns:a16="http://schemas.microsoft.com/office/drawing/2014/main" id="{B410B319-B6CA-AD45-BA55-6B9D04081E5C}"/>
                  </a:ext>
                </a:extLst>
              </p:cNvPr>
              <p:cNvSpPr/>
              <p:nvPr/>
            </p:nvSpPr>
            <p:spPr>
              <a:xfrm>
                <a:off x="10078597" y="6542804"/>
                <a:ext cx="4018414" cy="4018414"/>
              </a:xfrm>
              <a:custGeom>
                <a:avLst/>
                <a:gdLst>
                  <a:gd name="connsiteX0" fmla="*/ 2009207 w 4018414"/>
                  <a:gd name="connsiteY0" fmla="*/ 4018414 h 4018414"/>
                  <a:gd name="connsiteX1" fmla="*/ 0 w 4018414"/>
                  <a:gd name="connsiteY1" fmla="*/ 2009207 h 4018414"/>
                  <a:gd name="connsiteX2" fmla="*/ 2009207 w 4018414"/>
                  <a:gd name="connsiteY2" fmla="*/ 2009207 h 4018414"/>
                  <a:gd name="connsiteX3" fmla="*/ 2009207 w 4018414"/>
                  <a:gd name="connsiteY3" fmla="*/ 4018414 h 401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8414" h="4018414">
                    <a:moveTo>
                      <a:pt x="2009207" y="4018414"/>
                    </a:moveTo>
                    <a:cubicBezTo>
                      <a:pt x="899553" y="4018414"/>
                      <a:pt x="0" y="3118861"/>
                      <a:pt x="0" y="2009207"/>
                    </a:cubicBezTo>
                    <a:lnTo>
                      <a:pt x="2009207" y="2009207"/>
                    </a:lnTo>
                    <a:lnTo>
                      <a:pt x="2009207" y="401841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37014" tIns="2163515" rIns="2163514" bIns="824043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500" kern="1200" dirty="0"/>
              </a:p>
            </p:txBody>
          </p:sp>
          <p:sp>
            <p:nvSpPr>
              <p:cNvPr id="42" name="자유형 41">
                <a:extLst>
                  <a:ext uri="{FF2B5EF4-FFF2-40B4-BE49-F238E27FC236}">
                    <a16:creationId xmlns:a16="http://schemas.microsoft.com/office/drawing/2014/main" id="{A71BC7F6-11B2-6C42-AA25-CF5D90B50A51}"/>
                  </a:ext>
                </a:extLst>
              </p:cNvPr>
              <p:cNvSpPr/>
              <p:nvPr/>
            </p:nvSpPr>
            <p:spPr>
              <a:xfrm>
                <a:off x="10078597" y="6542804"/>
                <a:ext cx="4018414" cy="4018414"/>
              </a:xfrm>
              <a:custGeom>
                <a:avLst/>
                <a:gdLst>
                  <a:gd name="connsiteX0" fmla="*/ 0 w 4018414"/>
                  <a:gd name="connsiteY0" fmla="*/ 2009207 h 4018414"/>
                  <a:gd name="connsiteX1" fmla="*/ 2009207 w 4018414"/>
                  <a:gd name="connsiteY1" fmla="*/ 0 h 4018414"/>
                  <a:gd name="connsiteX2" fmla="*/ 2009207 w 4018414"/>
                  <a:gd name="connsiteY2" fmla="*/ 2009207 h 4018414"/>
                  <a:gd name="connsiteX3" fmla="*/ 0 w 4018414"/>
                  <a:gd name="connsiteY3" fmla="*/ 2009207 h 401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8414" h="4018414">
                    <a:moveTo>
                      <a:pt x="0" y="2009207"/>
                    </a:moveTo>
                    <a:cubicBezTo>
                      <a:pt x="0" y="899553"/>
                      <a:pt x="899553" y="0"/>
                      <a:pt x="2009207" y="0"/>
                    </a:cubicBezTo>
                    <a:lnTo>
                      <a:pt x="2009207" y="2009207"/>
                    </a:lnTo>
                    <a:lnTo>
                      <a:pt x="0" y="200920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37014" tIns="824044" rIns="2163514" bIns="2163514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500" kern="1200" dirty="0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A5BE3E4-C9E7-2341-98AD-E42CA803BA14}"/>
                </a:ext>
              </a:extLst>
            </p:cNvPr>
            <p:cNvGrpSpPr/>
            <p:nvPr/>
          </p:nvGrpSpPr>
          <p:grpSpPr>
            <a:xfrm>
              <a:off x="10484655" y="7093129"/>
              <a:ext cx="3710064" cy="2637861"/>
              <a:chOff x="10484655" y="7093129"/>
              <a:chExt cx="3710064" cy="263786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084BA9-1F67-8B40-AC97-45448F9E1E5F}"/>
                  </a:ext>
                </a:extLst>
              </p:cNvPr>
              <p:cNvSpPr txBox="1"/>
              <p:nvPr/>
            </p:nvSpPr>
            <p:spPr>
              <a:xfrm>
                <a:off x="10645519" y="7310088"/>
                <a:ext cx="124745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누구나</a:t>
                </a:r>
                <a:br>
                  <a:rPr kumimoji="1" lang="en-US" altLang="ko-KR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</a:br>
                <a:r>
                  <a:rPr kumimoji="1" lang="ko-KR" altLang="en-US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강의 만들고</a:t>
                </a:r>
                <a:br>
                  <a:rPr kumimoji="1" lang="en-US" altLang="ko-KR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</a:br>
                <a:r>
                  <a:rPr kumimoji="1" lang="ko-KR" altLang="en-US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증명 가능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090C379-890A-E34D-ADBC-CEF039D147BA}"/>
                  </a:ext>
                </a:extLst>
              </p:cNvPr>
              <p:cNvSpPr txBox="1"/>
              <p:nvPr/>
            </p:nvSpPr>
            <p:spPr>
              <a:xfrm>
                <a:off x="12115435" y="7093129"/>
                <a:ext cx="207928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400" dirty="0" err="1">
                    <a:solidFill>
                      <a:schemeClr val="bg1"/>
                    </a:solidFill>
                  </a:rPr>
                  <a:t>블록체인의</a:t>
                </a:r>
                <a:br>
                  <a:rPr kumimoji="1" lang="en-US" altLang="ko-KR" sz="1400" dirty="0">
                    <a:solidFill>
                      <a:schemeClr val="bg1"/>
                    </a:solidFill>
                  </a:rPr>
                </a:br>
                <a:r>
                  <a:rPr kumimoji="1" lang="ko-KR" altLang="en-US" sz="1400" dirty="0" err="1">
                    <a:solidFill>
                      <a:schemeClr val="bg1"/>
                    </a:solidFill>
                  </a:rPr>
                  <a:t>탈중앙성</a:t>
                </a:r>
                <a:r>
                  <a:rPr kumimoji="1" lang="en-US" altLang="ko-KR" sz="1400" dirty="0">
                    <a:solidFill>
                      <a:schemeClr val="bg1"/>
                    </a:solidFill>
                  </a:rPr>
                  <a:t>,</a:t>
                </a:r>
                <a:r>
                  <a:rPr kumimoji="1" lang="ko-KR" altLang="en-US" sz="1400" dirty="0">
                    <a:solidFill>
                      <a:schemeClr val="bg1"/>
                    </a:solidFill>
                  </a:rPr>
                  <a:t> 투명성</a:t>
                </a:r>
                <a:r>
                  <a:rPr kumimoji="1" lang="en-US" altLang="ko-KR" sz="1400" dirty="0">
                    <a:solidFill>
                      <a:schemeClr val="bg1"/>
                    </a:solidFill>
                  </a:rPr>
                  <a:t>,</a:t>
                </a:r>
              </a:p>
              <a:p>
                <a:pPr algn="ctr"/>
                <a:r>
                  <a:rPr kumimoji="1" lang="ko-KR" altLang="en-US" sz="1400" dirty="0">
                    <a:solidFill>
                      <a:schemeClr val="bg1"/>
                    </a:solidFill>
                  </a:rPr>
                  <a:t>불변성을 이용하여</a:t>
                </a:r>
                <a:endParaRPr kumimoji="1"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ko-KR" altLang="en-US" sz="1400" dirty="0">
                    <a:solidFill>
                      <a:schemeClr val="bg1"/>
                    </a:solidFill>
                  </a:rPr>
                  <a:t>문제 해결 가능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287694E-B560-EF45-8190-4FF84EDA023B}"/>
                  </a:ext>
                </a:extLst>
              </p:cNvPr>
              <p:cNvSpPr txBox="1"/>
              <p:nvPr/>
            </p:nvSpPr>
            <p:spPr>
              <a:xfrm>
                <a:off x="10484655" y="8899993"/>
                <a:ext cx="15392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학습 진행 과정</a:t>
                </a:r>
                <a:endParaRPr kumimoji="1" lang="en-US" altLang="ko-KR" sz="160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algn="ctr"/>
                <a:r>
                  <a:rPr kumimoji="1" lang="ko-KR" altLang="en-US" sz="1600" dirty="0" err="1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블록체인에</a:t>
                </a:r>
                <a:r>
                  <a:rPr kumimoji="1"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기록</a:t>
                </a:r>
                <a:r>
                  <a:rPr kumimoji="1"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</a:t>
                </a:r>
              </a:p>
              <a:p>
                <a:pPr algn="ctr"/>
                <a:r>
                  <a:rPr kumimoji="1"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투명한 평가 절차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28837C-1BFC-9845-91AF-6D3BCA52A080}"/>
                  </a:ext>
                </a:extLst>
              </p:cNvPr>
              <p:cNvSpPr txBox="1"/>
              <p:nvPr/>
            </p:nvSpPr>
            <p:spPr>
              <a:xfrm>
                <a:off x="12219200" y="8991257"/>
                <a:ext cx="1508746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9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학습 데이터</a:t>
                </a:r>
                <a:endParaRPr kumimoji="1" lang="en-US" altLang="ko-KR" sz="190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algn="ctr"/>
                <a:r>
                  <a:rPr kumimoji="1" lang="ko-KR" altLang="en-US" sz="1900" dirty="0" err="1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위변조</a:t>
                </a:r>
                <a:r>
                  <a:rPr kumimoji="1" lang="ko-KR" altLang="en-US" sz="19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불가능</a:t>
                </a:r>
              </a:p>
            </p:txBody>
          </p:sp>
        </p:grpSp>
      </p:grpSp>
      <p:sp>
        <p:nvSpPr>
          <p:cNvPr id="44" name="오른쪽 화살표[R] 43">
            <a:extLst>
              <a:ext uri="{FF2B5EF4-FFF2-40B4-BE49-F238E27FC236}">
                <a16:creationId xmlns:a16="http://schemas.microsoft.com/office/drawing/2014/main" id="{397C76D3-5F23-9848-9A7E-D2F46CA66AB2}"/>
              </a:ext>
            </a:extLst>
          </p:cNvPr>
          <p:cNvSpPr/>
          <p:nvPr/>
        </p:nvSpPr>
        <p:spPr>
          <a:xfrm>
            <a:off x="8533720" y="7845001"/>
            <a:ext cx="1350409" cy="920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9B58DFC-F9F6-3242-AE27-5211DAC919C4}"/>
              </a:ext>
            </a:extLst>
          </p:cNvPr>
          <p:cNvSpPr txBox="1"/>
          <p:nvPr/>
        </p:nvSpPr>
        <p:spPr>
          <a:xfrm>
            <a:off x="1683657" y="11949860"/>
            <a:ext cx="20040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600" b="1" dirty="0">
                <a:solidFill>
                  <a:srgbClr val="253762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시스템 구조도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7D2D58D-CCC4-CA48-93BC-D4601207082A}"/>
              </a:ext>
            </a:extLst>
          </p:cNvPr>
          <p:cNvSpPr txBox="1"/>
          <p:nvPr/>
        </p:nvSpPr>
        <p:spPr>
          <a:xfrm>
            <a:off x="11488311" y="11949860"/>
            <a:ext cx="14269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600" b="1" dirty="0">
                <a:solidFill>
                  <a:srgbClr val="253762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주요 기능</a:t>
            </a: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A3FDA1C9-7844-F54F-9E82-8132BB775E0D}"/>
              </a:ext>
            </a:extLst>
          </p:cNvPr>
          <p:cNvSpPr>
            <a:spLocks/>
          </p:cNvSpPr>
          <p:nvPr/>
        </p:nvSpPr>
        <p:spPr>
          <a:xfrm rot="5400000">
            <a:off x="1392600" y="12022571"/>
            <a:ext cx="297763" cy="256478"/>
          </a:xfrm>
          <a:prstGeom prst="triangle">
            <a:avLst>
              <a:gd name="adj" fmla="val 50001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2" name="삼각형 121">
            <a:extLst>
              <a:ext uri="{FF2B5EF4-FFF2-40B4-BE49-F238E27FC236}">
                <a16:creationId xmlns:a16="http://schemas.microsoft.com/office/drawing/2014/main" id="{8A89B73F-03E2-574C-AB58-56EA1FB43A3C}"/>
              </a:ext>
            </a:extLst>
          </p:cNvPr>
          <p:cNvSpPr>
            <a:spLocks/>
          </p:cNvSpPr>
          <p:nvPr/>
        </p:nvSpPr>
        <p:spPr>
          <a:xfrm rot="5400000">
            <a:off x="11181863" y="12041717"/>
            <a:ext cx="297763" cy="256478"/>
          </a:xfrm>
          <a:prstGeom prst="triangle">
            <a:avLst>
              <a:gd name="adj" fmla="val 50001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F5D592A8-71A9-0E43-8C85-144CFF01A510}"/>
              </a:ext>
            </a:extLst>
          </p:cNvPr>
          <p:cNvCxnSpPr>
            <a:cxnSpLocks/>
          </p:cNvCxnSpPr>
          <p:nvPr/>
        </p:nvCxnSpPr>
        <p:spPr>
          <a:xfrm flipV="1">
            <a:off x="10744613" y="12009832"/>
            <a:ext cx="0" cy="868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F0C5C5-0851-484F-834B-B593D25E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7637">
            <a:off x="14345946" y="5062245"/>
            <a:ext cx="6272603" cy="628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D974A86-807E-2A4A-9454-A94FB0A99411}"/>
              </a:ext>
            </a:extLst>
          </p:cNvPr>
          <p:cNvSpPr txBox="1"/>
          <p:nvPr/>
        </p:nvSpPr>
        <p:spPr>
          <a:xfrm>
            <a:off x="15052262" y="8260941"/>
            <a:ext cx="4901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R" sz="2400" b="1" dirty="0">
                <a:solidFill>
                  <a:srgbClr val="253762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QR</a:t>
            </a:r>
            <a:r>
              <a:rPr kumimoji="1" lang="ko-KR" altLang="en-US" sz="2400" b="1" dirty="0">
                <a:solidFill>
                  <a:srgbClr val="253762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코드</a:t>
            </a:r>
            <a:r>
              <a:rPr kumimoji="1" lang="ko-KR" altLang="en-US" sz="2000" dirty="0">
                <a:solidFill>
                  <a:srgbClr val="253762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로 수강한 교육 과정을 </a:t>
            </a:r>
            <a:endParaRPr kumimoji="1" lang="en-US" altLang="ko-KR" sz="2000" dirty="0">
              <a:solidFill>
                <a:srgbClr val="253762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ctr"/>
            <a:r>
              <a:rPr kumimoji="1" lang="ko-KR" altLang="en-US" sz="2000" dirty="0">
                <a:solidFill>
                  <a:srgbClr val="253762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한 번에 </a:t>
            </a:r>
            <a:r>
              <a:rPr kumimoji="1" lang="ko-KR" altLang="en-US" sz="2400" b="1" dirty="0">
                <a:solidFill>
                  <a:srgbClr val="253762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증명</a:t>
            </a:r>
            <a:r>
              <a:rPr kumimoji="1" lang="ko-KR" altLang="en-US" sz="2000" dirty="0">
                <a:solidFill>
                  <a:srgbClr val="253762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할 수 있는 </a:t>
            </a:r>
            <a:endParaRPr kumimoji="1" lang="en-US" altLang="ko-KR" sz="2000" dirty="0">
              <a:solidFill>
                <a:srgbClr val="253762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ctr"/>
            <a:r>
              <a:rPr kumimoji="1" lang="ko-KR" altLang="en-US" sz="2400" b="1" dirty="0" err="1">
                <a:solidFill>
                  <a:srgbClr val="253762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블록체인</a:t>
            </a:r>
            <a:r>
              <a:rPr kumimoji="1" lang="ko-KR" altLang="en-US" sz="2000" dirty="0">
                <a:solidFill>
                  <a:srgbClr val="253762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기반 </a:t>
            </a:r>
            <a:r>
              <a:rPr kumimoji="1" lang="ko-KR" altLang="en-US" sz="2000" b="1" dirty="0">
                <a:solidFill>
                  <a:srgbClr val="25376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 인증 서비스</a:t>
            </a:r>
          </a:p>
        </p:txBody>
      </p:sp>
      <p:pic>
        <p:nvPicPr>
          <p:cNvPr id="126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AB398CF0-5E1B-B14F-96EC-3D90296F8A7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1820" r="22083" b="51671"/>
          <a:stretch/>
        </p:blipFill>
        <p:spPr>
          <a:xfrm>
            <a:off x="15291320" y="21702535"/>
            <a:ext cx="4846266" cy="6238947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8A23E5BF-B007-F34B-B38D-E02AF4FEED4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898689" y="22370372"/>
            <a:ext cx="5961657" cy="492401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CBD7BB3-B541-0848-AA57-9D7EFCD07417}"/>
              </a:ext>
            </a:extLst>
          </p:cNvPr>
          <p:cNvSpPr txBox="1"/>
          <p:nvPr/>
        </p:nvSpPr>
        <p:spPr>
          <a:xfrm>
            <a:off x="11782966" y="18042927"/>
            <a:ext cx="889168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" altLang="ko-KR" sz="2000" b="1" dirty="0">
                <a:solidFill>
                  <a:srgbClr val="253762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QR</a:t>
            </a:r>
            <a:r>
              <a:rPr lang="ko-KR" altLang="en-US" sz="2000" b="1" dirty="0">
                <a:solidFill>
                  <a:srgbClr val="253762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코드로 증명서 조회 </a:t>
            </a:r>
          </a:p>
          <a:p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학습자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강의 증명서 재발급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누락 없이 </a:t>
            </a:r>
            <a:r>
              <a:rPr lang="en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QR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 하나만 제출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bg2">
                    <a:lumMod val="10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강의자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누구나 강의 가능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별도 시스템 구축 없이 강의 수강에 대한 인증 제공 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bg2">
                    <a:lumMod val="10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검증자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</a:t>
            </a:r>
            <a:r>
              <a:rPr lang="en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QR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 하나로 지원자가 수강한 강의 한꺼번에 확인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검증 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>
                <a:solidFill>
                  <a:srgbClr val="253762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학습 과정 </a:t>
            </a:r>
            <a:r>
              <a:rPr lang="ko-KR" altLang="en-US" sz="2000" b="1" dirty="0" err="1">
                <a:solidFill>
                  <a:srgbClr val="253762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블록체인에</a:t>
            </a:r>
            <a:r>
              <a:rPr lang="ko-KR" altLang="en-US" sz="2000" b="1" dirty="0">
                <a:solidFill>
                  <a:srgbClr val="253762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저장</a:t>
            </a:r>
            <a:endParaRPr lang="en-US" altLang="ko-KR" sz="2000" b="1" dirty="0">
              <a:solidFill>
                <a:srgbClr val="253762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학습자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손쉬운 학습 이력 관리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투명한 평가 절차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강의 비교 가능</a:t>
            </a:r>
            <a:b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000" dirty="0" err="1">
                <a:solidFill>
                  <a:schemeClr val="bg2">
                    <a:lumMod val="10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강의자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양질의 학습 컨텐츠 생산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인정받는 </a:t>
            </a:r>
            <a:r>
              <a:rPr lang="ko-KR" altLang="en-US" sz="2000" dirty="0" err="1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강의력</a:t>
            </a:r>
            <a:b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000" dirty="0" err="1">
                <a:solidFill>
                  <a:schemeClr val="bg2">
                    <a:lumMod val="10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검증자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</a:t>
            </a:r>
            <a:r>
              <a:rPr lang="ko-KR" altLang="en-US" sz="2000" dirty="0" err="1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위변조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걱정 </a:t>
            </a:r>
            <a:r>
              <a:rPr lang="en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X,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학습자가 배운 과정과 수준 정확히 파악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신뢰 가능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DF504DE-BF64-0E41-A985-29539DEA92C6}"/>
              </a:ext>
            </a:extLst>
          </p:cNvPr>
          <p:cNvSpPr txBox="1"/>
          <p:nvPr/>
        </p:nvSpPr>
        <p:spPr>
          <a:xfrm>
            <a:off x="1965203" y="18420520"/>
            <a:ext cx="8498307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2200" dirty="0">
                <a:solidFill>
                  <a:srgbClr val="25376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바름 서비스는 크게 </a:t>
            </a:r>
            <a:r>
              <a:rPr lang="ko-KR" altLang="en-US" sz="2200" b="1" dirty="0">
                <a:solidFill>
                  <a:srgbClr val="253762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웹</a:t>
            </a:r>
            <a:r>
              <a:rPr lang="en-US" altLang="ko-KR" sz="2200" b="1" dirty="0">
                <a:solidFill>
                  <a:srgbClr val="253762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lang="ko-KR" altLang="en-US" sz="2200" b="1" dirty="0">
                <a:solidFill>
                  <a:srgbClr val="253762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서버</a:t>
            </a:r>
            <a:r>
              <a:rPr lang="en-US" altLang="ko-KR" sz="2200" b="1" dirty="0">
                <a:solidFill>
                  <a:srgbClr val="253762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lang="ko-KR" altLang="en-US" sz="2200" b="1" dirty="0">
                <a:solidFill>
                  <a:srgbClr val="253762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블록체인</a:t>
            </a:r>
            <a:r>
              <a:rPr lang="ko-KR" altLang="en-US" sz="2200" dirty="0">
                <a:solidFill>
                  <a:srgbClr val="25376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 구분할 수 있다</a:t>
            </a:r>
            <a:endParaRPr lang="en-US" altLang="ko-KR" sz="2200" dirty="0">
              <a:solidFill>
                <a:srgbClr val="253762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800" dirty="0">
              <a:solidFill>
                <a:schemeClr val="bg2">
                  <a:lumMod val="10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bg2">
                    <a:lumMod val="10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Web</a:t>
            </a:r>
            <a:r>
              <a:rPr lang="en-US" altLang="ko-KR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</a:t>
            </a:r>
            <a:r>
              <a:rPr kumimoji="1"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사용자와 직접 상호작용하며 서버와 </a:t>
            </a:r>
            <a:r>
              <a:rPr kumimoji="1"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kumimoji="1"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1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통해 통신</a:t>
            </a:r>
            <a:endParaRPr kumimoji="1" lang="en-US" altLang="ko-KR" sz="2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500" dirty="0">
              <a:solidFill>
                <a:schemeClr val="bg2">
                  <a:lumMod val="10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bg2">
                    <a:lumMod val="10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Server</a:t>
            </a:r>
            <a:r>
              <a:rPr lang="en-US" altLang="ko-KR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</a:t>
            </a:r>
            <a:r>
              <a:rPr kumimoji="1"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웹에서 받은 사용자 요청을 처리하고 데이터베이스에 기록 </a:t>
            </a:r>
            <a:endParaRPr kumimoji="1" lang="en-US" altLang="ko-KR" sz="2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</a:t>
            </a:r>
            <a:r>
              <a:rPr kumimoji="1"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  <a:r>
              <a:rPr kumimoji="1"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또한</a:t>
            </a:r>
            <a:r>
              <a:rPr kumimoji="1"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1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블록체인과</a:t>
            </a:r>
            <a:r>
              <a:rPr kumimoji="1"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웹을 연결해주는 기능도 수행</a:t>
            </a:r>
            <a:endParaRPr kumimoji="1" lang="en-US" altLang="ko-KR" sz="2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bg2">
                    <a:lumMod val="10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Blockchain</a:t>
            </a:r>
            <a:r>
              <a:rPr lang="en-US" altLang="ko-KR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</a:t>
            </a:r>
            <a:r>
              <a:rPr lang="ko-KR" altLang="en-US" sz="2100" dirty="0" err="1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이더리움</a:t>
            </a:r>
            <a:r>
              <a:rPr lang="ko-KR" altLang="en-US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네트워크를 선택</a:t>
            </a:r>
            <a:r>
              <a:rPr lang="en-US" altLang="ko-KR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Solidity</a:t>
            </a:r>
            <a:r>
              <a:rPr lang="ko-KR" altLang="en-US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작성한 </a:t>
            </a:r>
            <a:endParaRPr lang="en-US" altLang="ko-KR" sz="2100" dirty="0">
              <a:solidFill>
                <a:schemeClr val="bg2">
                  <a:lumMod val="10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 </a:t>
            </a:r>
            <a:r>
              <a:rPr lang="en-US" altLang="ko-KR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r>
              <a:rPr lang="ko-KR" altLang="en-US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스마트 </a:t>
            </a:r>
            <a:r>
              <a:rPr lang="ko-KR" altLang="en-US" sz="2100" dirty="0" err="1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컨트랙트를</a:t>
            </a:r>
            <a:r>
              <a:rPr lang="ko-KR" altLang="en-US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100" dirty="0" err="1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트러플로</a:t>
            </a:r>
            <a:r>
              <a:rPr lang="ko-KR" altLang="en-US" sz="2100" dirty="0">
                <a:solidFill>
                  <a:schemeClr val="bg2">
                    <a:lumMod val="1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컴파일 및 마이그레이션</a:t>
            </a:r>
            <a:endParaRPr lang="en-US" altLang="ko-KR" sz="2100" dirty="0">
              <a:solidFill>
                <a:schemeClr val="bg2">
                  <a:lumMod val="10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24" name="모서리가 둥근 직사각형 1023">
            <a:extLst>
              <a:ext uri="{FF2B5EF4-FFF2-40B4-BE49-F238E27FC236}">
                <a16:creationId xmlns:a16="http://schemas.microsoft.com/office/drawing/2014/main" id="{205FE466-F512-9746-8C64-8A3497DA121B}"/>
              </a:ext>
            </a:extLst>
          </p:cNvPr>
          <p:cNvSpPr/>
          <p:nvPr/>
        </p:nvSpPr>
        <p:spPr>
          <a:xfrm>
            <a:off x="3597267" y="27658960"/>
            <a:ext cx="3436967" cy="6062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rgbClr val="253762"/>
                </a:solidFill>
                <a:latin typeface="MunhwajaeDolbom Bold" panose="020B0000000000000000" pitchFamily="34" charset="-127"/>
                <a:ea typeface="MunhwajaeDolbom Bold" panose="020B0000000000000000" pitchFamily="34" charset="-127"/>
              </a:rPr>
              <a:t>메인 페이지</a:t>
            </a:r>
          </a:p>
        </p:txBody>
      </p: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FF5350A3-AF4F-6E4C-9898-62F8762CDE2E}"/>
              </a:ext>
            </a:extLst>
          </p:cNvPr>
          <p:cNvSpPr/>
          <p:nvPr/>
        </p:nvSpPr>
        <p:spPr>
          <a:xfrm>
            <a:off x="10030828" y="27138025"/>
            <a:ext cx="5614250" cy="6062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rgbClr val="253762"/>
                </a:solidFill>
                <a:latin typeface="MunhwajaeDolbom Bold" panose="020B0000000000000000" pitchFamily="34" charset="-127"/>
                <a:ea typeface="MunhwajaeDolbom Bold" panose="020B0000000000000000" pitchFamily="34" charset="-127"/>
              </a:rPr>
              <a:t>인증서 페이지 </a:t>
            </a:r>
            <a:r>
              <a:rPr kumimoji="1" lang="en-US" altLang="ko-KR" sz="2400" dirty="0">
                <a:solidFill>
                  <a:srgbClr val="253762"/>
                </a:solidFill>
                <a:latin typeface="MunhwajaeDolbom Bold" panose="020B0000000000000000" pitchFamily="34" charset="-127"/>
                <a:ea typeface="MunhwajaeDolbom Bold" panose="020B0000000000000000" pitchFamily="34" charset="-127"/>
              </a:rPr>
              <a:t>(</a:t>
            </a:r>
            <a:r>
              <a:rPr kumimoji="1" lang="ko-KR" altLang="en-US" sz="2400" dirty="0">
                <a:solidFill>
                  <a:srgbClr val="253762"/>
                </a:solidFill>
                <a:latin typeface="MunhwajaeDolbom Bold" panose="020B0000000000000000" pitchFamily="34" charset="-127"/>
                <a:ea typeface="MunhwajaeDolbom Bold" panose="020B0000000000000000" pitchFamily="34" charset="-127"/>
              </a:rPr>
              <a:t>전체 인증</a:t>
            </a:r>
            <a:r>
              <a:rPr kumimoji="1" lang="en-US" altLang="ko-KR" sz="2400" dirty="0">
                <a:solidFill>
                  <a:srgbClr val="253762"/>
                </a:solidFill>
                <a:latin typeface="MunhwajaeDolbom Bold" panose="020B0000000000000000" pitchFamily="34" charset="-127"/>
                <a:ea typeface="MunhwajaeDolbom Bold" panose="020B0000000000000000" pitchFamily="34" charset="-127"/>
              </a:rPr>
              <a:t>,</a:t>
            </a:r>
            <a:r>
              <a:rPr kumimoji="1" lang="ko-KR" altLang="en-US" sz="2400" dirty="0">
                <a:solidFill>
                  <a:srgbClr val="253762"/>
                </a:solidFill>
                <a:latin typeface="MunhwajaeDolbom Bold" panose="020B0000000000000000" pitchFamily="34" charset="-127"/>
                <a:ea typeface="MunhwajaeDolbom Bold" panose="020B0000000000000000" pitchFamily="34" charset="-127"/>
              </a:rPr>
              <a:t> 개별 강의</a:t>
            </a:r>
            <a:r>
              <a:rPr kumimoji="1" lang="en-US" altLang="ko-KR" sz="2400" dirty="0">
                <a:solidFill>
                  <a:srgbClr val="253762"/>
                </a:solidFill>
                <a:latin typeface="MunhwajaeDolbom Bold" panose="020B0000000000000000" pitchFamily="34" charset="-127"/>
                <a:ea typeface="MunhwajaeDolbom Bold" panose="020B0000000000000000" pitchFamily="34" charset="-127"/>
              </a:rPr>
              <a:t>)</a:t>
            </a:r>
            <a:endParaRPr kumimoji="1" lang="ko-KR" altLang="en-US" sz="2400" dirty="0">
              <a:solidFill>
                <a:srgbClr val="253762"/>
              </a:solidFill>
              <a:latin typeface="MunhwajaeDolbom Bold" panose="020B0000000000000000" pitchFamily="34" charset="-127"/>
              <a:ea typeface="MunhwajaeDolbom Bold" panose="020B0000000000000000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5C6D7B8-BF25-EE47-8F5A-263F3F225122}"/>
              </a:ext>
            </a:extLst>
          </p:cNvPr>
          <p:cNvSpPr txBox="1"/>
          <p:nvPr/>
        </p:nvSpPr>
        <p:spPr>
          <a:xfrm>
            <a:off x="15452801" y="7476992"/>
            <a:ext cx="343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rgbClr val="253762"/>
                </a:solidFill>
                <a:latin typeface="MunhwajaeDolbom Bold" panose="020B0000000000000000" pitchFamily="34" charset="-127"/>
                <a:ea typeface="MunhwajaeDolbom Bold" panose="020B0000000000000000" pitchFamily="34" charset="-127"/>
              </a:rPr>
              <a:t>‘</a:t>
            </a:r>
            <a:r>
              <a:rPr kumimoji="1" lang="ko-KR" altLang="en-US" sz="3200" dirty="0">
                <a:solidFill>
                  <a:srgbClr val="253762"/>
                </a:solidFill>
                <a:latin typeface="MunhwajaeDolbom Bold" panose="020B0000000000000000" pitchFamily="34" charset="-127"/>
                <a:ea typeface="MunhwajaeDolbom Bold" panose="020B0000000000000000" pitchFamily="34" charset="-127"/>
              </a:rPr>
              <a:t>바름</a:t>
            </a:r>
            <a:r>
              <a:rPr kumimoji="1" lang="en-US" altLang="ko-KR" sz="3200" dirty="0">
                <a:solidFill>
                  <a:srgbClr val="253762"/>
                </a:solidFill>
                <a:latin typeface="MunhwajaeDolbom Regular" panose="020B0000000000000000" pitchFamily="34" charset="-127"/>
                <a:ea typeface="MunhwajaeDolbom Regular" panose="020B0000000000000000" pitchFamily="34" charset="-127"/>
              </a:rPr>
              <a:t>’</a:t>
            </a:r>
            <a:r>
              <a:rPr kumimoji="1" lang="ko-KR" altLang="en-US" sz="2400" dirty="0">
                <a:solidFill>
                  <a:srgbClr val="253762"/>
                </a:solidFill>
                <a:latin typeface="MunhwajaeDolbom Regular" panose="020B0000000000000000" pitchFamily="34" charset="-127"/>
                <a:ea typeface="MunhwajaeDolbom Regular" panose="020B0000000000000000" pitchFamily="34" charset="-127"/>
              </a:rPr>
              <a:t>서비스는</a:t>
            </a:r>
          </a:p>
        </p:txBody>
      </p:sp>
      <p:pic>
        <p:nvPicPr>
          <p:cNvPr id="124" name="내용 개체 틀 3">
            <a:extLst>
              <a:ext uri="{FF2B5EF4-FFF2-40B4-BE49-F238E27FC236}">
                <a16:creationId xmlns:a16="http://schemas.microsoft.com/office/drawing/2014/main" id="{03B0605E-3432-424C-9C68-C97DA7C10833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2135"/>
          <a:stretch/>
        </p:blipFill>
        <p:spPr>
          <a:xfrm>
            <a:off x="1150592" y="21923724"/>
            <a:ext cx="8447526" cy="565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</TotalTime>
  <Words>288</Words>
  <Application>Microsoft Macintosh PowerPoint</Application>
  <PresentationFormat>사용자 지정</PresentationFormat>
  <Paragraphs>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맑은 고딕</vt:lpstr>
      <vt:lpstr>Apple SD Gothic Neo Medium</vt:lpstr>
      <vt:lpstr>Franklin Gothic Demi</vt:lpstr>
      <vt:lpstr>Calibri Light</vt:lpstr>
      <vt:lpstr>Apple SD Gothic Neo</vt:lpstr>
      <vt:lpstr>Apple SD Gothic Neo SemiBold</vt:lpstr>
      <vt:lpstr>MunhwajaeDolbom Bold</vt:lpstr>
      <vt:lpstr>Calibri</vt:lpstr>
      <vt:lpstr>MunhwajaeDolbom Regular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심재영</cp:lastModifiedBy>
  <cp:revision>35</cp:revision>
  <dcterms:created xsi:type="dcterms:W3CDTF">2019-07-31T07:36:11Z</dcterms:created>
  <dcterms:modified xsi:type="dcterms:W3CDTF">2022-05-31T02:06:03Z</dcterms:modified>
</cp:coreProperties>
</file>