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D45"/>
    <a:srgbClr val="FFFFFF"/>
    <a:srgbClr val="0C2725"/>
    <a:srgbClr val="0F342B"/>
    <a:srgbClr val="E6F8E8"/>
    <a:srgbClr val="D3F4DD"/>
    <a:srgbClr val="112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3" autoAdjust="0"/>
    <p:restoredTop sz="94660"/>
  </p:normalViewPr>
  <p:slideViewPr>
    <p:cSldViewPr snapToGrid="0" showGuides="1">
      <p:cViewPr varScale="1">
        <p:scale>
          <a:sx n="17" d="100"/>
          <a:sy n="17" d="100"/>
        </p:scale>
        <p:origin x="1272" y="114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6EECEDD-C5A3-6C42-93CA-2FE9E4264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" y="0"/>
            <a:ext cx="21382212" cy="30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2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승윤</cp:lastModifiedBy>
  <cp:revision>10</cp:revision>
  <dcterms:created xsi:type="dcterms:W3CDTF">2019-07-31T07:36:11Z</dcterms:created>
  <dcterms:modified xsi:type="dcterms:W3CDTF">2021-09-05T06:32:38Z</dcterms:modified>
</cp:coreProperties>
</file>