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ED252-28C5-449F-9F8D-641C9844C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341757-5301-4962-8D13-066964C3A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ECBD02-0355-48AC-A50E-D42ABCDDE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481E-2CB2-4B84-BFCA-A379F1923C56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E16C32-AEB9-48AD-83F4-C6D6B06A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7F95C5-B95D-4BD3-BD8C-49735D7E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A745-8054-4F8E-B344-D04749B21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17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0190F-23E4-4C0C-98C5-0B311FAF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572E80-E320-42FE-945E-50F1F535C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7F203E-668D-4546-B780-F908E861D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481E-2CB2-4B84-BFCA-A379F1923C56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7E0C8E-A70D-4C79-BC6B-F592B7C7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BBAF22-4CA5-4552-9B2B-6BAE70471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A745-8054-4F8E-B344-D04749B21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21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597000-8336-4545-804B-E6980D5A0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FA0587-CED1-4A0B-BFA5-4DAA83893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94FC8-0EA6-4D6D-984D-1E5E6B3F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481E-2CB2-4B84-BFCA-A379F1923C56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2272D-07E2-4823-A4F6-365470B02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A109C1-AC9F-4DFD-8B1F-F17BE0BE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A745-8054-4F8E-B344-D04749B21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50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C1BE6-BCD8-4B1D-AE48-EF1D4839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6FB87-5C6C-426D-96DE-9D14638F3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817E3-8595-4971-9D01-E94CCFBC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481E-2CB2-4B84-BFCA-A379F1923C56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2F1F4C-3147-4CB9-9D8E-A4774A19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C2E217-58C6-4017-BD60-B527936F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A745-8054-4F8E-B344-D04749B21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3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020A9-9C01-4F83-BBEC-C3F9C51A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0FD205-25AB-42A3-8427-DDD6C22C6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C0D196-7615-4AB3-8AC4-2B9F7947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481E-2CB2-4B84-BFCA-A379F1923C56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6BA0A-4462-4535-BAD0-4E0DCF76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0D9446-FBF9-41BC-B677-475C8647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A745-8054-4F8E-B344-D04749B21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26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5BB1B-E998-40BC-8922-0C017C03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67062C-28BA-4529-9A4D-DC176B10D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02882B-905E-4EE0-9F3D-20983D5AD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819276-2A60-4E21-B6A8-76898F10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481E-2CB2-4B84-BFCA-A379F1923C56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751E74-542E-492D-A7E6-9496FDF84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7E3011-6027-4782-8B55-285E0CAC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A745-8054-4F8E-B344-D04749B21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15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90734-D6EF-47EF-B0D2-3B9B9C26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C16686-9A84-4BF9-A5E6-C2A0CF479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20EE28-9932-4FBF-8B06-88AA3262C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A65B2C-CFE6-48FD-ACA4-3F99A439B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956929-5B42-4EFD-BED6-EB1454027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746F6C-A8EC-47A3-8FE9-689A6266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481E-2CB2-4B84-BFCA-A379F1923C56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D6A0B5-285D-4F69-9256-35A6719C8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8988B3-F616-471D-8365-DFD8EC8D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A745-8054-4F8E-B344-D04749B21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29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7DFDB-0EC4-4D5E-9C84-A7618AEB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CDF79F-DD01-4476-85B1-D974AA3D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481E-2CB2-4B84-BFCA-A379F1923C56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4EC879-6AF2-4599-8DEB-FC2CFAFE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03CA05-755F-4769-A0D4-5DE1E5EB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A745-8054-4F8E-B344-D04749B21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38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C3FEA2-C1EE-4F38-8C72-A91607D05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481E-2CB2-4B84-BFCA-A379F1923C56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87A7BF-7606-430B-8FED-E40BB627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A4EDA8-F45E-4D41-A197-C67BD6FE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A745-8054-4F8E-B344-D04749B21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16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736CC-4654-490B-A7F5-EBCAB970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937CA9-36DA-4CC5-9CC1-07B17C102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FD3C3F-7F84-4EE8-AC67-BE22C3AC7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6BC1A7-1570-4D80-98A0-AC6606A9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481E-2CB2-4B84-BFCA-A379F1923C56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C1E410-20D4-4908-8D3B-7DE49D9C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69E6D0-102F-4C3A-B3CD-1A8C57B8E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A745-8054-4F8E-B344-D04749B21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097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DCD67-8661-40DC-9A35-F1930537A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49F8C1-3EF1-4880-8B5E-6C1ED4827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05A771-931C-4E04-BFB7-35D465518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89B8F-6B44-407E-A7D9-788DC3E3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481E-2CB2-4B84-BFCA-A379F1923C56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91A1E3-ADD8-40F8-9ECA-F713B411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FD179F-3CB1-4915-9C65-8482D5DDD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A745-8054-4F8E-B344-D04749B21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72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0E9551-7E7D-41C5-B6F0-0C0E59EF8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81E5A4-1EA3-41C7-8389-837AEA1F5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B78B0-FACC-4889-B92F-A9639699E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E481E-2CB2-4B84-BFCA-A379F1923C56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DB6DF4-502F-4B45-B021-6F70F12EB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808E5F-D9AD-429C-A542-36371E5BB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6A745-8054-4F8E-B344-D04749B214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25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256E900F-415D-43D0-A69C-ED7C56793CDD}"/>
              </a:ext>
            </a:extLst>
          </p:cNvPr>
          <p:cNvSpPr txBox="1">
            <a:spLocks/>
          </p:cNvSpPr>
          <p:nvPr/>
        </p:nvSpPr>
        <p:spPr>
          <a:xfrm>
            <a:off x="8001000" y="6553200"/>
            <a:ext cx="1143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spcBef>
                <a:spcPct val="20000"/>
              </a:spcBef>
              <a:buClr>
                <a:srgbClr val="141882"/>
              </a:buClr>
              <a:buFont typeface="Wingdings" panose="05000000000000000000" pitchFamily="2" charset="2"/>
              <a:buChar char="§"/>
              <a:defRPr sz="2400" b="1" kern="1200">
                <a:solidFill>
                  <a:srgbClr val="00000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rgbClr val="141882"/>
              </a:buClr>
              <a:buChar char="–"/>
              <a:defRPr sz="2000" b="1" kern="1200">
                <a:solidFill>
                  <a:srgbClr val="00000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141882"/>
              </a:buClr>
              <a:buFont typeface="Wingdings" panose="05000000000000000000" pitchFamily="2" charset="2"/>
              <a:buChar char="§"/>
              <a:defRPr sz="1600" b="1" kern="1200">
                <a:solidFill>
                  <a:srgbClr val="00000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rgbClr val="141882"/>
              </a:buClr>
              <a:buChar char="–"/>
              <a:defRPr sz="1400" b="1" kern="1200">
                <a:solidFill>
                  <a:srgbClr val="00000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rgbClr val="141882"/>
              </a:buClr>
              <a:buFont typeface="Wingdings" panose="05000000000000000000" pitchFamily="2" charset="2"/>
              <a:buChar char="§"/>
              <a:defRPr sz="1200" b="1" kern="1200">
                <a:solidFill>
                  <a:srgbClr val="00000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 kern="1200">
                <a:solidFill>
                  <a:srgbClr val="00000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6pPr>
            <a:lvl7pPr marL="29718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 kern="1200">
                <a:solidFill>
                  <a:srgbClr val="00000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7pPr>
            <a:lvl8pPr marL="34290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 kern="1200">
                <a:solidFill>
                  <a:srgbClr val="00000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8pPr>
            <a:lvl9pPr marL="3886200" indent="-228600" algn="l" defTabSz="914400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41882"/>
              </a:buClr>
              <a:buFont typeface="Wingdings" panose="05000000000000000000" pitchFamily="2" charset="2"/>
              <a:buChar char="§"/>
              <a:defRPr sz="1200" b="1" kern="1200">
                <a:solidFill>
                  <a:srgbClr val="000000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91B3DD-82E9-4CCB-876C-8A5CCFE50A99}" type="slidenum">
              <a:rPr lang="en-US" altLang="ko-KR" sz="1400" b="0" smtClean="0">
                <a:solidFill>
                  <a:schemeClr val="bg2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ko-KR" sz="1400" b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0546375-27CD-49DE-AA1B-71D8E585DFB4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301625" y="0"/>
            <a:ext cx="8510588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ea typeface="굴림" panose="020B0600000101010101" pitchFamily="50" charset="-127"/>
              </a:rPr>
              <a:t>Event Flags</a:t>
            </a:r>
            <a:br>
              <a:rPr lang="en-US" altLang="ko-KR">
                <a:ea typeface="굴림" panose="020B0600000101010101" pitchFamily="50" charset="-127"/>
              </a:rPr>
            </a:br>
            <a:r>
              <a:rPr lang="en-US" altLang="ko-KR" sz="2400">
                <a:ea typeface="굴림" panose="020B0600000101010101" pitchFamily="50" charset="-127"/>
              </a:rPr>
              <a:t>(Example)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0B52A50D-07D2-4FA3-8503-2121701B3771}"/>
              </a:ext>
            </a:extLst>
          </p:cNvPr>
          <p:cNvGrpSpPr/>
          <p:nvPr/>
        </p:nvGrpSpPr>
        <p:grpSpPr>
          <a:xfrm>
            <a:off x="446311" y="2658778"/>
            <a:ext cx="8011889" cy="2746657"/>
            <a:chOff x="446311" y="2658778"/>
            <a:chExt cx="8011889" cy="2746657"/>
          </a:xfrm>
        </p:grpSpPr>
        <p:grpSp>
          <p:nvGrpSpPr>
            <p:cNvPr id="6" name="Group 3">
              <a:extLst>
                <a:ext uri="{FF2B5EF4-FFF2-40B4-BE49-F238E27FC236}">
                  <a16:creationId xmlns:a16="http://schemas.microsoft.com/office/drawing/2014/main" id="{3C3A9EBF-2BCA-4506-A571-7EB4240F262D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086103" y="4076699"/>
              <a:ext cx="761995" cy="228600"/>
              <a:chOff x="768" y="1440"/>
              <a:chExt cx="480" cy="144"/>
            </a:xfrm>
          </p:grpSpPr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DF30E78B-CF32-4D13-9F8E-CD6B6380A2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1" y="1440"/>
                <a:ext cx="477" cy="14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4188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141882"/>
                  </a:buClr>
                  <a:buChar char="–"/>
                  <a:defRPr sz="2000" b="1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141882"/>
                  </a:buClr>
                  <a:buFont typeface="Wingdings" panose="05000000000000000000" pitchFamily="2" charset="2"/>
                  <a:buChar char="§"/>
                  <a:defRPr sz="1600" b="1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141882"/>
                  </a:buClr>
                  <a:buChar char="–"/>
                  <a:defRPr sz="1400" b="1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41882"/>
                  </a:buClr>
                  <a:buFont typeface="Wingdings" panose="05000000000000000000" pitchFamily="2" charset="2"/>
                  <a:buChar char="§"/>
                  <a:defRPr sz="1200" b="1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41882"/>
                  </a:buClr>
                  <a:buFont typeface="Wingdings" panose="05000000000000000000" pitchFamily="2" charset="2"/>
                  <a:buChar char="§"/>
                  <a:defRPr sz="1200" b="1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41882"/>
                  </a:buClr>
                  <a:buFont typeface="Wingdings" panose="05000000000000000000" pitchFamily="2" charset="2"/>
                  <a:buChar char="§"/>
                  <a:defRPr sz="1200" b="1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41882"/>
                  </a:buClr>
                  <a:buFont typeface="Wingdings" panose="05000000000000000000" pitchFamily="2" charset="2"/>
                  <a:buChar char="§"/>
                  <a:defRPr sz="1200" b="1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41882"/>
                  </a:buClr>
                  <a:buFont typeface="Wingdings" panose="05000000000000000000" pitchFamily="2" charset="2"/>
                  <a:buChar char="§"/>
                  <a:defRPr sz="1200" b="1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ko-KR" altLang="en-US" b="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8" name="Line 6">
                <a:extLst>
                  <a:ext uri="{FF2B5EF4-FFF2-40B4-BE49-F238E27FC236}">
                    <a16:creationId xmlns:a16="http://schemas.microsoft.com/office/drawing/2014/main" id="{C76C23F4-5EA5-4240-8D98-25E36A3ED2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68" y="1440"/>
                <a:ext cx="0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" name="Line 7">
                <a:extLst>
                  <a:ext uri="{FF2B5EF4-FFF2-40B4-BE49-F238E27FC236}">
                    <a16:creationId xmlns:a16="http://schemas.microsoft.com/office/drawing/2014/main" id="{AC941826-3A4D-4435-B276-A3B6E83F68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4" y="1440"/>
                <a:ext cx="0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" name="Line 8">
                <a:extLst>
                  <a:ext uri="{FF2B5EF4-FFF2-40B4-BE49-F238E27FC236}">
                    <a16:creationId xmlns:a16="http://schemas.microsoft.com/office/drawing/2014/main" id="{546315F7-4A21-4DAD-86BA-35206CF840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0" y="1440"/>
                <a:ext cx="0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" name="Line 9">
                <a:extLst>
                  <a:ext uri="{FF2B5EF4-FFF2-40B4-BE49-F238E27FC236}">
                    <a16:creationId xmlns:a16="http://schemas.microsoft.com/office/drawing/2014/main" id="{1A8C06C5-3D0F-4B39-952E-0DAB30BB38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56" y="1440"/>
                <a:ext cx="0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Line 10">
                <a:extLst>
                  <a:ext uri="{FF2B5EF4-FFF2-40B4-BE49-F238E27FC236}">
                    <a16:creationId xmlns:a16="http://schemas.microsoft.com/office/drawing/2014/main" id="{6D83F495-3F0E-44FA-A141-F7C8811D0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52" y="1440"/>
                <a:ext cx="0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" name="Line 11">
                <a:extLst>
                  <a:ext uri="{FF2B5EF4-FFF2-40B4-BE49-F238E27FC236}">
                    <a16:creationId xmlns:a16="http://schemas.microsoft.com/office/drawing/2014/main" id="{E55A52AF-ADD1-4D31-A9CF-2890496872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8" y="1440"/>
                <a:ext cx="0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7138BAF5-41B9-43FD-9B7C-09B1484E0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271" y="3730012"/>
              <a:ext cx="1154113" cy="88264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41882"/>
                </a:buClr>
                <a:buFont typeface="Wingdings" panose="05000000000000000000" pitchFamily="2" charset="2"/>
                <a:buChar char="§"/>
                <a:defRPr sz="24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141882"/>
                </a:buClr>
                <a:buChar char="–"/>
                <a:defRPr sz="20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41882"/>
                </a:buClr>
                <a:buFont typeface="Wingdings" panose="05000000000000000000" pitchFamily="2" charset="2"/>
                <a:buChar char="§"/>
                <a:defRPr sz="16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141882"/>
                </a:buClr>
                <a:buChar char="–"/>
                <a:defRPr sz="14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 dirty="0">
                  <a:latin typeface="Arial" panose="020B0604020202020204" pitchFamily="34" charset="0"/>
                  <a:ea typeface="굴림" panose="020B0600000101010101" pitchFamily="50" charset="-127"/>
                </a:rPr>
                <a:t>Temperature</a:t>
              </a:r>
              <a:br>
                <a:rPr lang="en-US" altLang="ko-KR" sz="1400" dirty="0">
                  <a:latin typeface="Arial" panose="020B0604020202020204" pitchFamily="34" charset="0"/>
                  <a:ea typeface="굴림" panose="020B0600000101010101" pitchFamily="50" charset="-127"/>
                </a:rPr>
              </a:br>
              <a:r>
                <a:rPr lang="en-US" altLang="ko-KR" sz="1400" dirty="0">
                  <a:latin typeface="Arial" panose="020B0604020202020204" pitchFamily="34" charset="0"/>
                  <a:ea typeface="굴림" panose="020B0600000101010101" pitchFamily="50" charset="-127"/>
                </a:rPr>
                <a:t>Task</a:t>
              </a: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68119F45-5D09-4830-8AF6-A2244DA29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657600"/>
              <a:ext cx="533400" cy="38100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41882"/>
                </a:buClr>
                <a:buFont typeface="Wingdings" panose="05000000000000000000" pitchFamily="2" charset="2"/>
                <a:buChar char="§"/>
                <a:defRPr sz="24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141882"/>
                </a:buClr>
                <a:buChar char="–"/>
                <a:defRPr sz="20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41882"/>
                </a:buClr>
                <a:buFont typeface="Wingdings" panose="05000000000000000000" pitchFamily="2" charset="2"/>
                <a:buChar char="§"/>
                <a:defRPr sz="16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141882"/>
                </a:buClr>
                <a:buChar char="–"/>
                <a:defRPr sz="14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>
                  <a:solidFill>
                    <a:schemeClr val="bg2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AND</a:t>
              </a: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AD612C0A-BFB0-41BF-B592-D256096C0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4724400"/>
              <a:ext cx="533400" cy="38100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41882"/>
                </a:buClr>
                <a:buFont typeface="Wingdings" panose="05000000000000000000" pitchFamily="2" charset="2"/>
                <a:buChar char="§"/>
                <a:defRPr sz="24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141882"/>
                </a:buClr>
                <a:buChar char="–"/>
                <a:defRPr sz="20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41882"/>
                </a:buClr>
                <a:buFont typeface="Wingdings" panose="05000000000000000000" pitchFamily="2" charset="2"/>
                <a:buChar char="§"/>
                <a:defRPr sz="16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141882"/>
                </a:buClr>
                <a:buChar char="–"/>
                <a:defRPr sz="14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dirty="0">
                  <a:solidFill>
                    <a:schemeClr val="bg2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AND</a:t>
              </a:r>
            </a:p>
          </p:txBody>
        </p:sp>
        <p:grpSp>
          <p:nvGrpSpPr>
            <p:cNvPr id="17" name="Group 17">
              <a:extLst>
                <a:ext uri="{FF2B5EF4-FFF2-40B4-BE49-F238E27FC236}">
                  <a16:creationId xmlns:a16="http://schemas.microsoft.com/office/drawing/2014/main" id="{0A243659-01D5-4982-84F0-4523FFB9BE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7000" y="3581400"/>
              <a:ext cx="152400" cy="457200"/>
              <a:chOff x="2304" y="2592"/>
              <a:chExt cx="96" cy="288"/>
            </a:xfrm>
          </p:grpSpPr>
          <p:sp>
            <p:nvSpPr>
              <p:cNvPr id="18" name="Rectangle 18">
                <a:extLst>
                  <a:ext uri="{FF2B5EF4-FFF2-40B4-BE49-F238E27FC236}">
                    <a16:creationId xmlns:a16="http://schemas.microsoft.com/office/drawing/2014/main" id="{58B5609F-53C0-4DA4-823E-A5C61B804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640"/>
                <a:ext cx="96" cy="96"/>
              </a:xfrm>
              <a:prstGeom prst="rect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4188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141882"/>
                  </a:buClr>
                  <a:buChar char="–"/>
                  <a:defRPr sz="2000" b="1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141882"/>
                  </a:buClr>
                  <a:buFont typeface="Wingdings" panose="05000000000000000000" pitchFamily="2" charset="2"/>
                  <a:buChar char="§"/>
                  <a:defRPr sz="1600" b="1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141882"/>
                  </a:buClr>
                  <a:buChar char="–"/>
                  <a:defRPr sz="1400" b="1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41882"/>
                  </a:buClr>
                  <a:buFont typeface="Wingdings" panose="05000000000000000000" pitchFamily="2" charset="2"/>
                  <a:buChar char="§"/>
                  <a:defRPr sz="1200" b="1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41882"/>
                  </a:buClr>
                  <a:buFont typeface="Wingdings" panose="05000000000000000000" pitchFamily="2" charset="2"/>
                  <a:buChar char="§"/>
                  <a:defRPr sz="1200" b="1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41882"/>
                  </a:buClr>
                  <a:buFont typeface="Wingdings" panose="05000000000000000000" pitchFamily="2" charset="2"/>
                  <a:buChar char="§"/>
                  <a:defRPr sz="1200" b="1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41882"/>
                  </a:buClr>
                  <a:buFont typeface="Wingdings" panose="05000000000000000000" pitchFamily="2" charset="2"/>
                  <a:buChar char="§"/>
                  <a:defRPr sz="1200" b="1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41882"/>
                  </a:buClr>
                  <a:buFont typeface="Wingdings" panose="05000000000000000000" pitchFamily="2" charset="2"/>
                  <a:buChar char="§"/>
                  <a:defRPr sz="1200" b="1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ko-KR" altLang="en-US" b="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9" name="Line 19">
                <a:extLst>
                  <a:ext uri="{FF2B5EF4-FFF2-40B4-BE49-F238E27FC236}">
                    <a16:creationId xmlns:a16="http://schemas.microsoft.com/office/drawing/2014/main" id="{3E00A5F4-6DD1-48FF-87BE-62E5A83D4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4" y="259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0" name="Group 20">
              <a:extLst>
                <a:ext uri="{FF2B5EF4-FFF2-40B4-BE49-F238E27FC236}">
                  <a16:creationId xmlns:a16="http://schemas.microsoft.com/office/drawing/2014/main" id="{43F28345-CB92-4C26-B42D-814644C246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7000" y="4648200"/>
              <a:ext cx="152400" cy="457200"/>
              <a:chOff x="2304" y="2592"/>
              <a:chExt cx="96" cy="288"/>
            </a:xfrm>
          </p:grpSpPr>
          <p:sp>
            <p:nvSpPr>
              <p:cNvPr id="21" name="Rectangle 21">
                <a:extLst>
                  <a:ext uri="{FF2B5EF4-FFF2-40B4-BE49-F238E27FC236}">
                    <a16:creationId xmlns:a16="http://schemas.microsoft.com/office/drawing/2014/main" id="{AB2A2967-3AAB-439A-B354-E8472CE79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640"/>
                <a:ext cx="96" cy="96"/>
              </a:xfrm>
              <a:prstGeom prst="rect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4188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141882"/>
                  </a:buClr>
                  <a:buChar char="–"/>
                  <a:defRPr sz="2000" b="1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141882"/>
                  </a:buClr>
                  <a:buFont typeface="Wingdings" panose="05000000000000000000" pitchFamily="2" charset="2"/>
                  <a:buChar char="§"/>
                  <a:defRPr sz="1600" b="1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141882"/>
                  </a:buClr>
                  <a:buChar char="–"/>
                  <a:defRPr sz="1400" b="1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41882"/>
                  </a:buClr>
                  <a:buFont typeface="Wingdings" panose="05000000000000000000" pitchFamily="2" charset="2"/>
                  <a:buChar char="§"/>
                  <a:defRPr sz="1200" b="1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41882"/>
                  </a:buClr>
                  <a:buFont typeface="Wingdings" panose="05000000000000000000" pitchFamily="2" charset="2"/>
                  <a:buChar char="§"/>
                  <a:defRPr sz="1200" b="1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41882"/>
                  </a:buClr>
                  <a:buFont typeface="Wingdings" panose="05000000000000000000" pitchFamily="2" charset="2"/>
                  <a:buChar char="§"/>
                  <a:defRPr sz="1200" b="1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41882"/>
                  </a:buClr>
                  <a:buFont typeface="Wingdings" panose="05000000000000000000" pitchFamily="2" charset="2"/>
                  <a:buChar char="§"/>
                  <a:defRPr sz="1200" b="1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41882"/>
                  </a:buClr>
                  <a:buFont typeface="Wingdings" panose="05000000000000000000" pitchFamily="2" charset="2"/>
                  <a:buChar char="§"/>
                  <a:defRPr sz="1200" b="1">
                    <a:solidFill>
                      <a:srgbClr val="000000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ko-KR" altLang="en-US" b="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22" name="Line 22">
                <a:extLst>
                  <a:ext uri="{FF2B5EF4-FFF2-40B4-BE49-F238E27FC236}">
                    <a16:creationId xmlns:a16="http://schemas.microsoft.com/office/drawing/2014/main" id="{1B67D583-C73A-47EC-AFE4-EAFC46334A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4" y="259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3" name="Oval 23">
              <a:extLst>
                <a:ext uri="{FF2B5EF4-FFF2-40B4-BE49-F238E27FC236}">
                  <a16:creationId xmlns:a16="http://schemas.microsoft.com/office/drawing/2014/main" id="{3A02D520-A0E5-4295-91C8-022766EDE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3505200"/>
              <a:ext cx="685800" cy="6858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41882"/>
                </a:buClr>
                <a:buFont typeface="Wingdings" panose="05000000000000000000" pitchFamily="2" charset="2"/>
                <a:buChar char="§"/>
                <a:defRPr sz="24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141882"/>
                </a:buClr>
                <a:buChar char="–"/>
                <a:defRPr sz="20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41882"/>
                </a:buClr>
                <a:buFont typeface="Wingdings" panose="05000000000000000000" pitchFamily="2" charset="2"/>
                <a:buChar char="§"/>
                <a:defRPr sz="16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141882"/>
                </a:buClr>
                <a:buChar char="–"/>
                <a:defRPr sz="14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 dirty="0">
                  <a:latin typeface="Arial" panose="020B0604020202020204" pitchFamily="34" charset="0"/>
                  <a:ea typeface="굴림" panose="020B0600000101010101" pitchFamily="50" charset="-127"/>
                </a:rPr>
                <a:t>Pass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 dirty="0">
                  <a:latin typeface="Arial" panose="020B0604020202020204" pitchFamily="34" charset="0"/>
                  <a:ea typeface="굴림" panose="020B0600000101010101" pitchFamily="50" charset="-127"/>
                </a:rPr>
                <a:t>Task</a:t>
              </a:r>
            </a:p>
          </p:txBody>
        </p:sp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BE04DE3F-CD5F-430F-A684-6F448CB39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4572000"/>
              <a:ext cx="685800" cy="6858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41882"/>
                </a:buClr>
                <a:buFont typeface="Wingdings" panose="05000000000000000000" pitchFamily="2" charset="2"/>
                <a:buChar char="§"/>
                <a:defRPr sz="24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141882"/>
                </a:buClr>
                <a:buChar char="–"/>
                <a:defRPr sz="20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41882"/>
                </a:buClr>
                <a:buFont typeface="Wingdings" panose="05000000000000000000" pitchFamily="2" charset="2"/>
                <a:buChar char="§"/>
                <a:defRPr sz="16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141882"/>
                </a:buClr>
                <a:buChar char="–"/>
                <a:defRPr sz="14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 dirty="0">
                  <a:latin typeface="Arial" panose="020B0604020202020204" pitchFamily="34" charset="0"/>
                  <a:ea typeface="굴림" panose="020B0600000101010101" pitchFamily="50" charset="-127"/>
                </a:rPr>
                <a:t>Deny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 dirty="0">
                  <a:latin typeface="Arial" panose="020B0604020202020204" pitchFamily="34" charset="0"/>
                  <a:ea typeface="굴림" panose="020B0600000101010101" pitchFamily="50" charset="-127"/>
                </a:rPr>
                <a:t>Task</a:t>
              </a:r>
            </a:p>
          </p:txBody>
        </p:sp>
        <p:sp>
          <p:nvSpPr>
            <p:cNvPr id="27" name="Line 37">
              <a:extLst>
                <a:ext uri="{FF2B5EF4-FFF2-40B4-BE49-F238E27FC236}">
                  <a16:creationId xmlns:a16="http://schemas.microsoft.com/office/drawing/2014/main" id="{FF9DADEB-4E23-4D2A-A79D-F49D8D5246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1200" y="3886200"/>
              <a:ext cx="5334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Line 38">
              <a:extLst>
                <a:ext uri="{FF2B5EF4-FFF2-40B4-BE49-F238E27FC236}">
                  <a16:creationId xmlns:a16="http://schemas.microsoft.com/office/drawing/2014/main" id="{9F9A6FA3-A117-458B-88D7-15A951BE9A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1200" y="4953000"/>
              <a:ext cx="5334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Line 39">
              <a:extLst>
                <a:ext uri="{FF2B5EF4-FFF2-40B4-BE49-F238E27FC236}">
                  <a16:creationId xmlns:a16="http://schemas.microsoft.com/office/drawing/2014/main" id="{63253B9C-41CC-4C19-9CD2-4A20F903EB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953000"/>
              <a:ext cx="9144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Line 40">
              <a:extLst>
                <a:ext uri="{FF2B5EF4-FFF2-40B4-BE49-F238E27FC236}">
                  <a16:creationId xmlns:a16="http://schemas.microsoft.com/office/drawing/2014/main" id="{3B13A8DA-2516-45B2-AFA6-5AA9438E8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886200"/>
              <a:ext cx="9144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Text Box 41">
              <a:extLst>
                <a:ext uri="{FF2B5EF4-FFF2-40B4-BE49-F238E27FC236}">
                  <a16:creationId xmlns:a16="http://schemas.microsoft.com/office/drawing/2014/main" id="{CA4E8DF3-51DF-4775-8894-3F98E00DD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3581400"/>
              <a:ext cx="558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41882"/>
                </a:buClr>
                <a:buFont typeface="Wingdings" panose="05000000000000000000" pitchFamily="2" charset="2"/>
                <a:buChar char="§"/>
                <a:defRPr sz="24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141882"/>
                </a:buClr>
                <a:buChar char="–"/>
                <a:defRPr sz="20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41882"/>
                </a:buClr>
                <a:buFont typeface="Wingdings" panose="05000000000000000000" pitchFamily="2" charset="2"/>
                <a:buChar char="§"/>
                <a:defRPr sz="16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141882"/>
                </a:buClr>
                <a:buChar char="–"/>
                <a:defRPr sz="14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>
                  <a:solidFill>
                    <a:srgbClr val="FF9900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Wait</a:t>
              </a:r>
            </a:p>
          </p:txBody>
        </p:sp>
        <p:sp>
          <p:nvSpPr>
            <p:cNvPr id="32" name="Text Box 42">
              <a:extLst>
                <a:ext uri="{FF2B5EF4-FFF2-40B4-BE49-F238E27FC236}">
                  <a16:creationId xmlns:a16="http://schemas.microsoft.com/office/drawing/2014/main" id="{914999FF-A692-4C52-A057-889F56AF51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4648200"/>
              <a:ext cx="558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41882"/>
                </a:buClr>
                <a:buFont typeface="Wingdings" panose="05000000000000000000" pitchFamily="2" charset="2"/>
                <a:buChar char="§"/>
                <a:defRPr sz="24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141882"/>
                </a:buClr>
                <a:buChar char="–"/>
                <a:defRPr sz="20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41882"/>
                </a:buClr>
                <a:buFont typeface="Wingdings" panose="05000000000000000000" pitchFamily="2" charset="2"/>
                <a:buChar char="§"/>
                <a:defRPr sz="16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141882"/>
                </a:buClr>
                <a:buChar char="–"/>
                <a:defRPr sz="14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>
                  <a:solidFill>
                    <a:srgbClr val="FF9900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Wait</a:t>
              </a:r>
            </a:p>
          </p:txBody>
        </p:sp>
        <p:sp>
          <p:nvSpPr>
            <p:cNvPr id="33" name="Oval 48">
              <a:extLst>
                <a:ext uri="{FF2B5EF4-FFF2-40B4-BE49-F238E27FC236}">
                  <a16:creationId xmlns:a16="http://schemas.microsoft.com/office/drawing/2014/main" id="{53268377-D9DB-4570-86D9-3195E8163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311" y="2694877"/>
              <a:ext cx="1202734" cy="757791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41882"/>
                </a:buClr>
                <a:buFont typeface="Wingdings" panose="05000000000000000000" pitchFamily="2" charset="2"/>
                <a:buChar char="§"/>
                <a:defRPr sz="24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141882"/>
                </a:buClr>
                <a:buChar char="–"/>
                <a:defRPr sz="20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41882"/>
                </a:buClr>
                <a:buFont typeface="Wingdings" panose="05000000000000000000" pitchFamily="2" charset="2"/>
                <a:buChar char="§"/>
                <a:defRPr sz="16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141882"/>
                </a:buClr>
                <a:buChar char="–"/>
                <a:defRPr sz="14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 dirty="0">
                  <a:latin typeface="Arial" panose="020B0604020202020204" pitchFamily="34" charset="0"/>
                  <a:ea typeface="굴림" panose="020B0600000101010101" pitchFamily="50" charset="-127"/>
                </a:rPr>
                <a:t>Detect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 dirty="0">
                  <a:latin typeface="Arial" panose="020B0604020202020204" pitchFamily="34" charset="0"/>
                  <a:ea typeface="굴림" panose="020B0600000101010101" pitchFamily="50" charset="-127"/>
                </a:rPr>
                <a:t>Task</a:t>
              </a:r>
            </a:p>
          </p:txBody>
        </p:sp>
        <p:sp>
          <p:nvSpPr>
            <p:cNvPr id="34" name="Text Box 50">
              <a:extLst>
                <a:ext uri="{FF2B5EF4-FFF2-40B4-BE49-F238E27FC236}">
                  <a16:creationId xmlns:a16="http://schemas.microsoft.com/office/drawing/2014/main" id="{C0F6FCDE-5439-44A8-9DF1-00C9D983E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9082" y="2943224"/>
              <a:ext cx="715963" cy="73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41882"/>
                </a:buClr>
                <a:buFont typeface="Wingdings" panose="05000000000000000000" pitchFamily="2" charset="2"/>
                <a:buChar char="§"/>
                <a:defRPr sz="24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141882"/>
                </a:buClr>
                <a:buChar char="–"/>
                <a:defRPr sz="20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41882"/>
                </a:buClr>
                <a:buFont typeface="Wingdings" panose="05000000000000000000" pitchFamily="2" charset="2"/>
                <a:buChar char="§"/>
                <a:defRPr sz="16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141882"/>
                </a:buClr>
                <a:buChar char="–"/>
                <a:defRPr sz="14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 dirty="0">
                  <a:solidFill>
                    <a:srgbClr val="FF9900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Event</a:t>
              </a:r>
              <a:br>
                <a:rPr lang="en-US" altLang="ko-KR" sz="1400" dirty="0">
                  <a:solidFill>
                    <a:srgbClr val="FF9900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</a:br>
              <a:r>
                <a:rPr lang="en-US" altLang="ko-KR" sz="1400" dirty="0">
                  <a:solidFill>
                    <a:srgbClr val="FF9900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Flag</a:t>
              </a:r>
              <a:br>
                <a:rPr lang="en-US" altLang="ko-KR" sz="1400" dirty="0">
                  <a:solidFill>
                    <a:srgbClr val="FF9900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</a:br>
              <a:r>
                <a:rPr lang="en-US" altLang="ko-KR" sz="1400" dirty="0">
                  <a:solidFill>
                    <a:srgbClr val="FF9900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Group</a:t>
              </a:r>
            </a:p>
          </p:txBody>
        </p:sp>
        <p:sp>
          <p:nvSpPr>
            <p:cNvPr id="35" name="Line 53">
              <a:extLst>
                <a:ext uri="{FF2B5EF4-FFF2-40B4-BE49-F238E27FC236}">
                  <a16:creationId xmlns:a16="http://schemas.microsoft.com/office/drawing/2014/main" id="{B7E93B2C-363F-40E8-AFCF-20B083C95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200" y="2971800"/>
              <a:ext cx="12954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Line 54">
              <a:extLst>
                <a:ext uri="{FF2B5EF4-FFF2-40B4-BE49-F238E27FC236}">
                  <a16:creationId xmlns:a16="http://schemas.microsoft.com/office/drawing/2014/main" id="{AB6AE51A-1E5D-4A81-9763-73308B462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2971800"/>
              <a:ext cx="0" cy="914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Line 55">
              <a:extLst>
                <a:ext uri="{FF2B5EF4-FFF2-40B4-BE49-F238E27FC236}">
                  <a16:creationId xmlns:a16="http://schemas.microsoft.com/office/drawing/2014/main" id="{4DC39C44-0EF9-40FC-A277-ABEF4B6C01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3886200"/>
              <a:ext cx="4572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Line 56">
              <a:extLst>
                <a:ext uri="{FF2B5EF4-FFF2-40B4-BE49-F238E27FC236}">
                  <a16:creationId xmlns:a16="http://schemas.microsoft.com/office/drawing/2014/main" id="{4E330BB1-EBAF-4228-8F28-8047FA75A7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200" y="3200400"/>
              <a:ext cx="1143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Line 57">
              <a:extLst>
                <a:ext uri="{FF2B5EF4-FFF2-40B4-BE49-F238E27FC236}">
                  <a16:creationId xmlns:a16="http://schemas.microsoft.com/office/drawing/2014/main" id="{B8C89AF6-FE55-401F-8885-859EE5D54D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00" y="3200400"/>
              <a:ext cx="0" cy="838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Line 58">
              <a:extLst>
                <a:ext uri="{FF2B5EF4-FFF2-40B4-BE49-F238E27FC236}">
                  <a16:creationId xmlns:a16="http://schemas.microsoft.com/office/drawing/2014/main" id="{4B29730A-6259-438A-A9EC-68FA92CB6A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00" y="4038600"/>
              <a:ext cx="6096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Line 59">
              <a:extLst>
                <a:ext uri="{FF2B5EF4-FFF2-40B4-BE49-F238E27FC236}">
                  <a16:creationId xmlns:a16="http://schemas.microsoft.com/office/drawing/2014/main" id="{AB546F97-450E-4147-B022-7024CEFF2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5109" y="3949117"/>
              <a:ext cx="8382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Line 60">
              <a:extLst>
                <a:ext uri="{FF2B5EF4-FFF2-40B4-BE49-F238E27FC236}">
                  <a16:creationId xmlns:a16="http://schemas.microsoft.com/office/drawing/2014/main" id="{9EFCBE43-45A3-46A3-B4AE-AD98F2747D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3309" y="3944223"/>
              <a:ext cx="0" cy="2418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Line 61">
              <a:extLst>
                <a:ext uri="{FF2B5EF4-FFF2-40B4-BE49-F238E27FC236}">
                  <a16:creationId xmlns:a16="http://schemas.microsoft.com/office/drawing/2014/main" id="{B7B39CA7-A2B7-41BE-AB29-D34828F776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200" y="4267200"/>
              <a:ext cx="6858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Line 62">
              <a:extLst>
                <a:ext uri="{FF2B5EF4-FFF2-40B4-BE49-F238E27FC236}">
                  <a16:creationId xmlns:a16="http://schemas.microsoft.com/office/drawing/2014/main" id="{BA9D06F2-7C51-4EBE-923C-E4A33026E6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000" y="4267200"/>
              <a:ext cx="0" cy="76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Line 63">
              <a:extLst>
                <a:ext uri="{FF2B5EF4-FFF2-40B4-BE49-F238E27FC236}">
                  <a16:creationId xmlns:a16="http://schemas.microsoft.com/office/drawing/2014/main" id="{76201518-AD41-47CF-A917-A658EEB8D6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93309" y="4186106"/>
              <a:ext cx="959491" cy="48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Line 64">
              <a:extLst>
                <a:ext uri="{FF2B5EF4-FFF2-40B4-BE49-F238E27FC236}">
                  <a16:creationId xmlns:a16="http://schemas.microsoft.com/office/drawing/2014/main" id="{89A0B71E-C6D9-4C55-A814-5CE222C1A2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000" y="4343400"/>
              <a:ext cx="10668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Line 65">
              <a:extLst>
                <a:ext uri="{FF2B5EF4-FFF2-40B4-BE49-F238E27FC236}">
                  <a16:creationId xmlns:a16="http://schemas.microsoft.com/office/drawing/2014/main" id="{2F52DD45-5384-4DC8-ADD6-2627B915D7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00" y="4495800"/>
              <a:ext cx="6096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Text Box 71">
              <a:extLst>
                <a:ext uri="{FF2B5EF4-FFF2-40B4-BE49-F238E27FC236}">
                  <a16:creationId xmlns:a16="http://schemas.microsoft.com/office/drawing/2014/main" id="{45C0DAC5-CDCF-49FB-B3FE-BA68507462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7837" y="3666157"/>
              <a:ext cx="5421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41882"/>
                </a:buClr>
                <a:buFont typeface="Wingdings" panose="05000000000000000000" pitchFamily="2" charset="2"/>
                <a:buChar char="§"/>
                <a:defRPr sz="24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141882"/>
                </a:buClr>
                <a:buChar char="–"/>
                <a:defRPr sz="20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41882"/>
                </a:buClr>
                <a:buFont typeface="Wingdings" panose="05000000000000000000" pitchFamily="2" charset="2"/>
                <a:buChar char="§"/>
                <a:defRPr sz="16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141882"/>
                </a:buClr>
                <a:buChar char="–"/>
                <a:defRPr sz="14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 dirty="0">
                  <a:solidFill>
                    <a:srgbClr val="FF9900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Low</a:t>
              </a:r>
            </a:p>
          </p:txBody>
        </p:sp>
        <p:sp>
          <p:nvSpPr>
            <p:cNvPr id="50" name="Text Box 72">
              <a:extLst>
                <a:ext uri="{FF2B5EF4-FFF2-40B4-BE49-F238E27FC236}">
                  <a16:creationId xmlns:a16="http://schemas.microsoft.com/office/drawing/2014/main" id="{633AC2DF-B62A-4782-AE51-C15DE2694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7869" y="2658778"/>
              <a:ext cx="7067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41882"/>
                </a:buClr>
                <a:buFont typeface="Wingdings" panose="05000000000000000000" pitchFamily="2" charset="2"/>
                <a:buChar char="§"/>
                <a:defRPr sz="24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141882"/>
                </a:buClr>
                <a:buChar char="–"/>
                <a:defRPr sz="20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41882"/>
                </a:buClr>
                <a:buFont typeface="Wingdings" panose="05000000000000000000" pitchFamily="2" charset="2"/>
                <a:buChar char="§"/>
                <a:defRPr sz="16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141882"/>
                </a:buClr>
                <a:buChar char="–"/>
                <a:defRPr sz="14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 dirty="0">
                  <a:solidFill>
                    <a:srgbClr val="FF9900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Touch</a:t>
              </a:r>
            </a:p>
          </p:txBody>
        </p:sp>
        <p:sp>
          <p:nvSpPr>
            <p:cNvPr id="51" name="Text Box 73">
              <a:extLst>
                <a:ext uri="{FF2B5EF4-FFF2-40B4-BE49-F238E27FC236}">
                  <a16:creationId xmlns:a16="http://schemas.microsoft.com/office/drawing/2014/main" id="{4C77CCC4-A4E9-42CE-AA44-42BAA39F19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4654" y="3198913"/>
              <a:ext cx="10545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41882"/>
                </a:buClr>
                <a:buFont typeface="Wingdings" panose="05000000000000000000" pitchFamily="2" charset="2"/>
                <a:buChar char="§"/>
                <a:defRPr sz="24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141882"/>
                </a:buClr>
                <a:buChar char="–"/>
                <a:defRPr sz="20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41882"/>
                </a:buClr>
                <a:buFont typeface="Wingdings" panose="05000000000000000000" pitchFamily="2" charset="2"/>
                <a:buChar char="§"/>
                <a:defRPr sz="16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141882"/>
                </a:buClr>
                <a:buChar char="–"/>
                <a:defRPr sz="14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 dirty="0">
                  <a:solidFill>
                    <a:srgbClr val="FF9900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Not Touch</a:t>
              </a:r>
            </a:p>
          </p:txBody>
        </p:sp>
        <p:sp>
          <p:nvSpPr>
            <p:cNvPr id="53" name="Line 76">
              <a:extLst>
                <a:ext uri="{FF2B5EF4-FFF2-40B4-BE49-F238E27FC236}">
                  <a16:creationId xmlns:a16="http://schemas.microsoft.com/office/drawing/2014/main" id="{532DC6E0-6E80-46D5-AD13-E7204E08E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1001" y="3717414"/>
              <a:ext cx="1066800" cy="0"/>
            </a:xfrm>
            <a:prstGeom prst="line">
              <a:avLst/>
            </a:prstGeom>
            <a:noFill/>
            <a:ln w="19050">
              <a:solidFill>
                <a:srgbClr val="12923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Line 77">
              <a:extLst>
                <a:ext uri="{FF2B5EF4-FFF2-40B4-BE49-F238E27FC236}">
                  <a16:creationId xmlns:a16="http://schemas.microsoft.com/office/drawing/2014/main" id="{102A8135-788D-4935-8617-13A4ADEE40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1401" y="4324829"/>
              <a:ext cx="762000" cy="0"/>
            </a:xfrm>
            <a:prstGeom prst="line">
              <a:avLst/>
            </a:prstGeom>
            <a:noFill/>
            <a:ln w="19050">
              <a:solidFill>
                <a:srgbClr val="12923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Line 78">
              <a:extLst>
                <a:ext uri="{FF2B5EF4-FFF2-40B4-BE49-F238E27FC236}">
                  <a16:creationId xmlns:a16="http://schemas.microsoft.com/office/drawing/2014/main" id="{E55C3838-CF2C-4DFF-A5E1-60ADDD2C4A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3167" y="3962399"/>
              <a:ext cx="0" cy="380995"/>
            </a:xfrm>
            <a:prstGeom prst="line">
              <a:avLst/>
            </a:prstGeom>
            <a:noFill/>
            <a:ln w="19050">
              <a:solidFill>
                <a:srgbClr val="12923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" name="Line 79">
              <a:extLst>
                <a:ext uri="{FF2B5EF4-FFF2-40B4-BE49-F238E27FC236}">
                  <a16:creationId xmlns:a16="http://schemas.microsoft.com/office/drawing/2014/main" id="{C82804FF-E7CE-430E-967A-77BABCA8C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7538" y="3972444"/>
              <a:ext cx="914400" cy="0"/>
            </a:xfrm>
            <a:prstGeom prst="line">
              <a:avLst/>
            </a:prstGeom>
            <a:noFill/>
            <a:ln w="19050">
              <a:solidFill>
                <a:srgbClr val="12923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" name="Line 80">
              <a:extLst>
                <a:ext uri="{FF2B5EF4-FFF2-40B4-BE49-F238E27FC236}">
                  <a16:creationId xmlns:a16="http://schemas.microsoft.com/office/drawing/2014/main" id="{1CA30F86-FF51-4E13-8954-0C9705BBDC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51938" y="3452668"/>
              <a:ext cx="0" cy="8382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" name="Line 83">
              <a:extLst>
                <a:ext uri="{FF2B5EF4-FFF2-40B4-BE49-F238E27FC236}">
                  <a16:creationId xmlns:a16="http://schemas.microsoft.com/office/drawing/2014/main" id="{355E0EBB-A948-4322-A8E0-4982AD9F36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2508" y="3919535"/>
              <a:ext cx="0" cy="900768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Line 84">
              <a:extLst>
                <a:ext uri="{FF2B5EF4-FFF2-40B4-BE49-F238E27FC236}">
                  <a16:creationId xmlns:a16="http://schemas.microsoft.com/office/drawing/2014/main" id="{9BDEEB60-BE33-4427-A5F5-280AB263CD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1401" y="3869814"/>
              <a:ext cx="609600" cy="0"/>
            </a:xfrm>
            <a:prstGeom prst="line">
              <a:avLst/>
            </a:prstGeom>
            <a:noFill/>
            <a:ln w="19050">
              <a:solidFill>
                <a:srgbClr val="12923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" name="Line 85">
              <a:extLst>
                <a:ext uri="{FF2B5EF4-FFF2-40B4-BE49-F238E27FC236}">
                  <a16:creationId xmlns:a16="http://schemas.microsoft.com/office/drawing/2014/main" id="{B62ACE0D-0ED3-4C9B-A217-DEF7472A8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1001" y="3717414"/>
              <a:ext cx="0" cy="152400"/>
            </a:xfrm>
            <a:prstGeom prst="line">
              <a:avLst/>
            </a:prstGeom>
            <a:noFill/>
            <a:ln w="19050">
              <a:solidFill>
                <a:srgbClr val="12923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" name="Line 86">
              <a:extLst>
                <a:ext uri="{FF2B5EF4-FFF2-40B4-BE49-F238E27FC236}">
                  <a16:creationId xmlns:a16="http://schemas.microsoft.com/office/drawing/2014/main" id="{A123C9FA-0D1C-4876-B881-ABF9795E1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5308" y="3919535"/>
              <a:ext cx="457200" cy="0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" name="Line 87">
              <a:extLst>
                <a:ext uri="{FF2B5EF4-FFF2-40B4-BE49-F238E27FC236}">
                  <a16:creationId xmlns:a16="http://schemas.microsoft.com/office/drawing/2014/main" id="{EF86F126-E4DD-461F-89AD-736917F60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2510" y="4820303"/>
              <a:ext cx="1219200" cy="0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Line 88">
              <a:extLst>
                <a:ext uri="{FF2B5EF4-FFF2-40B4-BE49-F238E27FC236}">
                  <a16:creationId xmlns:a16="http://schemas.microsoft.com/office/drawing/2014/main" id="{8F8F9DA6-F22D-4C10-A994-855FA4CBA8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3000" y="4495797"/>
              <a:ext cx="228600" cy="0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Line 89">
              <a:extLst>
                <a:ext uri="{FF2B5EF4-FFF2-40B4-BE49-F238E27FC236}">
                  <a16:creationId xmlns:a16="http://schemas.microsoft.com/office/drawing/2014/main" id="{031AAC06-CE1C-4FEA-99FE-DA62B84B48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3910" y="5033104"/>
              <a:ext cx="1447800" cy="0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Line 90">
              <a:extLst>
                <a:ext uri="{FF2B5EF4-FFF2-40B4-BE49-F238E27FC236}">
                  <a16:creationId xmlns:a16="http://schemas.microsoft.com/office/drawing/2014/main" id="{A5898C47-DAB6-4480-92FD-BD81EB3FBE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21600" y="4495797"/>
              <a:ext cx="0" cy="537300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6571145-E05F-45BD-937D-E2E2E24D4CE5}"/>
                </a:ext>
              </a:extLst>
            </p:cNvPr>
            <p:cNvCxnSpPr>
              <a:cxnSpLocks/>
              <a:stCxn id="14" idx="4"/>
            </p:cNvCxnSpPr>
            <p:nvPr/>
          </p:nvCxnSpPr>
          <p:spPr bwMode="auto">
            <a:xfrm flipH="1">
              <a:off x="1022758" y="4612655"/>
              <a:ext cx="45570" cy="22902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5" name="Text Box 71">
              <a:extLst>
                <a:ext uri="{FF2B5EF4-FFF2-40B4-BE49-F238E27FC236}">
                  <a16:creationId xmlns:a16="http://schemas.microsoft.com/office/drawing/2014/main" id="{4D723808-F8C2-4360-A616-74D103CBC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8584" y="4569020"/>
              <a:ext cx="58221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41882"/>
                </a:buClr>
                <a:buFont typeface="Wingdings" panose="05000000000000000000" pitchFamily="2" charset="2"/>
                <a:buChar char="§"/>
                <a:defRPr sz="24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141882"/>
                </a:buClr>
                <a:buChar char="–"/>
                <a:defRPr sz="20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41882"/>
                </a:buClr>
                <a:buFont typeface="Wingdings" panose="05000000000000000000" pitchFamily="2" charset="2"/>
                <a:buChar char="§"/>
                <a:defRPr sz="16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141882"/>
                </a:buClr>
                <a:buChar char="–"/>
                <a:defRPr sz="14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 dirty="0">
                  <a:solidFill>
                    <a:srgbClr val="FF9900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High</a:t>
              </a:r>
            </a:p>
          </p:txBody>
        </p:sp>
        <p:sp>
          <p:nvSpPr>
            <p:cNvPr id="78" name="Line 53">
              <a:extLst>
                <a:ext uri="{FF2B5EF4-FFF2-40B4-BE49-F238E27FC236}">
                  <a16:creationId xmlns:a16="http://schemas.microsoft.com/office/drawing/2014/main" id="{7E9BA04F-60DA-48A6-BCD8-DA8FF325F3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4495800"/>
              <a:ext cx="12954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" name="Text Box 71">
              <a:extLst>
                <a:ext uri="{FF2B5EF4-FFF2-40B4-BE49-F238E27FC236}">
                  <a16:creationId xmlns:a16="http://schemas.microsoft.com/office/drawing/2014/main" id="{AF673146-7C9E-41B9-8C51-C51834BA8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4975" y="3972444"/>
              <a:ext cx="80342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141882"/>
                </a:buClr>
                <a:buFont typeface="Wingdings" panose="05000000000000000000" pitchFamily="2" charset="2"/>
                <a:buChar char="§"/>
                <a:defRPr sz="24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141882"/>
                </a:buClr>
                <a:buChar char="–"/>
                <a:defRPr sz="20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141882"/>
                </a:buClr>
                <a:buFont typeface="Wingdings" panose="05000000000000000000" pitchFamily="2" charset="2"/>
                <a:buChar char="§"/>
                <a:defRPr sz="16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141882"/>
                </a:buClr>
                <a:buChar char="–"/>
                <a:defRPr sz="14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41882"/>
                </a:buClr>
                <a:buFont typeface="Wingdings" panose="05000000000000000000" pitchFamily="2" charset="2"/>
                <a:buChar char="§"/>
                <a:defRPr sz="1200" b="1">
                  <a:solidFill>
                    <a:srgbClr val="000000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 dirty="0">
                  <a:solidFill>
                    <a:srgbClr val="FF9900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Normal</a:t>
              </a:r>
            </a:p>
          </p:txBody>
        </p:sp>
        <p:sp>
          <p:nvSpPr>
            <p:cNvPr id="58" name="Line 81">
              <a:extLst>
                <a:ext uri="{FF2B5EF4-FFF2-40B4-BE49-F238E27FC236}">
                  <a16:creationId xmlns:a16="http://schemas.microsoft.com/office/drawing/2014/main" id="{A5BB5344-AF07-431C-83BC-0D72DF1B40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51938" y="4567235"/>
              <a:ext cx="0" cy="8382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2677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31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Arial Black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심재영</dc:creator>
  <cp:lastModifiedBy>이승윤</cp:lastModifiedBy>
  <cp:revision>5</cp:revision>
  <dcterms:created xsi:type="dcterms:W3CDTF">2020-12-23T05:02:22Z</dcterms:created>
  <dcterms:modified xsi:type="dcterms:W3CDTF">2020-12-23T09:38:39Z</dcterms:modified>
</cp:coreProperties>
</file>