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78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ED252-28C5-449F-9F8D-641C9844C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41757-5301-4962-8D13-066964C3A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CBD02-0355-48AC-A50E-D42ABCDD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16C32-AEB9-48AD-83F4-C6D6B06A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F95C5-B95D-4BD3-BD8C-49735D7E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7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0190F-23E4-4C0C-98C5-0B311FAF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72E80-E320-42FE-945E-50F1F535C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F203E-668D-4546-B780-F908E861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E0C8E-A70D-4C79-BC6B-F592B7C7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BAF22-4CA5-4552-9B2B-6BAE7047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1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97000-8336-4545-804B-E6980D5A0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A0587-CED1-4A0B-BFA5-4DAA8389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4FC8-0EA6-4D6D-984D-1E5E6B3F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2272D-07E2-4823-A4F6-365470B0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109C1-AC9F-4DFD-8B1F-F17BE0BE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0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C1BE6-BCD8-4B1D-AE48-EF1D4839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6FB87-5C6C-426D-96DE-9D14638F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817E3-8595-4971-9D01-E94CCFBC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F1F4C-3147-4CB9-9D8E-A4774A1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2E217-58C6-4017-BD60-B527936F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20A9-9C01-4F83-BBEC-C3F9C51A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FD205-25AB-42A3-8427-DDD6C22C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0D196-7615-4AB3-8AC4-2B9F7947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6BA0A-4462-4535-BAD0-4E0DCF76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D9446-FBF9-41BC-B677-475C8647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6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5BB1B-E998-40BC-8922-0C017C03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7062C-28BA-4529-9A4D-DC176B10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02882B-905E-4EE0-9F3D-20983D5AD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19276-2A60-4E21-B6A8-76898F10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51E74-542E-492D-A7E6-9496FDF8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E3011-6027-4782-8B55-285E0CAC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90734-D6EF-47EF-B0D2-3B9B9C26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16686-9A84-4BF9-A5E6-C2A0CF47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0EE28-9932-4FBF-8B06-88AA3262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A65B2C-CFE6-48FD-ACA4-3F99A439B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956929-5B42-4EFD-BED6-EB1454027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746F6C-A8EC-47A3-8FE9-689A6266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D6A0B5-285D-4F69-9256-35A6719C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8988B3-F616-471D-8365-DFD8EC8D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9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7DFDB-0EC4-4D5E-9C84-A7618AEB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CDF79F-DD01-4476-85B1-D974AA3D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4EC879-6AF2-4599-8DEB-FC2CFAFE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3CA05-755F-4769-A0D4-5DE1E5E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8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C3FEA2-C1EE-4F38-8C72-A91607D0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7A7BF-7606-430B-8FED-E40BB627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4EDA8-F45E-4D41-A197-C67BD6FE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736CC-4654-490B-A7F5-EBCAB970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37CA9-36DA-4CC5-9CC1-07B17C10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FD3C3F-7F84-4EE8-AC67-BE22C3AC7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BC1A7-1570-4D80-98A0-AC6606A9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1E410-20D4-4908-8D3B-7DE49D9C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9E6D0-102F-4C3A-B3CD-1A8C57B8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9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DCD67-8661-40DC-9A35-F1930537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49F8C1-3EF1-4880-8B5E-6C1ED4827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05A771-931C-4E04-BFB7-35D46551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89B8F-6B44-407E-A7D9-788DC3E3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1A1E3-ADD8-40F8-9ECA-F713B411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D179F-3CB1-4915-9C65-8482D5DD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2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0E9551-7E7D-41C5-B6F0-0C0E59EF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1E5A4-1EA3-41C7-8389-837AEA1F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B78B0-FACC-4889-B92F-A9639699E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B6DF4-502F-4B45-B021-6F70F12EB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08E5F-D9AD-429C-A542-36371E5BB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5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256E900F-415D-43D0-A69C-ED7C56793CDD}"/>
              </a:ext>
            </a:extLst>
          </p:cNvPr>
          <p:cNvSpPr txBox="1">
            <a:spLocks/>
          </p:cNvSpPr>
          <p:nvPr/>
        </p:nvSpPr>
        <p:spPr>
          <a:xfrm>
            <a:off x="8001000" y="6553200"/>
            <a:ext cx="1143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141882"/>
              </a:buClr>
              <a:buChar char="–"/>
              <a:defRPr sz="20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141882"/>
              </a:buClr>
              <a:buChar char="–"/>
              <a:defRPr sz="14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91B3DD-82E9-4CCB-876C-8A5CCFE50A99}" type="slidenum">
              <a:rPr lang="en-US" altLang="ko-KR" sz="1400" b="0" smtClean="0">
                <a:solidFill>
                  <a:schemeClr val="bg2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ko-KR" sz="1400" b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546375-27CD-49DE-AA1B-71D8E585DFB4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1625" y="0"/>
            <a:ext cx="8510588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ea typeface="굴림" panose="020B0600000101010101" pitchFamily="50" charset="-127"/>
              </a:rPr>
              <a:t>Event Flags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(Example)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3C3A9EBF-2BCA-4506-A571-7EB4240F262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086103" y="4076699"/>
            <a:ext cx="761995" cy="228600"/>
            <a:chOff x="768" y="1440"/>
            <a:chExt cx="480" cy="144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DF30E78B-CF32-4D13-9F8E-CD6B6380A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1440"/>
              <a:ext cx="477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C76C23F4-5EA5-4240-8D98-25E36A3ED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440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C941826-3A4D-4435-B276-A3B6E83F6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440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546315F7-4A21-4DAD-86BA-35206CF84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440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1A8C06C5-3D0F-4B39-952E-0DAB30BB3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440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6D83F495-3F0E-44FA-A141-F7C8811D0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440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E55A52AF-ADD1-4D31-A9CF-289049687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440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" name="Oval 14">
            <a:extLst>
              <a:ext uri="{FF2B5EF4-FFF2-40B4-BE49-F238E27FC236}">
                <a16:creationId xmlns:a16="http://schemas.microsoft.com/office/drawing/2014/main" id="{7138BAF5-41B9-43FD-9B7C-09B1484E0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4" y="3625850"/>
            <a:ext cx="1154113" cy="1066793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141882"/>
              </a:buClr>
              <a:buChar char="–"/>
              <a:defRPr sz="20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141882"/>
              </a:buClr>
              <a:buChar char="–"/>
              <a:defRPr sz="1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</a:rPr>
              <a:t>Temperature</a:t>
            </a:r>
            <a:b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</a:rPr>
            </a:b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</a:rPr>
              <a:t>Task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8119F45-5D09-4830-8AF6-A2244DA29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533400" cy="381000"/>
          </a:xfrm>
          <a:prstGeom prst="rect">
            <a:avLst/>
          </a:prstGeom>
          <a:solidFill>
            <a:srgbClr val="00CC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141882"/>
              </a:buClr>
              <a:buChar char="–"/>
              <a:defRPr sz="20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141882"/>
              </a:buClr>
              <a:buChar char="–"/>
              <a:defRPr sz="1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OR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D612C0A-BFB0-41BF-B592-D256096C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724400"/>
            <a:ext cx="533400" cy="381000"/>
          </a:xfrm>
          <a:prstGeom prst="rect">
            <a:avLst/>
          </a:prstGeom>
          <a:solidFill>
            <a:srgbClr val="00CC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141882"/>
              </a:buClr>
              <a:buChar char="–"/>
              <a:defRPr sz="20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141882"/>
              </a:buClr>
              <a:buChar char="–"/>
              <a:defRPr sz="1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AND</a:t>
            </a: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0A243659-01D5-4982-84F0-4523FFB9BE48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581400"/>
            <a:ext cx="152400" cy="457200"/>
            <a:chOff x="2304" y="2592"/>
            <a:chExt cx="96" cy="288"/>
          </a:xfrm>
        </p:grpSpPr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58B5609F-53C0-4DA4-823E-A5C61B804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40"/>
              <a:ext cx="96" cy="96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3E00A5F4-6DD1-48FF-87BE-62E5A83D4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5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43F28345-CB92-4C26-B42D-814644C2464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648200"/>
            <a:ext cx="152400" cy="457200"/>
            <a:chOff x="2304" y="2592"/>
            <a:chExt cx="96" cy="288"/>
          </a:xfrm>
        </p:grpSpPr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B2A2967-3AAB-439A-B354-E8472CE79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40"/>
              <a:ext cx="96" cy="96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1B67D583-C73A-47EC-AFE4-EAFC46334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5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" name="Oval 23">
            <a:extLst>
              <a:ext uri="{FF2B5EF4-FFF2-40B4-BE49-F238E27FC236}">
                <a16:creationId xmlns:a16="http://schemas.microsoft.com/office/drawing/2014/main" id="{3A02D520-A0E5-4295-91C8-022766EDE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505200"/>
            <a:ext cx="685800" cy="6858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141882"/>
              </a:buClr>
              <a:buChar char="–"/>
              <a:defRPr sz="20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141882"/>
              </a:buClr>
              <a:buChar char="–"/>
              <a:defRPr sz="1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</a:rPr>
              <a:t>Pass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</a:rPr>
              <a:t>Task</a:t>
            </a:r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BE04DE3F-CD5F-430F-A684-6F448CB39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572000"/>
            <a:ext cx="685800" cy="6858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141882"/>
              </a:buClr>
              <a:buChar char="–"/>
              <a:defRPr sz="20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141882"/>
              </a:buClr>
              <a:buChar char="–"/>
              <a:defRPr sz="1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</a:rPr>
              <a:t>Deny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</a:rPr>
              <a:t>Task</a:t>
            </a:r>
          </a:p>
        </p:txBody>
      </p:sp>
      <p:sp>
        <p:nvSpPr>
          <p:cNvPr id="25" name="Line 30">
            <a:extLst>
              <a:ext uri="{FF2B5EF4-FFF2-40B4-BE49-F238E27FC236}">
                <a16:creationId xmlns:a16="http://schemas.microsoft.com/office/drawing/2014/main" id="{C5A61698-E627-416E-9EE2-BEE9116D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3800" y="4645223"/>
            <a:ext cx="279400" cy="22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57837DE3-D9E7-40C0-BD0E-17904164B7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2758" y="4823669"/>
            <a:ext cx="1441042" cy="1800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" name="Line 37">
            <a:extLst>
              <a:ext uri="{FF2B5EF4-FFF2-40B4-BE49-F238E27FC236}">
                <a16:creationId xmlns:a16="http://schemas.microsoft.com/office/drawing/2014/main" id="{FF9DADEB-4E23-4D2A-A79D-F49D8D524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8862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Line 38">
            <a:extLst>
              <a:ext uri="{FF2B5EF4-FFF2-40B4-BE49-F238E27FC236}">
                <a16:creationId xmlns:a16="http://schemas.microsoft.com/office/drawing/2014/main" id="{9F9A6FA3-A117-458B-88D7-15A951BE9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9530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" name="Line 39">
            <a:extLst>
              <a:ext uri="{FF2B5EF4-FFF2-40B4-BE49-F238E27FC236}">
                <a16:creationId xmlns:a16="http://schemas.microsoft.com/office/drawing/2014/main" id="{63253B9C-41CC-4C19-9CD2-4A20F903E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9530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Line 40">
            <a:extLst>
              <a:ext uri="{FF2B5EF4-FFF2-40B4-BE49-F238E27FC236}">
                <a16:creationId xmlns:a16="http://schemas.microsoft.com/office/drawing/2014/main" id="{3B13A8DA-2516-45B2-AFA6-5AA9438E8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8862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" name="Text Box 41">
            <a:extLst>
              <a:ext uri="{FF2B5EF4-FFF2-40B4-BE49-F238E27FC236}">
                <a16:creationId xmlns:a16="http://schemas.microsoft.com/office/drawing/2014/main" id="{CA4E8DF3-51DF-4775-8894-3F98E00DD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141882"/>
              </a:buClr>
              <a:buChar char="–"/>
              <a:defRPr sz="20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141882"/>
              </a:buClr>
              <a:buChar char="–"/>
              <a:defRPr sz="1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rgbClr val="FF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Wait</a:t>
            </a:r>
          </a:p>
        </p:txBody>
      </p:sp>
      <p:sp>
        <p:nvSpPr>
          <p:cNvPr id="32" name="Text Box 42">
            <a:extLst>
              <a:ext uri="{FF2B5EF4-FFF2-40B4-BE49-F238E27FC236}">
                <a16:creationId xmlns:a16="http://schemas.microsoft.com/office/drawing/2014/main" id="{914999FF-A692-4C52-A057-889F56AF5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648200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141882"/>
              </a:buClr>
              <a:buChar char="–"/>
              <a:defRPr sz="20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141882"/>
              </a:buClr>
              <a:buChar char="–"/>
              <a:defRPr sz="1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rgbClr val="FF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Wait</a:t>
            </a:r>
          </a:p>
        </p:txBody>
      </p:sp>
      <p:sp>
        <p:nvSpPr>
          <p:cNvPr id="33" name="Oval 48">
            <a:extLst>
              <a:ext uri="{FF2B5EF4-FFF2-40B4-BE49-F238E27FC236}">
                <a16:creationId xmlns:a16="http://schemas.microsoft.com/office/drawing/2014/main" id="{53268377-D9DB-4570-86D9-3195E8163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43200"/>
            <a:ext cx="685800" cy="6858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141882"/>
              </a:buClr>
              <a:buChar char="–"/>
              <a:defRPr sz="20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141882"/>
              </a:buClr>
              <a:buChar char="–"/>
              <a:defRPr sz="1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</a:rPr>
              <a:t>Touch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</a:rPr>
              <a:t>Task</a:t>
            </a:r>
          </a:p>
        </p:txBody>
      </p:sp>
      <p:sp>
        <p:nvSpPr>
          <p:cNvPr id="34" name="Text Box 50">
            <a:extLst>
              <a:ext uri="{FF2B5EF4-FFF2-40B4-BE49-F238E27FC236}">
                <a16:creationId xmlns:a16="http://schemas.microsoft.com/office/drawing/2014/main" id="{C0F6FCDE-5439-44A8-9DF1-00C9D983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895600"/>
            <a:ext cx="7159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141882"/>
              </a:buClr>
              <a:buChar char="–"/>
              <a:defRPr sz="20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141882"/>
              </a:buClr>
              <a:buChar char="–"/>
              <a:defRPr sz="1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FF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Event</a:t>
            </a:r>
            <a:br>
              <a:rPr lang="en-US" altLang="ko-KR" sz="1400" dirty="0">
                <a:solidFill>
                  <a:srgbClr val="FF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</a:br>
            <a:r>
              <a:rPr lang="en-US" altLang="ko-KR" sz="1400" dirty="0">
                <a:solidFill>
                  <a:srgbClr val="FF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Flag</a:t>
            </a:r>
            <a:br>
              <a:rPr lang="en-US" altLang="ko-KR" sz="1400" dirty="0">
                <a:solidFill>
                  <a:srgbClr val="FF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</a:br>
            <a:r>
              <a:rPr lang="en-US" altLang="ko-KR" sz="1400" dirty="0">
                <a:solidFill>
                  <a:srgbClr val="FF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Group</a:t>
            </a:r>
          </a:p>
        </p:txBody>
      </p:sp>
      <p:sp>
        <p:nvSpPr>
          <p:cNvPr id="35" name="Line 53">
            <a:extLst>
              <a:ext uri="{FF2B5EF4-FFF2-40B4-BE49-F238E27FC236}">
                <a16:creationId xmlns:a16="http://schemas.microsoft.com/office/drawing/2014/main" id="{B7E93B2C-363F-40E8-AFCF-20B083C95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Line 54">
            <a:extLst>
              <a:ext uri="{FF2B5EF4-FFF2-40B4-BE49-F238E27FC236}">
                <a16:creationId xmlns:a16="http://schemas.microsoft.com/office/drawing/2014/main" id="{AB6AE51A-1E5D-4A81-9763-73308B462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971800"/>
            <a:ext cx="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" name="Line 55">
            <a:extLst>
              <a:ext uri="{FF2B5EF4-FFF2-40B4-BE49-F238E27FC236}">
                <a16:creationId xmlns:a16="http://schemas.microsoft.com/office/drawing/2014/main" id="{4DC39C44-0EF9-40FC-A277-ABEF4B6C0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886200"/>
            <a:ext cx="457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Line 56">
            <a:extLst>
              <a:ext uri="{FF2B5EF4-FFF2-40B4-BE49-F238E27FC236}">
                <a16:creationId xmlns:a16="http://schemas.microsoft.com/office/drawing/2014/main" id="{4E330BB1-EBAF-4228-8F28-8047FA75A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200400"/>
            <a:ext cx="1143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" name="Line 57">
            <a:extLst>
              <a:ext uri="{FF2B5EF4-FFF2-40B4-BE49-F238E27FC236}">
                <a16:creationId xmlns:a16="http://schemas.microsoft.com/office/drawing/2014/main" id="{B8C89AF6-FE55-401F-8885-859EE5D54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20040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" name="Line 58">
            <a:extLst>
              <a:ext uri="{FF2B5EF4-FFF2-40B4-BE49-F238E27FC236}">
                <a16:creationId xmlns:a16="http://schemas.microsoft.com/office/drawing/2014/main" id="{4B29730A-6259-438A-A9EC-68FA92CB6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038600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Line 59">
            <a:extLst>
              <a:ext uri="{FF2B5EF4-FFF2-40B4-BE49-F238E27FC236}">
                <a16:creationId xmlns:a16="http://schemas.microsoft.com/office/drawing/2014/main" id="{AB546F97-450E-4147-B022-7024CEFF2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109" y="3949117"/>
            <a:ext cx="838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Line 60">
            <a:extLst>
              <a:ext uri="{FF2B5EF4-FFF2-40B4-BE49-F238E27FC236}">
                <a16:creationId xmlns:a16="http://schemas.microsoft.com/office/drawing/2014/main" id="{9EFCBE43-45A3-46A3-B4AE-AD98F2747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3309" y="3944223"/>
            <a:ext cx="0" cy="24188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Line 61">
            <a:extLst>
              <a:ext uri="{FF2B5EF4-FFF2-40B4-BE49-F238E27FC236}">
                <a16:creationId xmlns:a16="http://schemas.microsoft.com/office/drawing/2014/main" id="{B7B39CA7-A2B7-41BE-AB29-D34828F77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267200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" name="Line 62">
            <a:extLst>
              <a:ext uri="{FF2B5EF4-FFF2-40B4-BE49-F238E27FC236}">
                <a16:creationId xmlns:a16="http://schemas.microsoft.com/office/drawing/2014/main" id="{BA9D06F2-7C51-4EBE-923C-E4A33026E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2672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" name="Line 63">
            <a:extLst>
              <a:ext uri="{FF2B5EF4-FFF2-40B4-BE49-F238E27FC236}">
                <a16:creationId xmlns:a16="http://schemas.microsoft.com/office/drawing/2014/main" id="{76201518-AD41-47CF-A917-A658EEB8D6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3309" y="4186106"/>
            <a:ext cx="959491" cy="489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" name="Line 64">
            <a:extLst>
              <a:ext uri="{FF2B5EF4-FFF2-40B4-BE49-F238E27FC236}">
                <a16:creationId xmlns:a16="http://schemas.microsoft.com/office/drawing/2014/main" id="{89A0B71E-C6D9-4C55-A814-5CE222C1A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3434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" name="Line 65">
            <a:extLst>
              <a:ext uri="{FF2B5EF4-FFF2-40B4-BE49-F238E27FC236}">
                <a16:creationId xmlns:a16="http://schemas.microsoft.com/office/drawing/2014/main" id="{2F52DD45-5384-4DC8-ADD6-2627B915D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495800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" name="Text Box 70">
            <a:extLst>
              <a:ext uri="{FF2B5EF4-FFF2-40B4-BE49-F238E27FC236}">
                <a16:creationId xmlns:a16="http://schemas.microsoft.com/office/drawing/2014/main" id="{4B5957D6-5A40-4731-BDCC-1D6519C06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212" y="4239619"/>
            <a:ext cx="1350619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141882"/>
              </a:buClr>
              <a:buChar char="–"/>
              <a:defRPr sz="20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141882"/>
              </a:buClr>
              <a:buChar char="–"/>
              <a:defRPr sz="1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200" dirty="0">
                <a:solidFill>
                  <a:srgbClr val="FF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Temp &lt; 37 &amp;&amp; Temp &gt;30</a:t>
            </a:r>
          </a:p>
        </p:txBody>
      </p:sp>
      <p:sp>
        <p:nvSpPr>
          <p:cNvPr id="49" name="Text Box 71">
            <a:extLst>
              <a:ext uri="{FF2B5EF4-FFF2-40B4-BE49-F238E27FC236}">
                <a16:creationId xmlns:a16="http://schemas.microsoft.com/office/drawing/2014/main" id="{45C0DAC5-CDCF-49FB-B3FE-BA685074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215" y="3666157"/>
            <a:ext cx="10513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141882"/>
              </a:buClr>
              <a:buChar char="–"/>
              <a:defRPr sz="20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141882"/>
              </a:buClr>
              <a:buChar char="–"/>
              <a:defRPr sz="1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FF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Temp &lt; 30</a:t>
            </a:r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633AC2DF-B62A-4782-AE51-C15DE269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271" y="2667000"/>
            <a:ext cx="11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141882"/>
              </a:buClr>
              <a:buChar char="–"/>
              <a:defRPr sz="20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141882"/>
              </a:buClr>
              <a:buChar char="–"/>
              <a:defRPr sz="1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FF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Touch == 0</a:t>
            </a:r>
          </a:p>
        </p:txBody>
      </p:sp>
      <p:sp>
        <p:nvSpPr>
          <p:cNvPr id="51" name="Text Box 73">
            <a:extLst>
              <a:ext uri="{FF2B5EF4-FFF2-40B4-BE49-F238E27FC236}">
                <a16:creationId xmlns:a16="http://schemas.microsoft.com/office/drawing/2014/main" id="{4C77CCC4-A4E9-42CE-AA44-42BAA39F1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069" y="3276600"/>
            <a:ext cx="10690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141882"/>
              </a:buClr>
              <a:buChar char="–"/>
              <a:defRPr sz="20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141882"/>
              </a:buClr>
              <a:buChar char="–"/>
              <a:defRPr sz="1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FF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Touch != 0</a:t>
            </a:r>
          </a:p>
        </p:txBody>
      </p:sp>
      <p:sp>
        <p:nvSpPr>
          <p:cNvPr id="52" name="Line 75">
            <a:extLst>
              <a:ext uri="{FF2B5EF4-FFF2-40B4-BE49-F238E27FC236}">
                <a16:creationId xmlns:a16="http://schemas.microsoft.com/office/drawing/2014/main" id="{EE5811AB-58C3-4830-B036-64CE8FE3B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676400" cy="0"/>
          </a:xfrm>
          <a:prstGeom prst="line">
            <a:avLst/>
          </a:prstGeom>
          <a:noFill/>
          <a:ln w="19050">
            <a:solidFill>
              <a:srgbClr val="12923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" name="Line 76">
            <a:extLst>
              <a:ext uri="{FF2B5EF4-FFF2-40B4-BE49-F238E27FC236}">
                <a16:creationId xmlns:a16="http://schemas.microsoft.com/office/drawing/2014/main" id="{532DC6E0-6E80-46D5-AD13-E7204E08E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886200"/>
            <a:ext cx="1066800" cy="0"/>
          </a:xfrm>
          <a:prstGeom prst="line">
            <a:avLst/>
          </a:prstGeom>
          <a:noFill/>
          <a:ln w="19050">
            <a:solidFill>
              <a:srgbClr val="12923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" name="Line 77">
            <a:extLst>
              <a:ext uri="{FF2B5EF4-FFF2-40B4-BE49-F238E27FC236}">
                <a16:creationId xmlns:a16="http://schemas.microsoft.com/office/drawing/2014/main" id="{102A8135-788D-4935-8617-13A4ADEE4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800600"/>
            <a:ext cx="762000" cy="0"/>
          </a:xfrm>
          <a:prstGeom prst="line">
            <a:avLst/>
          </a:prstGeom>
          <a:noFill/>
          <a:ln w="19050">
            <a:solidFill>
              <a:srgbClr val="12923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" name="Line 78">
            <a:extLst>
              <a:ext uri="{FF2B5EF4-FFF2-40B4-BE49-F238E27FC236}">
                <a16:creationId xmlns:a16="http://schemas.microsoft.com/office/drawing/2014/main" id="{E55C3838-CF2C-4DFF-A5E1-60ADDD2C4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038600"/>
            <a:ext cx="0" cy="762000"/>
          </a:xfrm>
          <a:prstGeom prst="line">
            <a:avLst/>
          </a:prstGeom>
          <a:noFill/>
          <a:ln w="19050">
            <a:solidFill>
              <a:srgbClr val="12923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" name="Line 79">
            <a:extLst>
              <a:ext uri="{FF2B5EF4-FFF2-40B4-BE49-F238E27FC236}">
                <a16:creationId xmlns:a16="http://schemas.microsoft.com/office/drawing/2014/main" id="{C82804FF-E7CE-430E-967A-77BABCA8C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038600"/>
            <a:ext cx="914400" cy="0"/>
          </a:xfrm>
          <a:prstGeom prst="line">
            <a:avLst/>
          </a:prstGeom>
          <a:noFill/>
          <a:ln w="19050">
            <a:solidFill>
              <a:srgbClr val="12923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" name="Line 80">
            <a:extLst>
              <a:ext uri="{FF2B5EF4-FFF2-40B4-BE49-F238E27FC236}">
                <a16:creationId xmlns:a16="http://schemas.microsoft.com/office/drawing/2014/main" id="{1CA30F86-FF51-4E13-8954-0C9705BBDC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429000"/>
            <a:ext cx="0" cy="8382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" name="Line 81">
            <a:extLst>
              <a:ext uri="{FF2B5EF4-FFF2-40B4-BE49-F238E27FC236}">
                <a16:creationId xmlns:a16="http://schemas.microsoft.com/office/drawing/2014/main" id="{A5BB5344-AF07-431C-83BC-0D72DF1B4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495800"/>
            <a:ext cx="0" cy="8382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" name="Line 83">
            <a:extLst>
              <a:ext uri="{FF2B5EF4-FFF2-40B4-BE49-F238E27FC236}">
                <a16:creationId xmlns:a16="http://schemas.microsoft.com/office/drawing/2014/main" id="{355E0EBB-A948-4322-A8E0-4982AD9F36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0" cy="1295400"/>
          </a:xfrm>
          <a:prstGeom prst="line">
            <a:avLst/>
          </a:prstGeom>
          <a:noFill/>
          <a:ln w="19050">
            <a:solidFill>
              <a:srgbClr val="0099FF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" name="Line 84">
            <a:extLst>
              <a:ext uri="{FF2B5EF4-FFF2-40B4-BE49-F238E27FC236}">
                <a16:creationId xmlns:a16="http://schemas.microsoft.com/office/drawing/2014/main" id="{9BDEEB60-BE33-4427-A5F5-280AB263C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38600"/>
            <a:ext cx="609600" cy="0"/>
          </a:xfrm>
          <a:prstGeom prst="line">
            <a:avLst/>
          </a:prstGeom>
          <a:noFill/>
          <a:ln w="19050">
            <a:solidFill>
              <a:srgbClr val="12923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" name="Line 85">
            <a:extLst>
              <a:ext uri="{FF2B5EF4-FFF2-40B4-BE49-F238E27FC236}">
                <a16:creationId xmlns:a16="http://schemas.microsoft.com/office/drawing/2014/main" id="{B62ACE0D-0ED3-4C9B-A217-DEF7472A83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0" cy="152400"/>
          </a:xfrm>
          <a:prstGeom prst="line">
            <a:avLst/>
          </a:prstGeom>
          <a:noFill/>
          <a:ln w="19050">
            <a:solidFill>
              <a:srgbClr val="12923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86">
            <a:extLst>
              <a:ext uri="{FF2B5EF4-FFF2-40B4-BE49-F238E27FC236}">
                <a16:creationId xmlns:a16="http://schemas.microsoft.com/office/drawing/2014/main" id="{A123C9FA-0D1C-4876-B881-ABF9795E1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886200"/>
            <a:ext cx="457200" cy="0"/>
          </a:xfrm>
          <a:prstGeom prst="line">
            <a:avLst/>
          </a:prstGeom>
          <a:noFill/>
          <a:ln w="19050">
            <a:solidFill>
              <a:srgbClr val="0099FF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" name="Line 87">
            <a:extLst>
              <a:ext uri="{FF2B5EF4-FFF2-40B4-BE49-F238E27FC236}">
                <a16:creationId xmlns:a16="http://schemas.microsoft.com/office/drawing/2014/main" id="{EF86F126-E4DD-461F-89AD-736917F60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181600"/>
            <a:ext cx="1219200" cy="0"/>
          </a:xfrm>
          <a:prstGeom prst="line">
            <a:avLst/>
          </a:prstGeom>
          <a:noFill/>
          <a:ln w="19050">
            <a:solidFill>
              <a:srgbClr val="0099FF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" name="Line 88">
            <a:extLst>
              <a:ext uri="{FF2B5EF4-FFF2-40B4-BE49-F238E27FC236}">
                <a16:creationId xmlns:a16="http://schemas.microsoft.com/office/drawing/2014/main" id="{8F8F9DA6-F22D-4C10-A994-855FA4CBA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648200"/>
            <a:ext cx="228600" cy="0"/>
          </a:xfrm>
          <a:prstGeom prst="line">
            <a:avLst/>
          </a:prstGeom>
          <a:noFill/>
          <a:ln w="19050">
            <a:solidFill>
              <a:srgbClr val="0099FF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" name="Line 89">
            <a:extLst>
              <a:ext uri="{FF2B5EF4-FFF2-40B4-BE49-F238E27FC236}">
                <a16:creationId xmlns:a16="http://schemas.microsoft.com/office/drawing/2014/main" id="{031AAC06-CE1C-4FEA-99FE-DA62B84B4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029200"/>
            <a:ext cx="1447800" cy="0"/>
          </a:xfrm>
          <a:prstGeom prst="line">
            <a:avLst/>
          </a:prstGeom>
          <a:noFill/>
          <a:ln w="19050">
            <a:solidFill>
              <a:srgbClr val="0099FF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" name="Line 90">
            <a:extLst>
              <a:ext uri="{FF2B5EF4-FFF2-40B4-BE49-F238E27FC236}">
                <a16:creationId xmlns:a16="http://schemas.microsoft.com/office/drawing/2014/main" id="{A5898C47-DAB6-4480-92FD-BD81EB3FBE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648200"/>
            <a:ext cx="0" cy="381000"/>
          </a:xfrm>
          <a:prstGeom prst="line">
            <a:avLst/>
          </a:prstGeom>
          <a:noFill/>
          <a:ln w="19050">
            <a:solidFill>
              <a:srgbClr val="0099FF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" name="Line 91">
            <a:extLst>
              <a:ext uri="{FF2B5EF4-FFF2-40B4-BE49-F238E27FC236}">
                <a16:creationId xmlns:a16="http://schemas.microsoft.com/office/drawing/2014/main" id="{F6CD5BE6-2544-4CEF-B582-0BCE69168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343400"/>
            <a:ext cx="990600" cy="0"/>
          </a:xfrm>
          <a:prstGeom prst="line">
            <a:avLst/>
          </a:prstGeom>
          <a:noFill/>
          <a:ln w="19050">
            <a:solidFill>
              <a:srgbClr val="0099FF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" name="Line 92">
            <a:extLst>
              <a:ext uri="{FF2B5EF4-FFF2-40B4-BE49-F238E27FC236}">
                <a16:creationId xmlns:a16="http://schemas.microsoft.com/office/drawing/2014/main" id="{4710CE10-469D-4E26-B2E1-7D083A4399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343400"/>
            <a:ext cx="0" cy="457200"/>
          </a:xfrm>
          <a:prstGeom prst="line">
            <a:avLst/>
          </a:prstGeom>
          <a:noFill/>
          <a:ln w="19050">
            <a:solidFill>
              <a:srgbClr val="0099FF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" name="Line 93">
            <a:extLst>
              <a:ext uri="{FF2B5EF4-FFF2-40B4-BE49-F238E27FC236}">
                <a16:creationId xmlns:a16="http://schemas.microsoft.com/office/drawing/2014/main" id="{2F99C8C0-0A66-47FD-A15E-0FC3BEB45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00600"/>
            <a:ext cx="685800" cy="0"/>
          </a:xfrm>
          <a:prstGeom prst="line">
            <a:avLst/>
          </a:prstGeom>
          <a:noFill/>
          <a:ln w="19050">
            <a:solidFill>
              <a:srgbClr val="0099FF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" name="Line 94">
            <a:extLst>
              <a:ext uri="{FF2B5EF4-FFF2-40B4-BE49-F238E27FC236}">
                <a16:creationId xmlns:a16="http://schemas.microsoft.com/office/drawing/2014/main" id="{72026671-BB62-402C-AE61-3493E512C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91000"/>
            <a:ext cx="1219200" cy="0"/>
          </a:xfrm>
          <a:prstGeom prst="line">
            <a:avLst/>
          </a:prstGeom>
          <a:noFill/>
          <a:ln w="19050">
            <a:solidFill>
              <a:srgbClr val="0099FF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" name="Line 95">
            <a:extLst>
              <a:ext uri="{FF2B5EF4-FFF2-40B4-BE49-F238E27FC236}">
                <a16:creationId xmlns:a16="http://schemas.microsoft.com/office/drawing/2014/main" id="{6FCCF61F-4EE1-4581-A89A-851DCB371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191000"/>
            <a:ext cx="0" cy="457200"/>
          </a:xfrm>
          <a:prstGeom prst="line">
            <a:avLst/>
          </a:prstGeom>
          <a:noFill/>
          <a:ln w="19050">
            <a:solidFill>
              <a:srgbClr val="0099FF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" name="Line 96">
            <a:extLst>
              <a:ext uri="{FF2B5EF4-FFF2-40B4-BE49-F238E27FC236}">
                <a16:creationId xmlns:a16="http://schemas.microsoft.com/office/drawing/2014/main" id="{ED0CA72B-9E89-4018-908B-8C918BF8E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648200"/>
            <a:ext cx="457200" cy="0"/>
          </a:xfrm>
          <a:prstGeom prst="line">
            <a:avLst/>
          </a:prstGeom>
          <a:noFill/>
          <a:ln w="19050">
            <a:solidFill>
              <a:srgbClr val="0099FF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6571145-E05F-45BD-937D-E2E2E24D4CE5}"/>
              </a:ext>
            </a:extLst>
          </p:cNvPr>
          <p:cNvCxnSpPr>
            <a:cxnSpLocks/>
            <a:stCxn id="14" idx="4"/>
            <a:endCxn id="26" idx="0"/>
          </p:cNvCxnSpPr>
          <p:nvPr/>
        </p:nvCxnSpPr>
        <p:spPr bwMode="auto">
          <a:xfrm>
            <a:off x="1022351" y="4692643"/>
            <a:ext cx="407" cy="1490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01847DE-E758-4D7B-8375-6A5A1B854286}"/>
              </a:ext>
            </a:extLst>
          </p:cNvPr>
          <p:cNvCxnSpPr>
            <a:cxnSpLocks/>
            <a:stCxn id="25" idx="0"/>
            <a:endCxn id="26" idx="1"/>
          </p:cNvCxnSpPr>
          <p:nvPr/>
        </p:nvCxnSpPr>
        <p:spPr bwMode="auto">
          <a:xfrm>
            <a:off x="2463800" y="4645223"/>
            <a:ext cx="0" cy="1784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5" name="Text Box 71">
            <a:extLst>
              <a:ext uri="{FF2B5EF4-FFF2-40B4-BE49-F238E27FC236}">
                <a16:creationId xmlns:a16="http://schemas.microsoft.com/office/drawing/2014/main" id="{4D723808-F8C2-4360-A616-74D103CBC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879" y="4818813"/>
            <a:ext cx="10513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141882"/>
              </a:buClr>
              <a:buChar char="–"/>
              <a:defRPr sz="20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141882"/>
              </a:buClr>
              <a:buChar char="–"/>
              <a:defRPr sz="14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FF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Temp &gt; 37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5F2EC12-A249-47A4-8125-6F4A43D5270D}"/>
              </a:ext>
            </a:extLst>
          </p:cNvPr>
          <p:cNvCxnSpPr>
            <a:cxnSpLocks/>
            <a:stCxn id="47" idx="0"/>
            <a:endCxn id="25" idx="1"/>
          </p:cNvCxnSpPr>
          <p:nvPr/>
        </p:nvCxnSpPr>
        <p:spPr bwMode="auto">
          <a:xfrm>
            <a:off x="2743200" y="4495800"/>
            <a:ext cx="0" cy="1517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97267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심재영</dc:creator>
  <cp:lastModifiedBy>심재영</cp:lastModifiedBy>
  <cp:revision>1</cp:revision>
  <dcterms:created xsi:type="dcterms:W3CDTF">2020-12-23T05:02:22Z</dcterms:created>
  <dcterms:modified xsi:type="dcterms:W3CDTF">2020-12-23T05:03:24Z</dcterms:modified>
</cp:coreProperties>
</file>