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695D-8A0A-4EFC-90C6-33B7CFBC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38728-2B55-495F-8AFE-4AD3EF1C3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540D-A7E8-4E3A-A486-FFF0F29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9A003-43B9-455B-8411-BA202A09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0FAAE-7B37-4180-9BA8-EBA14BF2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6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C241-3861-40ED-BC29-A3A7D485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571AC-872E-4C21-9B1C-6A2B4B9B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8307D-7337-4557-BB61-388B8D63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CE981-8884-4A58-A395-9020A050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E08D8-4F60-4B00-A2A9-3E65FF9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7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67FEB-FD25-4637-85E8-A33670189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E7E15-DD68-4F90-9B3F-334848B79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945F9-22E3-4E37-9B5F-197C594F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E1F3-95DB-4C82-8667-8F770FB8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CA6D3-5DEA-4E07-ADD4-632954C3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94834-726C-45B6-8647-99C77E7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13266-5E7C-4250-8D7E-8A99D3A6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EC1FD-D30D-43ED-BC72-61F25E6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FF7C4-51A2-4053-A678-5BE5A69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1AE47-E55E-4F3B-AE71-5CA5E89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4EE12-A157-4A78-A628-764B04C1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1D8F-7210-4DB9-9964-96CE09B4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87F8-80D7-4091-98AD-FDDC9F8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BF162-3B7C-4F11-895C-D8668A8F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F1277-E82E-4AC6-B3B2-32BDA4B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5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7608-40A2-423A-98E6-B528292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2976B-3229-4DFB-9973-7ED961DC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F9568-2FA4-430E-9A55-F9D144B7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A7D90-FEF1-40BA-B065-94DCEA48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8EE3E-69EF-4970-BB3F-DA5F4EE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ED0AD-8E4E-4B35-B06E-1B0D42D4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08F1D-1585-46C5-9B84-CB45F8BB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6E1CB-79D8-4A6A-9DA9-C7D84D27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C3D3C-7C55-4540-B34C-15F4131C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16FD1D-27D7-4CEC-A991-D07D648F3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354EC-00BC-4A27-849A-16C25A277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7C7B7-7541-473A-ABB9-D5C79F93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6225D-95B4-4761-9876-5283F40C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7A2E5-9E86-4A9A-8029-7EB01CB8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C01C3-4AD0-4BA5-B92A-89D1EFB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B51B4-8BE9-43D6-A99C-6C86A93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03F7C-9FBB-4DA8-B846-88FFCBE5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91B14-6F52-4225-9C4D-ED805FF3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4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1E834-791A-4F2B-A9CB-664CD9D1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C720F-EDD4-434D-AE95-D49DE8F9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58386-FA0C-4EEB-B773-26AB26E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2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E5469-2BBE-4FF8-884C-0B114016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0BE36-B2C7-4119-9736-172171B4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06C78-5336-430F-AAB5-8E4646A3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AF83B-342E-4852-B688-85C85C5D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51F34-2F49-46FF-98AB-25C06F7E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69E6A-9DA1-4D89-9DF1-CC10A4AF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DACD-AD76-4735-983B-960EB9A4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62C88-4C3D-4A46-AB22-0F57E3927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B6791-1E37-416A-A985-2EBF418B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33C37-734B-4D3B-8BFC-3571E996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A1E3D-69E1-483C-84DF-73658C71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B5696-7603-453B-A647-335AE5B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1435-4C1C-42FB-AFEF-2A120006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156E-0C22-4960-9420-F21A4FD0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75B55-D2CB-4EC5-ABAD-41A1FBC2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AECD-A00E-467F-AF5B-653D6567A186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7B8AB-BCC9-4E07-A7A8-F9269E22F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2F90-6421-4BEA-8108-7DA4749B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1616-8B80-482E-82FE-643B83D50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E045D60-AE83-4A12-AD21-DBD3F93DDAB6}"/>
              </a:ext>
            </a:extLst>
          </p:cNvPr>
          <p:cNvGrpSpPr/>
          <p:nvPr/>
        </p:nvGrpSpPr>
        <p:grpSpPr>
          <a:xfrm>
            <a:off x="3750906" y="1324947"/>
            <a:ext cx="2916000" cy="2898000"/>
            <a:chOff x="3750906" y="1324947"/>
            <a:chExt cx="2916000" cy="289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79D585A-B0A2-495C-B2BA-C4157134099B}"/>
                </a:ext>
              </a:extLst>
            </p:cNvPr>
            <p:cNvSpPr/>
            <p:nvPr/>
          </p:nvSpPr>
          <p:spPr>
            <a:xfrm>
              <a:off x="5226906" y="2044380"/>
              <a:ext cx="1440000" cy="14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G</a:t>
              </a:r>
              <a:endParaRPr lang="ko-KR" altLang="en-US" sz="115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1C79FA-B5DA-4442-9425-1FB8C0288FD4}"/>
                </a:ext>
              </a:extLst>
            </p:cNvPr>
            <p:cNvSpPr/>
            <p:nvPr/>
          </p:nvSpPr>
          <p:spPr>
            <a:xfrm>
              <a:off x="3750906" y="2782947"/>
              <a:ext cx="1440000" cy="14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5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ㅎ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7E8727-DE5E-4DEF-950E-0164F2EE083B}"/>
                </a:ext>
              </a:extLst>
            </p:cNvPr>
            <p:cNvSpPr/>
            <p:nvPr/>
          </p:nvSpPr>
          <p:spPr>
            <a:xfrm>
              <a:off x="5226906" y="3502285"/>
              <a:ext cx="144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므</a:t>
              </a:r>
              <a:r>
                <a:rPr lang="en-US" altLang="ko-KR" sz="32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=am</a:t>
              </a:r>
              <a:endParaRPr lang="ko-KR" altLang="en-US" sz="32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18507C-003A-4B8A-9CAB-33F1122A0878}"/>
                </a:ext>
              </a:extLst>
            </p:cNvPr>
            <p:cNvSpPr/>
            <p:nvPr/>
          </p:nvSpPr>
          <p:spPr>
            <a:xfrm>
              <a:off x="3760237" y="1324947"/>
              <a:ext cx="1440000" cy="14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2C88DE-A4CE-4910-A257-23E2BAD1CC16}"/>
                </a:ext>
              </a:extLst>
            </p:cNvPr>
            <p:cNvSpPr/>
            <p:nvPr/>
          </p:nvSpPr>
          <p:spPr>
            <a:xfrm>
              <a:off x="5226906" y="1324947"/>
              <a:ext cx="1440000" cy="70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한영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38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승윤</dc:creator>
  <cp:lastModifiedBy>이 승윤</cp:lastModifiedBy>
  <cp:revision>2</cp:revision>
  <dcterms:created xsi:type="dcterms:W3CDTF">2022-03-11T15:17:52Z</dcterms:created>
  <dcterms:modified xsi:type="dcterms:W3CDTF">2022-03-11T15:46:10Z</dcterms:modified>
</cp:coreProperties>
</file>