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259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5A1CD5-1B0E-487F-ACD5-EA57B4DB2A2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5월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5BAD6D-9C3B-46AE-9ED7-53C2ADD3C88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EA3629F-1EF2-4BD2-8D66-D0FFE5603CDC}" type="datetime4">
              <a:rPr lang="ko-KR" altLang="en-US" smtClean="0"/>
              <a:pPr/>
              <a:t>2020년 5월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86C1AB1-D682-4F2C-8579-D9DF0DCC073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86C1AB1-D682-4F2C-8579-D9DF0DCC073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2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86C1AB1-D682-4F2C-8579-D9DF0DCC073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0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86C1AB1-D682-4F2C-8579-D9DF0DCC073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95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2513012" y="1371600"/>
            <a:ext cx="7162800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4160" y="1557867"/>
            <a:ext cx="6583680" cy="2560320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66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4160" y="4185919"/>
            <a:ext cx="6583680" cy="1097278"/>
          </a:xfrm>
        </p:spPr>
        <p:txBody>
          <a:bodyPr rtlCol="0"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784B8-5913-41E4-8246-432EC0CACDFF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3DCFCC-8C7B-4574-91B2-C3342261C6C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2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rtlCol="0" anchor="b"/>
          <a:lstStyle>
            <a:lvl1pPr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982132"/>
            <a:ext cx="6995160" cy="507492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0C36B3-6297-4F1C-9940-D93AA546927C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rtlCol="0" anchor="b"/>
          <a:lstStyle>
            <a:lvl1pPr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8" name="직사각형 7"/>
          <p:cNvSpPr/>
          <p:nvPr/>
        </p:nvSpPr>
        <p:spPr bwMode="ltGray">
          <a:xfrm>
            <a:off x="694265" y="1051560"/>
            <a:ext cx="6858000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772051" y="1143000"/>
            <a:ext cx="6686024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45E301-8BDB-40E6-89D1-3C4CA517947C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D8249C-5AA5-424B-8082-DBCB2BE9E5CA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0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6400" y="846666"/>
            <a:ext cx="1828800" cy="55541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798" y="846666"/>
            <a:ext cx="7863840" cy="555413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7B8A767-4930-4F7D-94BB-6D75AB49D920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330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207FF4-A52A-4993-A881-E1C74EA388DF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5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54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1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여름 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54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921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가을 구역 머리글">
    <p:bg bwMode="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54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45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겨울 구역 머리글">
    <p:bg bwMode="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54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053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057399"/>
            <a:ext cx="4846320" cy="4343401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2057399"/>
            <a:ext cx="4846320" cy="4343401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65D5871-4AC9-485B-8C09-C2E5CAAA1E52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7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57399"/>
            <a:ext cx="4846320" cy="868681"/>
          </a:xfrm>
        </p:spPr>
        <p:txBody>
          <a:bodyPr rtlCol="0" anchor="ctr"/>
          <a:lstStyle>
            <a:lvl1pPr marL="0" indent="0">
              <a:buNone/>
              <a:defRPr sz="2400" b="0" cap="sm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926080"/>
            <a:ext cx="484632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2057399"/>
            <a:ext cx="4846320" cy="868681"/>
          </a:xfrm>
        </p:spPr>
        <p:txBody>
          <a:bodyPr rtlCol="0" anchor="ctr"/>
          <a:lstStyle>
            <a:lvl1pPr marL="0" indent="0">
              <a:buNone/>
              <a:defRPr sz="2400" b="0" cap="sm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926080"/>
            <a:ext cx="484632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FFB93-C3FF-4C6F-ACF8-C32527BB3B24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B0485B-B5CE-4979-88F9-B744A201C0B5}" type="datetime4">
              <a:rPr lang="ko-KR" altLang="en-US" noProof="0" smtClean="0"/>
              <a:t>2020년 5월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455411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562302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519333"/>
            <a:ext cx="70866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0" y="6519333"/>
            <a:ext cx="16002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19A320-2479-4AA2-9D9E-7F3F1DFF0A11}" type="datetime4">
              <a:rPr lang="ko-KR" altLang="en-US" smtClean="0"/>
              <a:t>2020년 5월 13일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519333"/>
            <a:ext cx="9144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772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5156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2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500" dirty="0">
                <a:latin typeface="바탕" panose="02030600000101010101" pitchFamily="18" charset="-127"/>
                <a:ea typeface="바탕" panose="02030600000101010101" pitchFamily="18" charset="-127"/>
              </a:rPr>
              <a:t>네트워크 실무 과제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41515048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이승준</a:t>
            </a:r>
          </a:p>
        </p:txBody>
      </p:sp>
    </p:spTree>
    <p:extLst>
      <p:ext uri="{BB962C8B-B14F-4D97-AF65-F5344CB8AC3E}">
        <p14:creationId xmlns:p14="http://schemas.microsoft.com/office/powerpoint/2010/main" val="26140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1306" y="3429000"/>
            <a:ext cx="5637169" cy="2176164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온도변환기 디자인 화면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모니터, 스크린샷, 실내, 앉아있는이(가) 표시된 사진&#10;&#10;자동 생성된 설명">
            <a:extLst>
              <a:ext uri="{FF2B5EF4-FFF2-40B4-BE49-F238E27FC236}">
                <a16:creationId xmlns:a16="http://schemas.microsoft.com/office/drawing/2014/main" id="{20D734F8-64AC-43FF-B277-3193B46E2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55"/>
            <a:ext cx="5341306" cy="64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온도변환기 블록코딩 화면</a:t>
            </a:r>
          </a:p>
        </p:txBody>
      </p:sp>
      <p:pic>
        <p:nvPicPr>
          <p:cNvPr id="5" name="내용 개체 틀 4" descr="스크린샷, 앉아있는, 노트북, 컴퓨터이(가) 표시된 사진&#10;&#10;자동 생성된 설명">
            <a:extLst>
              <a:ext uri="{FF2B5EF4-FFF2-40B4-BE49-F238E27FC236}">
                <a16:creationId xmlns:a16="http://schemas.microsoft.com/office/drawing/2014/main" id="{841D36F4-642A-4F24-BF0A-04AF577D9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61688"/>
            <a:ext cx="8941155" cy="4983061"/>
          </a:xfrm>
        </p:spPr>
      </p:pic>
    </p:spTree>
    <p:extLst>
      <p:ext uri="{BB962C8B-B14F-4D97-AF65-F5344CB8AC3E}">
        <p14:creationId xmlns:p14="http://schemas.microsoft.com/office/powerpoint/2010/main" val="15265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62C1F-CB2F-4A0E-9526-0E28B177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화씨에서 섭씨로 변환시키는 계산 실행</a:t>
            </a:r>
          </a:p>
        </p:txBody>
      </p:sp>
      <p:pic>
        <p:nvPicPr>
          <p:cNvPr id="5" name="내용 개체 틀 4" descr="모니터, 비디오, 화면, 사진이(가) 표시된 사진&#10;&#10;자동 생성된 설명">
            <a:extLst>
              <a:ext uri="{FF2B5EF4-FFF2-40B4-BE49-F238E27FC236}">
                <a16:creationId xmlns:a16="http://schemas.microsoft.com/office/drawing/2014/main" id="{A1FA715B-56DE-48CC-B7BE-4FC95DD2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8" y="1952298"/>
            <a:ext cx="3353764" cy="4343400"/>
          </a:xfrm>
        </p:spPr>
      </p:pic>
      <p:pic>
        <p:nvPicPr>
          <p:cNvPr id="7" name="그림 6" descr="모니터, 스크린샷, 전자기기, 화면이(가) 표시된 사진&#10;&#10;자동 생성된 설명">
            <a:extLst>
              <a:ext uri="{FF2B5EF4-FFF2-40B4-BE49-F238E27FC236}">
                <a16:creationId xmlns:a16="http://schemas.microsoft.com/office/drawing/2014/main" id="{B1FF7A8C-CE03-4192-971D-0A7009EBA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2" y="1952298"/>
            <a:ext cx="2085770" cy="4343401"/>
          </a:xfrm>
          <a:prstGeom prst="rect">
            <a:avLst/>
          </a:prstGeom>
        </p:spPr>
      </p:pic>
      <p:pic>
        <p:nvPicPr>
          <p:cNvPr id="9" name="그림 8" descr="모니터, 스크린샷, 화면, 사진이(가) 표시된 사진&#10;&#10;자동 생성된 설명">
            <a:extLst>
              <a:ext uri="{FF2B5EF4-FFF2-40B4-BE49-F238E27FC236}">
                <a16:creationId xmlns:a16="http://schemas.microsoft.com/office/drawing/2014/main" id="{4F9C87D9-A340-4001-BD9C-1D3145B54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35" y="1952297"/>
            <a:ext cx="2120832" cy="4343401"/>
          </a:xfrm>
          <a:prstGeom prst="rect">
            <a:avLst/>
          </a:prstGeom>
        </p:spPr>
      </p:pic>
      <p:pic>
        <p:nvPicPr>
          <p:cNvPr id="11" name="그림 10" descr="모니터, 비디오, 원격, 게임이(가) 표시된 사진&#10;&#10;자동 생성된 설명">
            <a:extLst>
              <a:ext uri="{FF2B5EF4-FFF2-40B4-BE49-F238E27FC236}">
                <a16:creationId xmlns:a16="http://schemas.microsoft.com/office/drawing/2014/main" id="{320FD6BB-A022-451A-B643-52D13D8A1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51" y="1952298"/>
            <a:ext cx="4745572" cy="434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CDEDDF-B091-4885-9DA5-152D8640AF72}"/>
              </a:ext>
            </a:extLst>
          </p:cNvPr>
          <p:cNvSpPr txBox="1"/>
          <p:nvPr/>
        </p:nvSpPr>
        <p:spPr>
          <a:xfrm>
            <a:off x="1337813" y="64008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BCA5B-C0C3-461A-BCEF-C1932DD70683}"/>
              </a:ext>
            </a:extLst>
          </p:cNvPr>
          <p:cNvSpPr txBox="1"/>
          <p:nvPr/>
        </p:nvSpPr>
        <p:spPr>
          <a:xfrm>
            <a:off x="4341965" y="64008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COLD </a:t>
            </a:r>
            <a:r>
              <a:rPr lang="ko-KR" altLang="en-US" dirty="0"/>
              <a:t>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D7244-EF2C-4FD7-807C-DBDFBFFC2239}"/>
              </a:ext>
            </a:extLst>
          </p:cNvPr>
          <p:cNvSpPr txBox="1"/>
          <p:nvPr/>
        </p:nvSpPr>
        <p:spPr>
          <a:xfrm>
            <a:off x="6947141" y="6400800"/>
            <a:ext cx="135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COOL</a:t>
            </a:r>
            <a:r>
              <a:rPr lang="ko-KR" altLang="en-US" dirty="0"/>
              <a:t>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DC7F8-CD71-4A3D-B53D-C555C19A2C1F}"/>
              </a:ext>
            </a:extLst>
          </p:cNvPr>
          <p:cNvSpPr txBox="1"/>
          <p:nvPr/>
        </p:nvSpPr>
        <p:spPr>
          <a:xfrm>
            <a:off x="9540816" y="64008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HOT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4249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31ED-5BF1-4786-8DC8-12944036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섭씨에서 화씨로 변환시키는 계산 실행</a:t>
            </a:r>
          </a:p>
        </p:txBody>
      </p:sp>
      <p:pic>
        <p:nvPicPr>
          <p:cNvPr id="5" name="내용 개체 틀 4" descr="모니터, 비디오, 화면, 사진이(가) 표시된 사진&#10;&#10;자동 생성된 설명">
            <a:extLst>
              <a:ext uri="{FF2B5EF4-FFF2-40B4-BE49-F238E27FC236}">
                <a16:creationId xmlns:a16="http://schemas.microsoft.com/office/drawing/2014/main" id="{F7884DF6-5915-4A7B-B0DC-E15976DE4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0" y="1952298"/>
            <a:ext cx="2974092" cy="4343400"/>
          </a:xfrm>
        </p:spPr>
      </p:pic>
      <p:pic>
        <p:nvPicPr>
          <p:cNvPr id="7" name="그림 6" descr="모니터, 사진, 화면, 비디오이(가) 표시된 사진&#10;&#10;자동 생성된 설명">
            <a:extLst>
              <a:ext uri="{FF2B5EF4-FFF2-40B4-BE49-F238E27FC236}">
                <a16:creationId xmlns:a16="http://schemas.microsoft.com/office/drawing/2014/main" id="{1EE4FEE6-E170-4300-A808-68C7B6088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60" y="1952298"/>
            <a:ext cx="2999759" cy="4343400"/>
          </a:xfrm>
          <a:prstGeom prst="rect">
            <a:avLst/>
          </a:prstGeom>
        </p:spPr>
      </p:pic>
      <p:pic>
        <p:nvPicPr>
          <p:cNvPr id="9" name="그림 8" descr="모니터, 사진, 컴퓨터, 화면이(가) 표시된 사진&#10;&#10;자동 생성된 설명">
            <a:extLst>
              <a:ext uri="{FF2B5EF4-FFF2-40B4-BE49-F238E27FC236}">
                <a16:creationId xmlns:a16="http://schemas.microsoft.com/office/drawing/2014/main" id="{F47C93E8-06FB-407F-8085-03863A498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298"/>
            <a:ext cx="4991365" cy="4343400"/>
          </a:xfrm>
          <a:prstGeom prst="rect">
            <a:avLst/>
          </a:prstGeom>
        </p:spPr>
      </p:pic>
      <p:pic>
        <p:nvPicPr>
          <p:cNvPr id="11" name="그림 10" descr="모니터, 사진, 앉아있는, 컴퓨터이(가) 표시된 사진&#10;&#10;자동 생성된 설명">
            <a:extLst>
              <a:ext uri="{FF2B5EF4-FFF2-40B4-BE49-F238E27FC236}">
                <a16:creationId xmlns:a16="http://schemas.microsoft.com/office/drawing/2014/main" id="{3FAC9ABC-5C74-4817-B5E8-D09127472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93" y="1952298"/>
            <a:ext cx="4919406" cy="434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5D1D8-0C9C-4F96-8368-EB274375106F}"/>
              </a:ext>
            </a:extLst>
          </p:cNvPr>
          <p:cNvSpPr txBox="1"/>
          <p:nvPr/>
        </p:nvSpPr>
        <p:spPr>
          <a:xfrm>
            <a:off x="1337813" y="64008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71DFD-C3AC-4F7D-8EEF-FBF8E9FB141A}"/>
              </a:ext>
            </a:extLst>
          </p:cNvPr>
          <p:cNvSpPr txBox="1"/>
          <p:nvPr/>
        </p:nvSpPr>
        <p:spPr>
          <a:xfrm>
            <a:off x="4341965" y="64008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COLD </a:t>
            </a:r>
            <a:r>
              <a:rPr lang="ko-KR" altLang="en-US" dirty="0"/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40AED-7AD7-44BD-81CD-41C19BD4F3CE}"/>
              </a:ext>
            </a:extLst>
          </p:cNvPr>
          <p:cNvSpPr txBox="1"/>
          <p:nvPr/>
        </p:nvSpPr>
        <p:spPr>
          <a:xfrm>
            <a:off x="6947141" y="6400800"/>
            <a:ext cx="135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COOL</a:t>
            </a:r>
            <a:r>
              <a:rPr lang="ko-KR" altLang="en-US" dirty="0"/>
              <a:t>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11EBD-7734-4252-8B05-ACD1340C8AFA}"/>
              </a:ext>
            </a:extLst>
          </p:cNvPr>
          <p:cNvSpPr txBox="1"/>
          <p:nvPr/>
        </p:nvSpPr>
        <p:spPr>
          <a:xfrm>
            <a:off x="9540816" y="64008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HOT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7319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A421-D7E5-49AA-BDAE-586FD75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8C9AF-2A3F-414E-9200-D74B3994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https://github.com/LeeSeungjun-doowon/1-2-3-5-/raw/master/TemperatureCalculator.aia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사계절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03_TF04001541.potx" id="{F8870911-B940-4C14-912F-974D01A0AB71}" vid="{440D0E53-153E-481E-9FE3-CC6DB274F425}"/>
    </a:ext>
  </a:extLst>
</a:theme>
</file>

<file path=ppt/theme/theme2.xml><?xml version="1.0" encoding="utf-8"?>
<a:theme xmlns:a="http://schemas.openxmlformats.org/drawingml/2006/main" name="Office 테마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계절 축하 프레젠테이션</Template>
  <TotalTime>8</TotalTime>
  <Words>57</Words>
  <Application>Microsoft Office PowerPoint</Application>
  <PresentationFormat>와이드스크린</PresentationFormat>
  <Paragraphs>19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바탕</vt:lpstr>
      <vt:lpstr>Calibri</vt:lpstr>
      <vt:lpstr>Wingdings</vt:lpstr>
      <vt:lpstr>사계절 16x9</vt:lpstr>
      <vt:lpstr>네트워크 실무 과제 </vt:lpstr>
      <vt:lpstr>PowerPoint 프레젠테이션</vt:lpstr>
      <vt:lpstr>온도변환기 블록코딩 화면</vt:lpstr>
      <vt:lpstr>화씨에서 섭씨로 변환시키는 계산 실행</vt:lpstr>
      <vt:lpstr>섭씨에서 화씨로 변환시키는 계산 실행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실무 과제 </dc:title>
  <dc:creator>PC</dc:creator>
  <cp:lastModifiedBy>PC</cp:lastModifiedBy>
  <cp:revision>2</cp:revision>
  <dcterms:created xsi:type="dcterms:W3CDTF">2020-05-12T16:46:24Z</dcterms:created>
  <dcterms:modified xsi:type="dcterms:W3CDTF">2020-05-12T16:56:35Z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