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258" r:id="rId2"/>
    <p:sldId id="266" r:id="rId3"/>
    <p:sldId id="267" r:id="rId4"/>
    <p:sldId id="268" r:id="rId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76" d="100"/>
          <a:sy n="76" d="100"/>
        </p:scale>
        <p:origin x="678" y="8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50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2A5DF1-8774-4230-8730-5D0B065E59F9}" type="datetime1">
              <a:rPr lang="ko-KR" altLang="en-US" smtClean="0">
                <a:solidFill>
                  <a:schemeClr val="tx2"/>
                </a:solidFill>
                <a:latin typeface="+mj-ea"/>
                <a:ea typeface="+mj-ea"/>
              </a:rPr>
              <a:t>2020-05-11</a:t>
            </a:fld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+mj-ea"/>
                <a:ea typeface="+mj-ea"/>
              </a:rPr>
              <a:t>‹#›</a:t>
            </a:fld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FA927124-DA71-41D2-A8E7-C2E326F08932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BBF81A0-ADA6-4623-BE4F-40CFB8BBCB3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5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8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 descr="쌓여 있는 책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그림 8" descr="쌓여 있는 책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C4EC00-C556-4428-86FA-FE8C56F4C6EC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E1995A-CFE6-44C7-89A3-818DC96783F1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8A016-DC8F-4B94-BCB1-C66435CBD49B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D396D-E96D-4082-BA97-BD73DDCE77DD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>
                <a:latin typeface="+mj-ea"/>
                <a:ea typeface="+mj-ea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 descr="쌓여 있는 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2D0777E-23E2-43EB-9A50-E52BFEB4E2CC}" type="datetime1">
              <a:rPr lang="ko-KR" altLang="en-US" smtClean="0"/>
              <a:t>2020-05-11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BD0FF-E71A-4E6A-9FA2-119E36828E59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4B6B83-3219-4CE3-BB8F-A6019E3D70FA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44479-E0E2-41C5-9274-C476C4CEDC7B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3299C-CDFE-40A1-81C1-685EDB89329C}" type="datetime1">
              <a:rPr lang="ko-KR" altLang="en-US" noProof="0" smtClean="0"/>
              <a:t>2020-05-11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+mj-ea"/>
                <a:ea typeface="+mj-ea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042B932-5001-453A-89FD-43780FF1E24F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+mj-ea"/>
                <a:ea typeface="+mj-ea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+mj-ea"/>
                <a:ea typeface="+mj-ea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3A54B0F-01B1-4F88-B55D-702222ED90A7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직사각형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C8E61E98-A88D-4EDD-9B7B-150DA82C7887}" type="datetime1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png"/><Relationship Id="rId7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네트워크 실무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ko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" dirty="0"/>
              <a:t>41515048 </a:t>
            </a:r>
            <a:r>
              <a:rPr lang="ko-KR" altLang="en-US" dirty="0"/>
              <a:t>이승준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3500" dirty="0"/>
              <a:t>AI </a:t>
            </a:r>
            <a:r>
              <a:rPr lang="ko-KR" altLang="en-US" sz="3500" dirty="0" err="1"/>
              <a:t>컴패니언</a:t>
            </a:r>
            <a:r>
              <a:rPr lang="ko-KR" altLang="en-US" sz="3500" dirty="0"/>
              <a:t> 사용하여 연결하기</a:t>
            </a:r>
            <a:endParaRPr 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6580" y="56147"/>
            <a:ext cx="4752528" cy="6095008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/>
              <a:t>1. </a:t>
            </a:r>
            <a:r>
              <a:rPr lang="ko-KR" altLang="en-US" sz="1800" dirty="0"/>
              <a:t>휴대폰으로 </a:t>
            </a:r>
            <a:r>
              <a:rPr lang="en-US" altLang="ko-KR" sz="1800" dirty="0"/>
              <a:t>MIT AI2 </a:t>
            </a:r>
            <a:r>
              <a:rPr lang="ko-KR" altLang="en-US" sz="1800" dirty="0" err="1"/>
              <a:t>컴패니언</a:t>
            </a:r>
            <a:r>
              <a:rPr lang="ko-KR" altLang="en-US" sz="1800" dirty="0"/>
              <a:t> 앱 설치</a:t>
            </a:r>
            <a:endParaRPr lang="en-US" altLang="ko-KR" sz="1800" dirty="0"/>
          </a:p>
          <a:p>
            <a:pPr rtl="0"/>
            <a:r>
              <a:rPr lang="en-US" sz="1800" dirty="0"/>
              <a:t>2. </a:t>
            </a:r>
            <a:r>
              <a:rPr lang="ko-KR" altLang="en-US" sz="1800" dirty="0"/>
              <a:t>앱 </a:t>
            </a:r>
            <a:r>
              <a:rPr lang="ko-KR" altLang="en-US" sz="1800" dirty="0" err="1"/>
              <a:t>인벤터</a:t>
            </a:r>
            <a:r>
              <a:rPr lang="ko-KR" altLang="en-US" sz="1800" dirty="0"/>
              <a:t> 화면에서 연결</a:t>
            </a:r>
            <a:r>
              <a:rPr lang="en-US" altLang="ko-KR" sz="1800" dirty="0"/>
              <a:t> – AI </a:t>
            </a:r>
            <a:r>
              <a:rPr lang="ko-KR" altLang="en-US" sz="1800" dirty="0" err="1"/>
              <a:t>컴패니</a:t>
            </a:r>
            <a:r>
              <a:rPr lang="en-US" altLang="ko-KR" sz="1800" dirty="0"/>
              <a:t>      </a:t>
            </a:r>
            <a:r>
              <a:rPr lang="ko-KR" altLang="en-US" sz="1800" dirty="0"/>
              <a:t> 언 클릭</a:t>
            </a:r>
            <a:endParaRPr lang="en-US" altLang="ko-KR" sz="1800" dirty="0"/>
          </a:p>
          <a:p>
            <a:pPr rtl="0"/>
            <a:r>
              <a:rPr lang="en-US" sz="1800" dirty="0"/>
              <a:t>3. (1)</a:t>
            </a:r>
            <a:r>
              <a:rPr lang="ko-KR" altLang="en-US" sz="1800" dirty="0"/>
              <a:t>화면에 나온 </a:t>
            </a:r>
            <a:r>
              <a:rPr lang="en-US" altLang="ko-KR" sz="1800" dirty="0"/>
              <a:t>QR</a:t>
            </a:r>
            <a:r>
              <a:rPr lang="ko-KR" altLang="en-US" sz="1800" dirty="0"/>
              <a:t>코드를 </a:t>
            </a:r>
            <a:r>
              <a:rPr lang="ko-KR" altLang="en-US" sz="1800" dirty="0" err="1"/>
              <a:t>컴패니언</a:t>
            </a:r>
            <a:r>
              <a:rPr lang="ko-KR" altLang="en-US" sz="1800" dirty="0"/>
              <a:t> 어플리케이션을 실행하여 </a:t>
            </a:r>
            <a:r>
              <a:rPr lang="en-US" altLang="ko-KR" sz="1800" dirty="0"/>
              <a:t>(2)</a:t>
            </a:r>
            <a:r>
              <a:rPr lang="ko-KR" altLang="en-US" sz="1800" dirty="0"/>
              <a:t>화면의</a:t>
            </a: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  <a:r>
              <a:rPr lang="en-US" altLang="ko-KR" sz="1800" dirty="0"/>
              <a:t>SCAN QR</a:t>
            </a:r>
            <a:r>
              <a:rPr lang="ko-KR" altLang="en-US" sz="1800" dirty="0"/>
              <a:t>코드 터치</a:t>
            </a:r>
            <a:endParaRPr lang="en-US" altLang="ko-KR" sz="1800" dirty="0"/>
          </a:p>
          <a:p>
            <a:pPr rtl="0"/>
            <a:r>
              <a:rPr lang="en-US" sz="1800" dirty="0"/>
              <a:t>4.QR</a:t>
            </a:r>
            <a:r>
              <a:rPr lang="ko-KR" altLang="en-US" sz="1800" dirty="0"/>
              <a:t>코드 화면을 핸드폰으로 인식시키기</a:t>
            </a:r>
            <a:r>
              <a:rPr lang="en-US" altLang="ko-KR" sz="1800" dirty="0"/>
              <a:t>(3)</a:t>
            </a:r>
          </a:p>
          <a:p>
            <a:pPr rtl="0"/>
            <a:r>
              <a:rPr lang="en-US" sz="1800" dirty="0"/>
              <a:t>5.(4) </a:t>
            </a:r>
            <a:r>
              <a:rPr lang="ko-KR" altLang="en-US" sz="1800" dirty="0"/>
              <a:t>실행 완료</a:t>
            </a:r>
            <a:endParaRPr lang="en-US" sz="18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9E70AD5-0A13-47BB-A7AB-C2D443F5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7" y="810635"/>
            <a:ext cx="2523453" cy="297949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29B4AF-AC5C-4062-B00E-86128190F6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68" y="800237"/>
            <a:ext cx="1452041" cy="2984924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EB5F264A-C4C0-477C-B21A-A46C52E926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653" y="4644404"/>
            <a:ext cx="3059756" cy="148844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44F1B75-15B1-4917-885C-5B085CCBCD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9" y="3873076"/>
            <a:ext cx="1452041" cy="298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1A0389-5144-4F8B-9DBF-9EA3217DF687}"/>
              </a:ext>
            </a:extLst>
          </p:cNvPr>
          <p:cNvSpPr txBox="1"/>
          <p:nvPr/>
        </p:nvSpPr>
        <p:spPr>
          <a:xfrm>
            <a:off x="3070076" y="3573016"/>
            <a:ext cx="55356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C6388-17A3-466A-9821-7F4E1B1A3FFF}"/>
              </a:ext>
            </a:extLst>
          </p:cNvPr>
          <p:cNvSpPr txBox="1"/>
          <p:nvPr/>
        </p:nvSpPr>
        <p:spPr>
          <a:xfrm>
            <a:off x="5061545" y="3529357"/>
            <a:ext cx="55356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01179-5AAC-481F-913D-A7FE3CEEDB85}"/>
              </a:ext>
            </a:extLst>
          </p:cNvPr>
          <p:cNvSpPr txBox="1"/>
          <p:nvPr/>
        </p:nvSpPr>
        <p:spPr>
          <a:xfrm>
            <a:off x="5065254" y="6619473"/>
            <a:ext cx="55356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90289-4B03-40EF-BF63-7BA7EFE58451}"/>
              </a:ext>
            </a:extLst>
          </p:cNvPr>
          <p:cNvSpPr txBox="1"/>
          <p:nvPr/>
        </p:nvSpPr>
        <p:spPr>
          <a:xfrm>
            <a:off x="2046247" y="6622973"/>
            <a:ext cx="55356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096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500" dirty="0"/>
              <a:t>에뮬레이터를 사용하여 연결하기</a:t>
            </a:r>
            <a:endParaRPr 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8548" y="3228481"/>
            <a:ext cx="4078190" cy="2754341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/>
              <a:t>1. AI Stater </a:t>
            </a:r>
            <a:r>
              <a:rPr lang="ko-KR" altLang="en-US" sz="1800" dirty="0"/>
              <a:t>프로그램 설치</a:t>
            </a:r>
            <a:endParaRPr lang="en-US" altLang="ko-KR" sz="1800" dirty="0"/>
          </a:p>
          <a:p>
            <a:pPr rtl="0"/>
            <a:r>
              <a:rPr lang="en-US" sz="1800" dirty="0"/>
              <a:t>2. AI Stater </a:t>
            </a:r>
            <a:r>
              <a:rPr lang="ko-KR" altLang="en-US" sz="1800" dirty="0"/>
              <a:t>프로그램 실행 </a:t>
            </a:r>
            <a:r>
              <a:rPr lang="en-US" altLang="ko-KR" sz="1800" dirty="0"/>
              <a:t>(1)</a:t>
            </a:r>
          </a:p>
          <a:p>
            <a:pPr rtl="0"/>
            <a:r>
              <a:rPr lang="en-US" sz="1800" dirty="0"/>
              <a:t>3. </a:t>
            </a:r>
            <a:r>
              <a:rPr lang="ko-KR" altLang="en-US" sz="1800" dirty="0"/>
              <a:t>연결</a:t>
            </a:r>
            <a:r>
              <a:rPr lang="en-US" altLang="ko-KR" sz="1800" dirty="0"/>
              <a:t> – </a:t>
            </a:r>
            <a:r>
              <a:rPr lang="ko-KR" altLang="en-US" sz="1800" dirty="0"/>
              <a:t>에뮬레이터 클릭 </a:t>
            </a:r>
            <a:r>
              <a:rPr lang="en-US" altLang="ko-KR" sz="1800" dirty="0"/>
              <a:t>(2)</a:t>
            </a:r>
          </a:p>
          <a:p>
            <a:pPr rtl="0"/>
            <a:r>
              <a:rPr lang="en-US" sz="1800" dirty="0"/>
              <a:t>4. </a:t>
            </a:r>
            <a:r>
              <a:rPr lang="ko-KR" altLang="en-US" sz="1800" dirty="0"/>
              <a:t>에뮬레이터 구동 완료 프로그램은 자동 실행 </a:t>
            </a:r>
            <a:r>
              <a:rPr lang="en-US" altLang="ko-KR" sz="1800" dirty="0"/>
              <a:t>(3) (4)</a:t>
            </a:r>
            <a:endParaRPr lang="en-US" sz="1800" dirty="0"/>
          </a:p>
        </p:txBody>
      </p:sp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9F871FED-3A7F-467F-99A3-40DFE0AE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785501"/>
            <a:ext cx="4383283" cy="229472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4CC55C4-D773-4A24-BCB8-57D0211E4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25" y="772580"/>
            <a:ext cx="3439005" cy="2324424"/>
          </a:xfrm>
          <a:prstGeom prst="rect">
            <a:avLst/>
          </a:prstGeom>
        </p:spPr>
      </p:pic>
      <p:pic>
        <p:nvPicPr>
          <p:cNvPr id="9" name="그림 8" descr="모니터, 전자기기, 화면, 사진이(가) 표시된 사진&#10;&#10;자동 생성된 설명">
            <a:extLst>
              <a:ext uri="{FF2B5EF4-FFF2-40B4-BE49-F238E27FC236}">
                <a16:creationId xmlns:a16="http://schemas.microsoft.com/office/drawing/2014/main" id="{61F78E8F-2ECF-4C49-9B06-B93E5403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3124798"/>
            <a:ext cx="1756012" cy="3733202"/>
          </a:xfrm>
          <a:prstGeom prst="rect">
            <a:avLst/>
          </a:prstGeom>
        </p:spPr>
      </p:pic>
      <p:pic>
        <p:nvPicPr>
          <p:cNvPr id="11" name="그림 10" descr="모니터, 스크린샷, 화면, 비디오이(가) 표시된 사진&#10;&#10;자동 생성된 설명">
            <a:extLst>
              <a:ext uri="{FF2B5EF4-FFF2-40B4-BE49-F238E27FC236}">
                <a16:creationId xmlns:a16="http://schemas.microsoft.com/office/drawing/2014/main" id="{F227DA03-0B1E-4ECE-BC0A-06BF51C7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90" y="3097004"/>
            <a:ext cx="1795460" cy="3733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E9D354-CFDF-4CF0-A038-4AC2A7CB77D2}"/>
              </a:ext>
            </a:extLst>
          </p:cNvPr>
          <p:cNvSpPr txBox="1"/>
          <p:nvPr/>
        </p:nvSpPr>
        <p:spPr>
          <a:xfrm>
            <a:off x="1902542" y="6586647"/>
            <a:ext cx="33125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B37C1-EDA7-4B59-956B-D845BA45C96D}"/>
              </a:ext>
            </a:extLst>
          </p:cNvPr>
          <p:cNvSpPr txBox="1"/>
          <p:nvPr/>
        </p:nvSpPr>
        <p:spPr>
          <a:xfrm>
            <a:off x="477788" y="491260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1C825-79FC-4349-9EDB-1BF591B91D32}"/>
              </a:ext>
            </a:extLst>
          </p:cNvPr>
          <p:cNvSpPr txBox="1"/>
          <p:nvPr/>
        </p:nvSpPr>
        <p:spPr>
          <a:xfrm>
            <a:off x="7741236" y="2806409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2A0CF-231F-4310-B289-78B30C17069C}"/>
              </a:ext>
            </a:extLst>
          </p:cNvPr>
          <p:cNvSpPr txBox="1"/>
          <p:nvPr/>
        </p:nvSpPr>
        <p:spPr>
          <a:xfrm>
            <a:off x="803085" y="871336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992D1-BF99-47A2-BBCA-5635D4B343BA}"/>
              </a:ext>
            </a:extLst>
          </p:cNvPr>
          <p:cNvSpPr txBox="1"/>
          <p:nvPr/>
        </p:nvSpPr>
        <p:spPr>
          <a:xfrm>
            <a:off x="1813980" y="6603060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424BB-9BFA-40D9-BCEC-098AE56C63A0}"/>
              </a:ext>
            </a:extLst>
          </p:cNvPr>
          <p:cNvSpPr txBox="1"/>
          <p:nvPr/>
        </p:nvSpPr>
        <p:spPr>
          <a:xfrm>
            <a:off x="5365268" y="6543273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8C8496-091D-4A00-BE1B-2F91D4292E04}"/>
              </a:ext>
            </a:extLst>
          </p:cNvPr>
          <p:cNvSpPr/>
          <p:nvPr/>
        </p:nvSpPr>
        <p:spPr>
          <a:xfrm>
            <a:off x="120311" y="2840112"/>
            <a:ext cx="4105908" cy="40324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30E0C1-E9AE-4247-B0FC-BF2FBEBA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0960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USB</a:t>
            </a:r>
            <a:r>
              <a:rPr lang="ko-KR" altLang="en-US" sz="3500" dirty="0"/>
              <a:t>를 사용하여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D8A7E-BDCA-4AB6-ABA7-FF0F62A8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564" y="76200"/>
            <a:ext cx="4726261" cy="6096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휴대폰으로 </a:t>
            </a:r>
            <a:r>
              <a:rPr lang="en-US" altLang="ko-KR" sz="1800" dirty="0"/>
              <a:t>MIT AI2 </a:t>
            </a:r>
            <a:r>
              <a:rPr lang="ko-KR" altLang="en-US" sz="1800" dirty="0" err="1"/>
              <a:t>컴패니언</a:t>
            </a:r>
            <a:r>
              <a:rPr lang="ko-KR" altLang="en-US" sz="1800" dirty="0"/>
              <a:t> 앱 설치</a:t>
            </a:r>
            <a:endParaRPr lang="en-US" altLang="ko-KR" sz="1800" dirty="0"/>
          </a:p>
          <a:p>
            <a:r>
              <a:rPr lang="en-US" altLang="ko-KR" sz="1800" dirty="0"/>
              <a:t>2. AI Stater </a:t>
            </a:r>
            <a:r>
              <a:rPr lang="ko-KR" altLang="en-US" sz="1800" dirty="0"/>
              <a:t>프로그램 설치</a:t>
            </a:r>
            <a:endParaRPr lang="en-US" altLang="ko-KR" sz="1800" dirty="0"/>
          </a:p>
          <a:p>
            <a:r>
              <a:rPr lang="en-US" altLang="ko-KR" sz="1800" dirty="0"/>
              <a:t>3. AI Stater </a:t>
            </a:r>
            <a:r>
              <a:rPr lang="ko-KR" altLang="en-US" sz="1800" dirty="0"/>
              <a:t>프로그램 실행 </a:t>
            </a:r>
            <a:r>
              <a:rPr lang="en-US" altLang="ko-KR" sz="1800" dirty="0"/>
              <a:t>(1)</a:t>
            </a:r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 설정</a:t>
            </a:r>
            <a:r>
              <a:rPr lang="en-US" altLang="ko-KR" sz="1800" dirty="0"/>
              <a:t> – </a:t>
            </a:r>
            <a:r>
              <a:rPr lang="ko-KR" altLang="en-US" sz="1800" dirty="0"/>
              <a:t>휴대전화정보</a:t>
            </a:r>
            <a:r>
              <a:rPr lang="en-US" altLang="ko-KR" sz="1800" dirty="0"/>
              <a:t> – </a:t>
            </a:r>
            <a:r>
              <a:rPr lang="ko-KR" altLang="en-US" sz="1800" dirty="0"/>
              <a:t>소프트웨어정보</a:t>
            </a:r>
            <a:r>
              <a:rPr lang="en-US" altLang="ko-KR" sz="1800" dirty="0"/>
              <a:t> - </a:t>
            </a:r>
            <a:r>
              <a:rPr lang="ko-KR" altLang="en-US" sz="1800" dirty="0" err="1"/>
              <a:t>빌드번호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번 누르면 개발자 옵션이 나타남 </a:t>
            </a:r>
            <a:r>
              <a:rPr lang="en-US" altLang="ko-KR" sz="1800" dirty="0"/>
              <a:t>– </a:t>
            </a:r>
            <a:r>
              <a:rPr lang="ko-KR" altLang="en-US" sz="1800" dirty="0"/>
              <a:t>개발자 모드 실행 </a:t>
            </a:r>
            <a:r>
              <a:rPr lang="en-US" altLang="ko-KR" sz="1800" dirty="0"/>
              <a:t>– USB </a:t>
            </a:r>
            <a:r>
              <a:rPr lang="ko-KR" altLang="en-US" sz="1800" dirty="0"/>
              <a:t>디버깅 허용 </a:t>
            </a:r>
            <a:r>
              <a:rPr lang="en-US" altLang="ko-KR" sz="1800" dirty="0"/>
              <a:t>(2)</a:t>
            </a:r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휴대폰에 </a:t>
            </a:r>
            <a:r>
              <a:rPr lang="en-US" altLang="ko-KR" sz="1800" dirty="0"/>
              <a:t>USB</a:t>
            </a:r>
            <a:r>
              <a:rPr lang="ko-KR" altLang="en-US" sz="1800" dirty="0"/>
              <a:t>를 사용하여 실행 완료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677C118-5076-475F-9828-A2ADEB06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23" y="702071"/>
            <a:ext cx="2313167" cy="4755119"/>
          </a:xfrm>
          <a:prstGeom prst="rect">
            <a:avLst/>
          </a:prstGeom>
        </p:spPr>
      </p:pic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9C148688-799A-45BD-9CEC-574DB1E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702072"/>
            <a:ext cx="3833097" cy="2006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BE611-9D78-4C3D-BA94-A67928C7C393}"/>
              </a:ext>
            </a:extLst>
          </p:cNvPr>
          <p:cNvSpPr txBox="1"/>
          <p:nvPr/>
        </p:nvSpPr>
        <p:spPr>
          <a:xfrm>
            <a:off x="471350" y="428194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9436DB-4305-474C-9EFC-D1CA607F2B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" y="2996952"/>
            <a:ext cx="3833097" cy="670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49C460-53F5-44FB-8138-A019D51246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5" y="3765926"/>
            <a:ext cx="3833097" cy="766619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964130D2-1BD3-4210-8ABA-FA53DF8228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" y="4643179"/>
            <a:ext cx="3833097" cy="610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AEF6D8-F163-4872-9F78-51C1140D8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5254079"/>
            <a:ext cx="1909762" cy="78105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0E7853E9-86F1-45A5-9D85-7CD3D56170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4" y="5264619"/>
            <a:ext cx="1922302" cy="1603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6960D4-F641-476E-A112-C92EE3BA21FF}"/>
              </a:ext>
            </a:extLst>
          </p:cNvPr>
          <p:cNvSpPr txBox="1"/>
          <p:nvPr/>
        </p:nvSpPr>
        <p:spPr>
          <a:xfrm>
            <a:off x="217159" y="6630013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D24209-F2DC-4B97-B21B-25C4AB8259A0}"/>
              </a:ext>
            </a:extLst>
          </p:cNvPr>
          <p:cNvSpPr txBox="1"/>
          <p:nvPr/>
        </p:nvSpPr>
        <p:spPr>
          <a:xfrm>
            <a:off x="6296412" y="4977036"/>
            <a:ext cx="50838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12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새학기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8381_TF03460615" id="{CD3A4241-D28D-4F99-91B6-D8847F859F47}" vid="{31A21CD9-FA2B-4101-938E-151A91729668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새학기 프레젠테이션</Template>
  <TotalTime>38</TotalTime>
  <Words>182</Words>
  <Application>Microsoft Office PowerPoint</Application>
  <PresentationFormat>사용자 지정</PresentationFormat>
  <Paragraphs>35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새학기 프레젠테이션</vt:lpstr>
      <vt:lpstr>네트워크 실무 1주차</vt:lpstr>
      <vt:lpstr>AI 컴패니언 사용하여 연결하기</vt:lpstr>
      <vt:lpstr>에뮬레이터를 사용하여 연결하기</vt:lpstr>
      <vt:lpstr>USB를 사용하여 연결하기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실무 1주차</dc:title>
  <dc:creator>PC</dc:creator>
  <cp:lastModifiedBy>PC</cp:lastModifiedBy>
  <cp:revision>4</cp:revision>
  <dcterms:created xsi:type="dcterms:W3CDTF">2020-05-11T14:56:23Z</dcterms:created>
  <dcterms:modified xsi:type="dcterms:W3CDTF">2020-05-11T15:35:01Z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