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9" r:id="rId1"/>
  </p:sldMasterIdLst>
  <p:notesMasterIdLst>
    <p:notesMasterId r:id="rId6"/>
  </p:notesMasterIdLst>
  <p:handoutMasterIdLst>
    <p:handoutMasterId r:id="rId7"/>
  </p:handoutMasterIdLst>
  <p:sldIdLst>
    <p:sldId id="270" r:id="rId2"/>
    <p:sldId id="275" r:id="rId3"/>
    <p:sldId id="268" r:id="rId4"/>
    <p:sldId id="276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488" autoAdjust="0"/>
  </p:normalViewPr>
  <p:slideViewPr>
    <p:cSldViewPr snapToGrid="0" snapToObjects="1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CFE44B-5956-4C55-A3A0-57F7FB1A98DC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2020-05-12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F9231D1-02BB-4FB3-AFA4-D79BFC4C88C2}" type="datetime1">
              <a:rPr lang="ko-KR" altLang="en-US" smtClean="0"/>
              <a:pPr/>
              <a:t>2020-05-12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 noProof="0" dirty="0"/>
              <a:t>마스터 텍스트 스타일을 편집하려면 클릭하세요.</a:t>
            </a:r>
          </a:p>
          <a:p>
            <a:pPr lvl="1" rtl="0"/>
            <a:r>
              <a:rPr lang="ko" noProof="0" dirty="0"/>
              <a:t>둘째 수준</a:t>
            </a:r>
          </a:p>
          <a:p>
            <a:pPr lvl="2" rtl="0"/>
            <a:r>
              <a:rPr lang="ko" noProof="0" dirty="0"/>
              <a:t>셋째 수준</a:t>
            </a:r>
          </a:p>
          <a:p>
            <a:pPr lvl="3" rtl="0"/>
            <a:r>
              <a:rPr lang="ko" noProof="0" dirty="0"/>
              <a:t>넷째 수준</a:t>
            </a:r>
          </a:p>
          <a:p>
            <a:pPr lvl="4" rtl="0"/>
            <a:r>
              <a:rPr lang="ko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9533B-E887-448C-AD48-C3C0032D52F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E3A75D5-0948-405C-A430-B245B8B0B505}" type="datetime1">
              <a:rPr lang="ko-KR" altLang="en-US" noProof="0" smtClean="0"/>
              <a:t>2020-05-12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19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132CA-450F-4415-883F-AF2F9F4125F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2BE3C31-83FA-4EBB-8764-CD3F62A7A620}" type="datetime1">
              <a:rPr lang="ko-KR" altLang="en-US" noProof="0" smtClean="0"/>
              <a:t>2020-05-12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43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487CA5-5E57-466C-A948-5976CC0B997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608CC85-7437-4189-B9DF-490C04E55003}" type="datetime1">
              <a:rPr lang="ko-KR" altLang="en-US" noProof="0" smtClean="0"/>
              <a:t>2020-05-12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590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20">
            <a:extLst>
              <a:ext uri="{FF2B5EF4-FFF2-40B4-BE49-F238E27FC236}">
                <a16:creationId xmlns:a16="http://schemas.microsoft.com/office/drawing/2014/main" id="{63B165D0-0594-9843-A653-74260F146AE5}"/>
              </a:ext>
            </a:extLst>
          </p:cNvPr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자유형: 도형 19">
            <a:extLst>
              <a:ext uri="{FF2B5EF4-FFF2-40B4-BE49-F238E27FC236}">
                <a16:creationId xmlns:a16="http://schemas.microsoft.com/office/drawing/2014/main" id="{31F8B615-0030-2047-8652-146BCEF22564}"/>
              </a:ext>
            </a:extLst>
          </p:cNvPr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" name="그림 개체 틀 7">
            <a:extLst>
              <a:ext uri="{FF2B5EF4-FFF2-40B4-BE49-F238E27FC236}">
                <a16:creationId xmlns:a16="http://schemas.microsoft.com/office/drawing/2014/main" id="{05C21D6A-A628-2443-8075-ACD2B911C6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42BB51D-E7C1-3746-85E9-889CCB24F7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" noProof="0"/>
              <a:t>제목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E016467-0564-6D4C-BF17-F4FA3991C1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rtlCol="0"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" noProof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18768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(F)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</p:spTree>
    <p:extLst>
      <p:ext uri="{BB962C8B-B14F-4D97-AF65-F5344CB8AC3E}">
        <p14:creationId xmlns:p14="http://schemas.microsoft.com/office/powerpoint/2010/main" val="16451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(F)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168214-BA64-4247-995E-0238E9E404F7}"/>
              </a:ext>
            </a:extLst>
          </p:cNvPr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8745AAA3-09E3-4504-B3FD-611C81F41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3703B7C-2DC4-C14C-A9CA-F1D21E7FC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1037"/>
            <a:ext cx="4791637" cy="583800"/>
          </a:xfrm>
        </p:spPr>
        <p:txBody>
          <a:bodyPr lIns="91440" rIns="91440" rtlCol="0">
            <a:noAutofit/>
          </a:bodyPr>
          <a:lstStyle>
            <a:lvl1pPr>
              <a:defRPr sz="2000" b="1" i="0" spc="150" baseline="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" noProof="0" dirty="0"/>
              <a:t>마스터 제목 스타일을 편집하려면</a:t>
            </a:r>
            <a:br>
              <a:rPr lang="en-US" altLang="ko" noProof="0" dirty="0"/>
            </a:br>
            <a:r>
              <a:rPr lang="ko" noProof="0" dirty="0"/>
              <a:t>클릭하세요.</a:t>
            </a:r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AD28B953-BDF8-6C47-ADCD-D3EAF78963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0C521-A2C1-48E6-B26C-DFF1B4FD42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 rtlCol="0">
            <a:normAutofit/>
          </a:bodyPr>
          <a:lstStyle>
            <a:lvl1pPr>
              <a:defRPr sz="1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5485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94B2908E-04B3-4B40-8DDD-1667E3F93DAE}"/>
              </a:ext>
            </a:extLst>
          </p:cNvPr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525A7DB0-14F0-B341-AEBA-0DC92D001E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63197" y="2038570"/>
            <a:ext cx="4086146" cy="703135"/>
          </a:xfrm>
        </p:spPr>
        <p:txBody>
          <a:bodyPr lIns="91440" rIns="91440" rtlCol="0" anchor="ctr">
            <a:no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noProof="0" dirty="0"/>
              <a:t>마스터 텍스트 스타일을</a:t>
            </a:r>
            <a:br>
              <a:rPr lang="en-US" altLang="ko" noProof="0" dirty="0"/>
            </a:br>
            <a:r>
              <a:rPr lang="ko" noProof="0" dirty="0"/>
              <a:t>편집하려면 클릭하세요.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D42B85-1179-7D46-AE33-2B64EEFC44B2}"/>
              </a:ext>
            </a:extLst>
          </p:cNvPr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2197AEE6-BBEC-494F-985F-3855AE4B14B5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854754" y="2038570"/>
            <a:ext cx="4086666" cy="703135"/>
          </a:xfrm>
        </p:spPr>
        <p:txBody>
          <a:bodyPr lIns="91440" rIns="91440" rtlCol="0" anchor="ctr">
            <a:no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noProof="0" dirty="0"/>
              <a:t>마스터 텍스트 스타일을</a:t>
            </a:r>
            <a:br>
              <a:rPr lang="en-US" altLang="ko" noProof="0" dirty="0"/>
            </a:br>
            <a:r>
              <a:rPr lang="ko" noProof="0" dirty="0"/>
              <a:t>편집하려면 클릭하세요.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C2E270DF-A15A-D547-8882-6E5797B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2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 dirty="0"/>
          </a:p>
        </p:txBody>
      </p:sp>
      <p:cxnSp>
        <p:nvCxnSpPr>
          <p:cNvPr id="28" name="직선 연결선(S) 27">
            <a:extLst>
              <a:ext uri="{FF2B5EF4-FFF2-40B4-BE49-F238E27FC236}">
                <a16:creationId xmlns:a16="http://schemas.microsoft.com/office/drawing/2014/main" id="{79B3613A-9294-EA43-9505-F156E86E6E10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E4B45-6E8A-44C6-9117-DF2BA981288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63195" y="2885581"/>
            <a:ext cx="4086147" cy="3102469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 rtl="0"/>
            <a:r>
              <a:rPr lang="ko" noProof="0" dirty="0"/>
              <a:t>마스터 텍스트 스타일을 편집하려면</a:t>
            </a:r>
            <a:br>
              <a:rPr lang="en-US" altLang="ko" noProof="0" dirty="0"/>
            </a:br>
            <a:r>
              <a:rPr lang="ko" noProof="0" dirty="0"/>
              <a:t>클릭하세요.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B29B9FA-7273-4615-BD56-12D6427D024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861067" y="2885581"/>
            <a:ext cx="4086667" cy="3102469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 rtl="0"/>
            <a:r>
              <a:rPr lang="ko" noProof="0" dirty="0"/>
              <a:t>마스터 텍스트 스타일을 편집하려면</a:t>
            </a:r>
            <a:br>
              <a:rPr lang="en-US" altLang="ko" noProof="0" dirty="0"/>
            </a:br>
            <a:r>
              <a:rPr lang="ko" noProof="0" dirty="0"/>
              <a:t>클릭하세요.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93508-506F-4731-B6DA-F6E8F8B095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D4527FF-0FB1-43A9-B486-4194ED87A11C}" type="datetime1">
              <a:rPr lang="ko-KR" altLang="en-US" noProof="0" smtClean="0"/>
              <a:t>2020-05-12</a:t>
            </a:fld>
            <a:endParaRPr 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CFF9F-3D1C-430B-BECE-49D87C7AE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95F5F-990E-4917-82C6-FBFD4547A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693002F-D6EA-CF48-8F44-2316036B2B8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0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및 캡션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6">
            <a:extLst>
              <a:ext uri="{FF2B5EF4-FFF2-40B4-BE49-F238E27FC236}">
                <a16:creationId xmlns:a16="http://schemas.microsoft.com/office/drawing/2014/main" id="{E0728D6F-9DC1-CD49-A2D6-834724E8AF3F}"/>
              </a:ext>
            </a:extLst>
          </p:cNvPr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2120EC90-BDC2-0E4B-9A3F-97CA90AA3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985295-F0BC-9B4D-981C-D474C9EDECD0}"/>
              </a:ext>
            </a:extLst>
          </p:cNvPr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5CB02C94-6046-2E46-BE22-98A994B1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 rtlCol="0">
            <a:noAutofit/>
          </a:bodyPr>
          <a:lstStyle>
            <a:lvl1pPr>
              <a:defRPr sz="2200" b="1" i="0" spc="150" baseline="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 dirty="0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80620B5-CD54-A44A-A690-BB5E58FBDA77}"/>
              </a:ext>
            </a:extLst>
          </p:cNvPr>
          <p:cNvCxnSpPr>
            <a:cxnSpLocks/>
          </p:cNvCxnSpPr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3D35FF-5668-47B8-A93C-30923509CC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67513" y="3348038"/>
            <a:ext cx="4559074" cy="3008312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" noProof="0" dirty="0"/>
              <a:t>마스터 텍스트 스타일을 편집하려면</a:t>
            </a:r>
            <a:br>
              <a:rPr lang="en-US" altLang="ko" noProof="0" dirty="0"/>
            </a:br>
            <a:r>
              <a:rPr lang="ko" noProof="0" dirty="0"/>
              <a:t>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11171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412A6BA-37CB-4200-BFDC-D4E7C46ECB43}" type="datetime1">
              <a:rPr lang="ko-KR" altLang="en-US" smtClean="0"/>
              <a:t>2020-05-12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9B7248-6025-0744-9C6E-BC6F9FDB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367D3-6495-C045-872D-F4C6CB65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C2195-E771-AB42-B5A7-7832D8F41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E75CBB-837C-4076-9928-A2608EB18B9E}" type="datetime1">
              <a:rPr lang="ko-KR" altLang="en-US" smtClean="0"/>
              <a:t>2020-05-12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F28BA-DFC0-3946-9FE9-DE388CB02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F77CB-EF35-DF4C-95FE-31419B6CA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6940" y="6492875"/>
            <a:ext cx="4168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2" r:id="rId3"/>
    <p:sldLayoutId id="2147483687" r:id="rId4"/>
    <p:sldLayoutId id="2147483693" r:id="rId5"/>
    <p:sldLayoutId id="2147483676" r:id="rId6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개체 틀 12" descr="꽃 클로즈업">
            <a:extLst>
              <a:ext uri="{FF2B5EF4-FFF2-40B4-BE49-F238E27FC236}">
                <a16:creationId xmlns:a16="http://schemas.microsoft.com/office/drawing/2014/main" id="{5A8C014E-25AF-4B1A-85C4-1B34CBEC7E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4A2D73A5-4430-0F47-84CE-C3324CEBA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000" dirty="0"/>
              <a:t>네트워크 실무 과제 </a:t>
            </a:r>
            <a:r>
              <a:rPr lang="en-US" altLang="ko-KR" sz="5000" dirty="0"/>
              <a:t>2</a:t>
            </a:r>
            <a:r>
              <a:rPr lang="ko-KR" altLang="en-US" sz="5000" dirty="0"/>
              <a:t>주차</a:t>
            </a:r>
            <a:endParaRPr lang="ko" sz="50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107CE13-DFD5-424B-B4BF-ADF75F397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" dirty="0"/>
              <a:t>41515048 </a:t>
            </a:r>
            <a:r>
              <a:rPr lang="ko-KR" altLang="en-US" dirty="0"/>
              <a:t>이승준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22165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스크린샷, 모니터, 전화, 휴대폰이(가) 표시된 사진&#10;&#10;자동 생성된 설명">
            <a:extLst>
              <a:ext uri="{FF2B5EF4-FFF2-40B4-BE49-F238E27FC236}">
                <a16:creationId xmlns:a16="http://schemas.microsoft.com/office/drawing/2014/main" id="{10C492CD-152E-4AA8-B3DA-2359FDE403C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015559" y="1287867"/>
            <a:ext cx="4160882" cy="4889096"/>
          </a:xfrm>
        </p:spPr>
      </p:pic>
      <p:sp>
        <p:nvSpPr>
          <p:cNvPr id="11" name="제목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dirty="0"/>
              <a:t>화면 디자인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34823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스크린샷, 주차장이(가) 표시된 사진&#10;&#10;자동 생성된 설명">
            <a:extLst>
              <a:ext uri="{FF2B5EF4-FFF2-40B4-BE49-F238E27FC236}">
                <a16:creationId xmlns:a16="http://schemas.microsoft.com/office/drawing/2014/main" id="{F6EEB7DF-C9A6-4092-88B7-E70D4E83455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856918" y="1830124"/>
            <a:ext cx="4753638" cy="3781953"/>
          </a:xfrm>
        </p:spPr>
      </p:pic>
      <p:sp>
        <p:nvSpPr>
          <p:cNvPr id="41" name="제목 40">
            <a:extLst>
              <a:ext uri="{FF2B5EF4-FFF2-40B4-BE49-F238E27FC236}">
                <a16:creationId xmlns:a16="http://schemas.microsoft.com/office/drawing/2014/main" id="{360A1163-2F4E-8A42-A7D1-C12E13D8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블록 코딩 화면</a:t>
            </a:r>
            <a:endParaRPr lang="ko" dirty="0"/>
          </a:p>
        </p:txBody>
      </p:sp>
      <p:pic>
        <p:nvPicPr>
          <p:cNvPr id="6" name="그림 개체 틀 5" descr="열차, 열차 트랙, 꽃이 있는 그림">
            <a:extLst>
              <a:ext uri="{FF2B5EF4-FFF2-40B4-BE49-F238E27FC236}">
                <a16:creationId xmlns:a16="http://schemas.microsoft.com/office/drawing/2014/main" id="{AAB915F5-A8DF-4E27-B7AA-AE76FC8379D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470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크린샷, 녹색, 모니터, 컴퓨터이(가) 표시된 사진&#10;&#10;자동 생성된 설명">
            <a:extLst>
              <a:ext uri="{FF2B5EF4-FFF2-40B4-BE49-F238E27FC236}">
                <a16:creationId xmlns:a16="http://schemas.microsoft.com/office/drawing/2014/main" id="{D8E83AC8-38FA-4B91-9493-D60788F13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43" y="524791"/>
            <a:ext cx="2727950" cy="5607778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D9A74C7-A5E7-408C-88E2-244AC4E7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841" y="389137"/>
            <a:ext cx="5582652" cy="583800"/>
          </a:xfrm>
        </p:spPr>
        <p:txBody>
          <a:bodyPr/>
          <a:lstStyle/>
          <a:p>
            <a:pPr algn="ctr"/>
            <a:r>
              <a:rPr lang="en-US" altLang="ko-KR" dirty="0"/>
              <a:t>AI </a:t>
            </a:r>
            <a:r>
              <a:rPr lang="ko-KR" altLang="en-US" dirty="0" err="1"/>
              <a:t>컴패니언</a:t>
            </a:r>
            <a:r>
              <a:rPr lang="ko-KR" altLang="en-US" dirty="0"/>
              <a:t> 연결로 휴대폰과 연동한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E88BC-E14C-4C5F-ABC8-841B8FE0FAC7}"/>
              </a:ext>
            </a:extLst>
          </p:cNvPr>
          <p:cNvSpPr txBox="1"/>
          <p:nvPr/>
        </p:nvSpPr>
        <p:spPr>
          <a:xfrm>
            <a:off x="6526635" y="1107347"/>
            <a:ext cx="52515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텍스트 상자에 텍스트를 작성하고 말하기 버튼을 클릭하면 텍스트 상자에 작성한 글을 음성으로 읽어줍니다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이름이 적혀 있는 버튼을 클릭하면 </a:t>
            </a:r>
            <a:r>
              <a:rPr lang="en-US" altLang="ko-KR" dirty="0"/>
              <a:t>“</a:t>
            </a:r>
            <a:r>
              <a:rPr lang="ko-KR" altLang="en-US" dirty="0"/>
              <a:t>제 이름은 이승준 입니다</a:t>
            </a:r>
            <a:r>
              <a:rPr lang="en-US" altLang="ko-KR" dirty="0"/>
              <a:t>.”</a:t>
            </a:r>
            <a:r>
              <a:rPr lang="ko-KR" altLang="en-US" dirty="0"/>
              <a:t>라고 음성으로 안내해줍니다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dirty="0" err="1"/>
              <a:t>컴패니언으로</a:t>
            </a:r>
            <a:r>
              <a:rPr lang="ko-KR" altLang="en-US" dirty="0"/>
              <a:t> 연동시킨 휴대폰을 흔들면 가속도센서가 반응해 </a:t>
            </a:r>
            <a:r>
              <a:rPr lang="en-US" altLang="ko-KR" dirty="0"/>
              <a:t>“</a:t>
            </a:r>
            <a:r>
              <a:rPr lang="ko-KR" altLang="en-US" dirty="0"/>
              <a:t>그만 흔들어주세요</a:t>
            </a:r>
            <a:r>
              <a:rPr lang="en-US" altLang="ko-KR" dirty="0"/>
              <a:t>”</a:t>
            </a:r>
            <a:r>
              <a:rPr lang="ko-KR" altLang="en-US" dirty="0"/>
              <a:t>라고 음성으로 반응합니다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9E81EA-673D-4A70-AF05-CABBB0B2E1AD}"/>
              </a:ext>
            </a:extLst>
          </p:cNvPr>
          <p:cNvSpPr txBox="1"/>
          <p:nvPr/>
        </p:nvSpPr>
        <p:spPr>
          <a:xfrm>
            <a:off x="1921079" y="867582"/>
            <a:ext cx="40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A6D28-51E8-4603-99FF-A6CACCB5F2E7}"/>
              </a:ext>
            </a:extLst>
          </p:cNvPr>
          <p:cNvSpPr txBox="1"/>
          <p:nvPr/>
        </p:nvSpPr>
        <p:spPr>
          <a:xfrm>
            <a:off x="3171525" y="1175359"/>
            <a:ext cx="40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C2EF9D-8CA2-4472-8F36-8A3CC49856B5}"/>
              </a:ext>
            </a:extLst>
          </p:cNvPr>
          <p:cNvSpPr txBox="1"/>
          <p:nvPr/>
        </p:nvSpPr>
        <p:spPr>
          <a:xfrm>
            <a:off x="3178886" y="1483136"/>
            <a:ext cx="40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73585749"/>
      </p:ext>
    </p:extLst>
  </p:cSld>
  <p:clrMapOvr>
    <a:masterClrMapping/>
  </p:clrMapOvr>
</p:sld>
</file>

<file path=ppt/theme/theme1.xml><?xml version="1.0" encoding="utf-8"?>
<a:theme xmlns:a="http://schemas.openxmlformats.org/drawingml/2006/main" name="창의적 그라데이션 ">
  <a:themeElements>
    <a:clrScheme name="Japan 1">
      <a:dk1>
        <a:srgbClr val="000000"/>
      </a:dk1>
      <a:lt1>
        <a:srgbClr val="FFFFFF"/>
      </a:lt1>
      <a:dk2>
        <a:srgbClr val="073A4B"/>
      </a:dk2>
      <a:lt2>
        <a:srgbClr val="E7E6E6"/>
      </a:lt2>
      <a:accent1>
        <a:srgbClr val="EE476E"/>
      </a:accent1>
      <a:accent2>
        <a:srgbClr val="E3B95A"/>
      </a:accent2>
      <a:accent3>
        <a:srgbClr val="07D69F"/>
      </a:accent3>
      <a:accent4>
        <a:srgbClr val="118AB1"/>
      </a:accent4>
      <a:accent5>
        <a:srgbClr val="073A4B"/>
      </a:accent5>
      <a:accent6>
        <a:srgbClr val="E7ECF2"/>
      </a:accent6>
      <a:hlink>
        <a:srgbClr val="E7456B"/>
      </a:hlink>
      <a:folHlink>
        <a:srgbClr val="F0C55F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420_TF11176810" id="{92003175-AFFD-4F79-9585-AAC82676176E}" vid="{86F791FD-9DBF-499A-92ED-A4D7611EAA7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{29129665-69D4-4B6B-8A30-456A20FD6FB8}tf11176810</Template>
  <TotalTime>0</TotalTime>
  <Words>75</Words>
  <Application>Microsoft Office PowerPoint</Application>
  <PresentationFormat>와이드스크린</PresentationFormat>
  <Paragraphs>21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Meiryo UI</vt:lpstr>
      <vt:lpstr>Malgun Gothic</vt:lpstr>
      <vt:lpstr>Arial</vt:lpstr>
      <vt:lpstr>Calibri</vt:lpstr>
      <vt:lpstr>창의적 그라데이션 </vt:lpstr>
      <vt:lpstr>네트워크 실무 과제 2주차</vt:lpstr>
      <vt:lpstr>화면 디자인</vt:lpstr>
      <vt:lpstr>블록 코딩 화면</vt:lpstr>
      <vt:lpstr>AI 컴패니언 연결로 휴대폰과 연동한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2020-05-11T15:51:42Z</dcterms:created>
  <dcterms:modified xsi:type="dcterms:W3CDTF">2020-05-11T16:19:00Z</dcterms:modified>
</cp:coreProperties>
</file>