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60" r:id="rId7"/>
    <p:sldId id="264" r:id="rId8"/>
    <p:sldId id="274" r:id="rId9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41" autoAdjust="0"/>
  </p:normalViewPr>
  <p:slideViewPr>
    <p:cSldViewPr snapToGrid="0" snapToObjects="1">
      <p:cViewPr varScale="1">
        <p:scale>
          <a:sx n="73" d="100"/>
          <a:sy n="73" d="100"/>
        </p:scale>
        <p:origin x="66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7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ofPieChart>
        <c:ofPieType val="pie"/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00"/>
        <c:secondPieSize val="75"/>
        <c:serLines>
          <c:spPr>
            <a:ln w="635" cap="flat" cmpd="sng" algn="ctr">
              <a:solidFill>
                <a:schemeClr val="tx1">
                  <a:alpha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724402046109014"/>
          <c:y val="0.28306539071289344"/>
          <c:w val="0.15149181877179171"/>
          <c:h val="0.400246378979752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j-ea"/>
          <a:ea typeface="+mj-ea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 custT="1"/>
      <dgm:spPr/>
      <dgm:t>
        <a:bodyPr rtlCol="0"/>
        <a:lstStyle/>
        <a:p>
          <a:pPr rtl="0"/>
          <a:r>
            <a:rPr lang="ko-KR" altLang="en-US" sz="2300" noProof="0" dirty="0">
              <a:latin typeface="+mj-ea"/>
              <a:ea typeface="+mj-ea"/>
            </a:rPr>
            <a:t>스마트 제품</a:t>
          </a:r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D044F6BA-1D90-EC47-8A78-B9796198ECF5}" type="sibTrans" cxnId="{31C3237C-2299-B649-8C93-587C97AC9999}">
      <dgm:prSet/>
      <dgm:spPr>
        <a:ln w="635">
          <a:solidFill>
            <a:schemeClr val="tx1">
              <a:alpha val="50000"/>
            </a:schemeClr>
          </a:solidFill>
        </a:ln>
      </dgm:spPr>
      <dgm:t>
        <a:bodyPr rtlCol="0"/>
        <a:lstStyle/>
        <a:p>
          <a:pPr rtl="0"/>
          <a:endParaRPr lang="ko-KR" altLang="en-US" noProof="0" dirty="0">
            <a:latin typeface="+mj-ea"/>
            <a:ea typeface="+mj-ea"/>
          </a:endParaRPr>
        </a:p>
      </dgm: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1" custLinFactNeighborX="-50000" custLinFactNeighborY="-4230"/>
      <dgm:spPr/>
    </dgm:pt>
    <dgm:pt modelId="{283005FA-6463-4617-A2CF-7C3C4FCD1B71}" type="pres">
      <dgm:prSet presAssocID="{66039115-797B-304C-9FC0-EFABB1F21232}" presName="text_1" presStyleLbl="node1" presStyleIdx="0" presStyleCnt="0" custScaleY="62453" custLinFactNeighborX="-83" custLinFactNeighborY="-3289">
        <dgm:presLayoutVars>
          <dgm:bulletEnabled val="1"/>
        </dgm:presLayoutVars>
      </dgm:prSet>
      <dgm:spPr/>
    </dgm:pt>
  </dgm:ptLst>
  <dgm:cxnLst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</dgm:ptLst>
  <dgm:cxnLst>
    <dgm:cxn modelId="{A3AC16E3-96A0-4DCE-A502-BF3413F7EEBB}" type="presOf" srcId="{BE5B76ED-C686-4E97-9A28-74231B4FDDD1}" destId="{EC323DFF-E2DA-4381-8948-5F3D2CD82207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5A233-591B-4AA8-B1F4-FD981D611E73}">
      <dsp:nvSpPr>
        <dsp:cNvPr id="0" name=""/>
        <dsp:cNvSpPr/>
      </dsp:nvSpPr>
      <dsp:spPr>
        <a:xfrm>
          <a:off x="0" y="4345"/>
          <a:ext cx="3356484" cy="3356484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2280626" y="2100129"/>
          <a:ext cx="2148149" cy="69175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b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noProof="0" dirty="0">
              <a:latin typeface="+mj-ea"/>
              <a:ea typeface="+mj-ea"/>
            </a:rPr>
            <a:t>스마트 제품</a:t>
          </a:r>
        </a:p>
      </dsp:txBody>
      <dsp:txXfrm>
        <a:off x="2280626" y="2100129"/>
        <a:ext cx="2148149" cy="691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5F275F5-C248-498F-A181-B314412A21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3D7C94-BF98-4B37-8240-D53AE07030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CAB65-E27A-4757-AD96-84D6F2CF33B4}" type="datetime1">
              <a:rPr lang="ko-KR" altLang="en-US" smtClean="0"/>
              <a:t>2020-05-12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8D50A8-AC4D-4A45-9D36-C8892EBF2C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67F87B-BD54-4AAD-9E6D-AF51C7834B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CC66-E56B-4E3A-8BA1-69B5F4CD581F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877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3743D-7D96-44DD-A244-239FC9076765}" type="datetime1">
              <a:rPr lang="ko-KR" altLang="en-US" smtClean="0"/>
              <a:pPr/>
              <a:t>2020-05-12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dirty="0"/>
              <a:t>마스터 텍스트 스타일 편집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D9037-0859-49E5-8BD7-49A1D65A47C1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2705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D9037-0859-49E5-8BD7-49A1D65A47C1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487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D9037-0859-49E5-8BD7-49A1D65A47C1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812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D9037-0859-49E5-8BD7-49A1D65A47C1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678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D9037-0859-49E5-8BD7-49A1D65A47C1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61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D9037-0859-49E5-8BD7-49A1D65A47C1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43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마스터 부제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6784CB40-F5CD-41A7-A475-646270419510}" type="datetime1">
              <a:rPr lang="ko-KR" altLang="en-US" noProof="0" smtClean="0"/>
              <a:t>2020-05-12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A2DC37-53BC-43BD-80B3-C13FB6F46490}" type="datetime1">
              <a:rPr lang="ko-KR" altLang="en-US" noProof="0" smtClean="0"/>
              <a:t>2020-05-12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0C67C9-817F-42F6-94FA-8D3C1552FCDB}" type="datetime1">
              <a:rPr lang="ko-KR" altLang="en-US" noProof="0" smtClean="0"/>
              <a:t>2020-05-12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”</a:t>
            </a:r>
          </a:p>
        </p:txBody>
      </p:sp>
      <p:sp>
        <p:nvSpPr>
          <p:cNvPr id="14" name="텍스트 상자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“</a:t>
            </a: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4449E0-79D0-47D6-8C3F-34EB335C4949}" type="datetime1">
              <a:rPr lang="ko-KR" altLang="en-US" noProof="0" smtClean="0"/>
              <a:t>2020-05-12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06EDDC-5D1C-4608-9C53-F9E64B735857}" type="datetime1">
              <a:rPr lang="ko-KR" altLang="en-US" noProof="0" smtClean="0"/>
              <a:t>2020-05-12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”</a:t>
            </a:r>
          </a:p>
        </p:txBody>
      </p:sp>
      <p:sp>
        <p:nvSpPr>
          <p:cNvPr id="14" name="텍스트 상자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“</a:t>
            </a: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2B6EF7-692A-449B-8B3C-F9015D519934}" type="datetime1">
              <a:rPr lang="ko-KR" altLang="en-US" noProof="0" smtClean="0"/>
              <a:t>2020-05-12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또는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B03006-3FCC-4EB7-9322-18138A5DFECA}" type="datetime1">
              <a:rPr lang="ko-KR" altLang="en-US" noProof="0" smtClean="0"/>
              <a:t>2020-05-12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581DDB-5260-4AA7-B676-864F4B7C7F80}" type="datetime1">
              <a:rPr lang="ko-KR" altLang="en-US" noProof="0" smtClean="0"/>
              <a:t>2020-05-12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D12893-4781-4844-ABE4-9DF7FD6218B5}" type="datetime1">
              <a:rPr lang="ko-KR" altLang="en-US" noProof="0" smtClean="0"/>
              <a:t>2020-05-12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5AD400-F429-480F-B554-E3E66AAE358E}" type="datetime1">
              <a:rPr lang="ko-KR" altLang="en-US" noProof="0" smtClean="0"/>
              <a:t>2020-05-12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34C57D-2567-4251-867D-FAC57ACFEF13}" type="datetime1">
              <a:rPr lang="ko-KR" altLang="en-US" noProof="0" smtClean="0"/>
              <a:t>2020-05-12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2A24FA-0E32-44B9-9B9D-4769FE89E600}" type="datetime1">
              <a:rPr lang="ko-KR" altLang="en-US" noProof="0" smtClean="0"/>
              <a:t>2020-05-12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A1C681-8E94-4838-B97C-988A6C7A27C7}" type="datetime1">
              <a:rPr lang="ko-KR" altLang="en-US" noProof="0" smtClean="0"/>
              <a:t>2020-05-12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95EAB0-FD8B-4576-BC27-0758D0CDA78C}" type="datetime1">
              <a:rPr lang="ko-KR" altLang="en-US" noProof="0" smtClean="0"/>
              <a:t>2020-05-12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64030F-400E-4DE3-887D-437C8E094A37}" type="datetime1">
              <a:rPr lang="ko-KR" altLang="en-US" noProof="0" smtClean="0"/>
              <a:t>2020-05-12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1297B2-B633-4460-8614-E584BD0F0322}" type="datetime1">
              <a:rPr lang="ko-KR" altLang="en-US" noProof="0" smtClean="0"/>
              <a:t>2020-05-12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4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7AA718-0F78-4F5F-BBC9-F51647D2600C}" type="datetime1">
              <a:rPr lang="ko-KR" altLang="en-US" noProof="0" smtClean="0"/>
              <a:t>2020-05-12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fld id="{21614443-DA16-4920-B1B5-DDB1D9CACF70}" type="datetime1">
              <a:rPr lang="ko-KR" altLang="en-US" noProof="0" smtClean="0"/>
              <a:t>2020-05-12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2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1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10.png"/><Relationship Id="rId4" Type="http://schemas.openxmlformats.org/officeDocument/2006/relationships/diagramData" Target="../diagrams/data2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지평선에 멀리있는 산과 밤하늘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723" y="2554817"/>
            <a:ext cx="11218848" cy="242146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b="1" dirty="0">
                <a:latin typeface="+mj-ea"/>
              </a:rPr>
              <a:t>네트워크 실무 과제 </a:t>
            </a:r>
            <a:r>
              <a:rPr lang="en-US" altLang="ko-KR" b="1" dirty="0"/>
              <a:t>3</a:t>
            </a:r>
            <a:r>
              <a:rPr lang="ko-KR" altLang="en-US" b="1" dirty="0"/>
              <a:t>주차 과제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41515048 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이승준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469" y="3117401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+mj-ea"/>
              </a:rPr>
              <a:t>화면 디자인 설계</a:t>
            </a:r>
            <a:endParaRPr lang="ko-KR" altLang="ru-RU" dirty="0">
              <a:latin typeface="+mj-ea"/>
            </a:endParaRPr>
          </a:p>
        </p:txBody>
      </p:sp>
      <p:graphicFrame>
        <p:nvGraphicFramePr>
          <p:cNvPr id="5" name="내용 개체 틀 4" descr="SmartArt 그래픽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714116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그림 3" descr="밤하늘의 위성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그림 6" descr="밝은 점들의 추상적인 이미지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6" name="그림 5" descr="모니터, 전화, 스크린샷, 휴대폰이(가) 표시된 사진&#10;&#10;자동 생성된 설명">
            <a:extLst>
              <a:ext uri="{FF2B5EF4-FFF2-40B4-BE49-F238E27FC236}">
                <a16:creationId xmlns:a16="http://schemas.microsoft.com/office/drawing/2014/main" id="{B046EA61-26B3-4393-88C6-460C49DDDA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40562"/>
            <a:ext cx="5708469" cy="661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 descr="차트">
            <a:extLst>
              <a:ext uri="{FF2B5EF4-FFF2-40B4-BE49-F238E27FC236}">
                <a16:creationId xmlns:a16="http://schemas.microsoft.com/office/drawing/2014/main" id="{B969B0A3-888C-49AE-AB43-78DF29C9B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699394"/>
              </p:ext>
            </p:extLst>
          </p:nvPr>
        </p:nvGraphicFramePr>
        <p:xfrm>
          <a:off x="612117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E07A667D-2AAD-4864-BD76-EDF0BA6DC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674" y="257263"/>
            <a:ext cx="3307359" cy="45719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블록 코딩 화면</a:t>
            </a:r>
          </a:p>
        </p:txBody>
      </p:sp>
      <p:pic>
        <p:nvPicPr>
          <p:cNvPr id="7" name="그림 6" descr="스크린샷, 앉아있는, 표지판, 오렌지이(가) 표시된 사진&#10;&#10;자동 생성된 설명">
            <a:extLst>
              <a:ext uri="{FF2B5EF4-FFF2-40B4-BE49-F238E27FC236}">
                <a16:creationId xmlns:a16="http://schemas.microsoft.com/office/drawing/2014/main" id="{0B717295-3FFB-477D-B507-BDF91537F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37" y="89813"/>
            <a:ext cx="5228463" cy="6678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C24E20-278A-4BF8-8075-CD090A3BBDAC}"/>
              </a:ext>
            </a:extLst>
          </p:cNvPr>
          <p:cNvSpPr txBox="1"/>
          <p:nvPr/>
        </p:nvSpPr>
        <p:spPr>
          <a:xfrm>
            <a:off x="8554674" y="820579"/>
            <a:ext cx="28721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 </a:t>
            </a:r>
            <a:r>
              <a:rPr lang="ko-KR" altLang="en-US" sz="1000" dirty="0"/>
              <a:t>환율 정보는 구글을 참고하였습니다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지평선 위의 산과 밤하늘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내용 개체 틀 4" descr="SmartArt 그래픽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5640512"/>
              </p:ext>
            </p:extLst>
          </p:nvPr>
        </p:nvGraphicFramePr>
        <p:xfrm>
          <a:off x="2569323" y="2142067"/>
          <a:ext cx="7390680" cy="372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660" y="-128226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ko-KR" altLang="en-US" dirty="0">
                <a:latin typeface="+mj-ea"/>
              </a:rPr>
              <a:t>실행 화면</a:t>
            </a:r>
          </a:p>
        </p:txBody>
      </p:sp>
      <p:pic>
        <p:nvPicPr>
          <p:cNvPr id="6" name="그림 5" descr="모니터, 화면, 손, 전자이(가) 표시된 사진&#10;&#10;자동 생성된 설명">
            <a:extLst>
              <a:ext uri="{FF2B5EF4-FFF2-40B4-BE49-F238E27FC236}">
                <a16:creationId xmlns:a16="http://schemas.microsoft.com/office/drawing/2014/main" id="{A627FA95-F612-471E-9CEE-D2E8EE2EBA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532" y="1585153"/>
            <a:ext cx="1977126" cy="4100162"/>
          </a:xfrm>
          <a:prstGeom prst="rect">
            <a:avLst/>
          </a:prstGeom>
        </p:spPr>
      </p:pic>
      <p:pic>
        <p:nvPicPr>
          <p:cNvPr id="8" name="그림 7" descr="모니터, 화면, 전자, 손이(가) 표시된 사진&#10;&#10;자동 생성된 설명">
            <a:extLst>
              <a:ext uri="{FF2B5EF4-FFF2-40B4-BE49-F238E27FC236}">
                <a16:creationId xmlns:a16="http://schemas.microsoft.com/office/drawing/2014/main" id="{B58EBBE7-5856-4B43-94D8-B277AB2D9B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76203" y="1585153"/>
            <a:ext cx="1979644" cy="4100162"/>
          </a:xfrm>
          <a:prstGeom prst="rect">
            <a:avLst/>
          </a:prstGeom>
        </p:spPr>
      </p:pic>
      <p:pic>
        <p:nvPicPr>
          <p:cNvPr id="10" name="그림 9" descr="모니터, 스크린샷, 화면, 손이(가) 표시된 사진&#10;&#10;자동 생성된 설명">
            <a:extLst>
              <a:ext uri="{FF2B5EF4-FFF2-40B4-BE49-F238E27FC236}">
                <a16:creationId xmlns:a16="http://schemas.microsoft.com/office/drawing/2014/main" id="{BACAE5F1-0DCC-45FE-BC49-D11DDD7E3B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94866" y="1578619"/>
            <a:ext cx="1954558" cy="4100160"/>
          </a:xfrm>
          <a:prstGeom prst="rect">
            <a:avLst/>
          </a:prstGeom>
        </p:spPr>
      </p:pic>
      <p:pic>
        <p:nvPicPr>
          <p:cNvPr id="12" name="그림 11" descr="모니터, 스크린샷, 화면, 손이(가) 표시된 사진&#10;&#10;자동 생성된 설명">
            <a:extLst>
              <a:ext uri="{FF2B5EF4-FFF2-40B4-BE49-F238E27FC236}">
                <a16:creationId xmlns:a16="http://schemas.microsoft.com/office/drawing/2014/main" id="{4376240E-62FF-4DFC-A883-3E8E9C82BE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88443" y="1578621"/>
            <a:ext cx="1954558" cy="4100160"/>
          </a:xfrm>
          <a:prstGeom prst="rect">
            <a:avLst/>
          </a:prstGeom>
        </p:spPr>
      </p:pic>
      <p:pic>
        <p:nvPicPr>
          <p:cNvPr id="14" name="그림 13" descr="모니터, 스크린샷, 화면, 전화이(가) 표시된 사진&#10;&#10;자동 생성된 설명">
            <a:extLst>
              <a:ext uri="{FF2B5EF4-FFF2-40B4-BE49-F238E27FC236}">
                <a16:creationId xmlns:a16="http://schemas.microsoft.com/office/drawing/2014/main" id="{AB2BCCCC-41A5-4B72-B425-51C4B12A10F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16823" y="1578619"/>
            <a:ext cx="2009450" cy="41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밝은 점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+mj-ea"/>
              </a:rPr>
              <a:t>감사합니다</a:t>
            </a:r>
            <a:r>
              <a:rPr lang="en-US" altLang="ko-KR" dirty="0">
                <a:latin typeface="+mj-ea"/>
              </a:rPr>
              <a:t>!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https://github.com/LeeSeungjun-doowon/1-2-3-5-/raw/master/calculator.aia</a:t>
            </a:r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향후 천체 디자인</Template>
  <TotalTime>0</TotalTime>
  <Words>48</Words>
  <Application>Microsoft Office PowerPoint</Application>
  <PresentationFormat>와이드스크린</PresentationFormat>
  <Paragraphs>14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Calibri</vt:lpstr>
      <vt:lpstr>천체</vt:lpstr>
      <vt:lpstr>네트워크 실무 과제 3주차 과제</vt:lpstr>
      <vt:lpstr>화면 디자인 설계</vt:lpstr>
      <vt:lpstr>블록 코딩 화면</vt:lpstr>
      <vt:lpstr>실행 화면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2020-05-12T14:45:03Z</dcterms:created>
  <dcterms:modified xsi:type="dcterms:W3CDTF">2020-05-12T15:11:29Z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