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7" r:id="rId6"/>
    <p:sldId id="268" r:id="rId7"/>
    <p:sldId id="269" r:id="rId8"/>
    <p:sldId id="270" r:id="rId9"/>
    <p:sldId id="271" r:id="rId10"/>
    <p:sldId id="257" r:id="rId11"/>
    <p:sldId id="266" r:id="rId12"/>
    <p:sldId id="272" r:id="rId13"/>
    <p:sldId id="273" r:id="rId14"/>
    <p:sldId id="274" r:id="rId15"/>
    <p:sldId id="275" r:id="rId16"/>
    <p:sldId id="259" r:id="rId17"/>
    <p:sldId id="279" r:id="rId18"/>
    <p:sldId id="280" r:id="rId19"/>
    <p:sldId id="282" r:id="rId20"/>
    <p:sldId id="281" r:id="rId21"/>
    <p:sldId id="283" r:id="rId22"/>
    <p:sldId id="278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BF162-6A1E-7038-11EE-41E1AB5F3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6B0F3-B24D-0851-D2C2-B6D71CAA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72521-7C08-1912-B2ED-D4BEA9205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0A649-D017-39CB-3664-68927FB5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EABFA-D875-B700-9665-759A17D3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10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0F5BE-37D2-2B12-EAD2-21424185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6E008-F1EC-74F5-FF48-829A9E3C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DA26D-17F0-1C19-B0BB-F1145AD5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B1260C-E6DE-1097-B872-C4D5A9C2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F87C07-CBDE-3E61-2578-E30C6374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5458F-1B9A-B4DA-E893-0CBCF99D8B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8F67D0-6EED-3F9D-8399-46C261688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DC1DC-F1C5-0D3D-DB0C-B548AA21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20FA7-46AC-20B2-005B-80DB47BE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F3153-96AA-D5ED-4683-F132E1BE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33BAF-C42D-561D-5AD3-72282AED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84A04-03AB-9E87-7B28-8DBD53A7D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FD9DB-C0D7-0A7E-1673-A5AD3DB4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340E2-01ED-C18E-3D98-C6BB08CA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CF97-2CF4-D4D0-E729-B5AF682C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2AB55-80F0-20F9-C4D0-1F1A7370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4BD0A1-4602-F5DD-C9B0-517C7F82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D0249-425B-2281-E082-4B0199C7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91C2E-9A2B-53B0-EA54-813AACF5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8A8E0-3BC3-0BA4-3EA2-AE484FE3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7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4505E-9369-C05E-7929-ADAF024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E44A2-E8F3-A3AA-B674-F1FEDBA39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C08D5D-1C58-84E3-BC5A-D2C434D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1D08B-1555-5E71-0329-08E7E323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1884E-8275-318B-5335-88C84F57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30BC2-790D-FCDE-B2FB-2EBE7AFF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0D1E6-F375-505F-E0C7-B9C0E6C8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B4AEFA-B7D4-0F93-E6AB-2995A010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934DA2-8192-C6C2-D69F-FD11104C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0CC425-F546-1006-513C-4673828EF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A7AE1F-3F89-662A-899A-2D4CD9BD8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3AC6CE-CAB1-06C7-44C1-E208158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573BC7-9567-1202-7D11-DC265A0B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B5F829-5830-9702-C1D2-CDB88E1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07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4322D-5CD6-BB8E-6210-FC6272F9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07DDE-DCD7-938A-420E-4FBEB65D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07C18-CF19-2E1C-C1E0-780BF841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210C3E-3628-4489-36B4-44F3B03C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7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73DE66-BF99-97C1-80D3-2AAA95D8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647985-F7F0-72DC-1C75-019F3C3F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FEC3F-96A0-D16B-90C3-57DD61C8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18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09E39-BEB3-0463-2EA8-69A3EF2FF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848C6-97B7-DB88-1E62-1A9A01C9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20F56-8C58-2EB4-5212-B04DACD09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4F8A03-7132-C80C-91CF-D568D3E3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CA5AD-B9A3-11AC-D68B-37110827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FDEF74-AD75-D344-413B-B16DAB7F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9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F45B-10AF-65CA-70B7-37A5F62D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B2C309-B643-042C-A215-FC56223BF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EA041B-6FAE-C084-7EDC-8518E168A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013D45-5A44-9011-35FE-49FF084E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69E8D-8042-A17D-E319-6C2E9501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D3F287-1BC4-1E03-36B1-A12A1922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5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0F4478-5092-DA07-041A-904E5BB3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14375-F287-A209-97ED-5AE0CDB2F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80EBA-8620-E0F0-2F3C-7DAD5BE5C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B1ED63-F757-48CD-8605-EA9109391F37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92A51-B024-E5F9-F42B-F727BA4CA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1D41D-46CB-4192-4941-042EAAB50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ECF64-6B7B-4CD2-A23B-ECA0B8EFE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8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4A3947-1C6D-3936-B635-24A85993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25158-9E1F-AD53-E985-48CF78CA79CC}"/>
              </a:ext>
            </a:extLst>
          </p:cNvPr>
          <p:cNvSpPr txBox="1"/>
          <p:nvPr/>
        </p:nvSpPr>
        <p:spPr>
          <a:xfrm>
            <a:off x="243840" y="281632"/>
            <a:ext cx="6156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자리배치도</a:t>
            </a:r>
          </a:p>
        </p:txBody>
      </p:sp>
    </p:spTree>
    <p:extLst>
      <p:ext uri="{BB962C8B-B14F-4D97-AF65-F5344CB8AC3E}">
        <p14:creationId xmlns:p14="http://schemas.microsoft.com/office/powerpoint/2010/main" val="227862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BCE9A-C21C-89E9-CD5B-10F2EBDB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02723-F8FF-12C1-5EE1-1A63088BE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E1D596-D4D5-9814-26F9-8423B8E01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66481"/>
              </p:ext>
            </p:extLst>
          </p:nvPr>
        </p:nvGraphicFramePr>
        <p:xfrm>
          <a:off x="1483360" y="957173"/>
          <a:ext cx="2865120" cy="54982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515745736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3243300931"/>
                    </a:ext>
                  </a:extLst>
                </a:gridCol>
              </a:tblGrid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리쿠르팅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02350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리쿠르팅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94068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59032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29062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아웃팅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45507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70733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시험공부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04463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475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58FB86-8128-6D15-B1AE-1E33A82C0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504"/>
              </p:ext>
            </p:extLst>
          </p:nvPr>
        </p:nvGraphicFramePr>
        <p:xfrm>
          <a:off x="4348480" y="957173"/>
          <a:ext cx="2865120" cy="54982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2560">
                  <a:extLst>
                    <a:ext uri="{9D8B030D-6E8A-4147-A177-3AD203B41FA5}">
                      <a16:colId xmlns:a16="http://schemas.microsoft.com/office/drawing/2014/main" val="515745736"/>
                    </a:ext>
                  </a:extLst>
                </a:gridCol>
                <a:gridCol w="1432560">
                  <a:extLst>
                    <a:ext uri="{9D8B030D-6E8A-4147-A177-3AD203B41FA5}">
                      <a16:colId xmlns:a16="http://schemas.microsoft.com/office/drawing/2014/main" val="3243300931"/>
                    </a:ext>
                  </a:extLst>
                </a:gridCol>
              </a:tblGrid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Figma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202350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Figma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94068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축제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159032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GitHub ||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Figma project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29062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GitHub ||</a:t>
                      </a:r>
                      <a:br>
                        <a:rPr lang="en-US" altLang="ko-KR" sz="1800" dirty="0"/>
                      </a:br>
                      <a:r>
                        <a:rPr lang="en-US" altLang="ko-KR" sz="1400" dirty="0"/>
                        <a:t>Figma project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45507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프로젝트 아이디어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370733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시험공부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04463"/>
                  </a:ext>
                </a:extLst>
              </a:tr>
              <a:tr h="6872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4475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4FAD56C-89D4-CB93-888E-71E5A636A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80919"/>
              </p:ext>
            </p:extLst>
          </p:nvPr>
        </p:nvGraphicFramePr>
        <p:xfrm>
          <a:off x="7213600" y="957173"/>
          <a:ext cx="3434080" cy="54982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3555726761"/>
                    </a:ext>
                  </a:extLst>
                </a:gridCol>
                <a:gridCol w="1717040">
                  <a:extLst>
                    <a:ext uri="{9D8B030D-6E8A-4147-A177-3AD203B41FA5}">
                      <a16:colId xmlns:a16="http://schemas.microsoft.com/office/drawing/2014/main" val="1082640368"/>
                    </a:ext>
                  </a:extLst>
                </a:gridCol>
              </a:tblGrid>
              <a:tr h="1374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방학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아이디어 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구체화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44171"/>
                  </a:ext>
                </a:extLst>
              </a:tr>
              <a:tr h="1374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방학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개발 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05358"/>
                  </a:ext>
                </a:extLst>
              </a:tr>
              <a:tr h="1374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방학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개발 완료 </a:t>
                      </a:r>
                      <a:r>
                        <a:rPr lang="en-US" altLang="ko-KR" dirty="0"/>
                        <a:t>ppt</a:t>
                      </a:r>
                      <a:r>
                        <a:rPr lang="ko-KR" altLang="en-US" dirty="0"/>
                        <a:t>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1296"/>
                  </a:ext>
                </a:extLst>
              </a:tr>
              <a:tr h="13745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슬년회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추후 공지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아이디어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625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8F9A86-36A7-20CE-489E-2076B8E65A14}"/>
              </a:ext>
            </a:extLst>
          </p:cNvPr>
          <p:cNvSpPr txBox="1"/>
          <p:nvPr/>
        </p:nvSpPr>
        <p:spPr>
          <a:xfrm>
            <a:off x="152400" y="101600"/>
            <a:ext cx="643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211725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3D73E-36F4-C199-C4DA-6B07469E6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F27F6B-1E3C-F815-C07B-1668061C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F9632-CE6A-2F9A-8C74-F7B2D4B9E9CE}"/>
              </a:ext>
            </a:extLst>
          </p:cNvPr>
          <p:cNvSpPr txBox="1"/>
          <p:nvPr/>
        </p:nvSpPr>
        <p:spPr>
          <a:xfrm>
            <a:off x="3962400" y="2709763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임원진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3DC3D-00D2-D0AD-27F4-9B821FF16F3B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Intro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02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89D0B-84CE-585A-EA71-EDD8B1A77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320CED-4910-8B4D-13FA-C60EF13C3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F19C79-1C1D-9599-6E5C-081AF4D98FBF}"/>
              </a:ext>
            </a:extLst>
          </p:cNvPr>
          <p:cNvSpPr txBox="1"/>
          <p:nvPr/>
        </p:nvSpPr>
        <p:spPr>
          <a:xfrm>
            <a:off x="3962400" y="2709763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그라운드 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3C2A07-0205-20EB-85DF-CA6152D00796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Intro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0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39725-C166-4111-22AA-C8CE94CF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A47830-5D4F-8C0D-FA6B-C30399A23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615A86-4549-35E6-E56F-7FA065676F82}"/>
              </a:ext>
            </a:extLst>
          </p:cNvPr>
          <p:cNvSpPr txBox="1"/>
          <p:nvPr/>
        </p:nvSpPr>
        <p:spPr>
          <a:xfrm>
            <a:off x="3962400" y="2709763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그라운드 룰</a:t>
            </a: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이란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?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19AB0-9278-70F4-2E39-19F28E905A7A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Intro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3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0B116-7D68-3EF3-EAB7-7D39DD24D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821FBF-30B9-7699-8FAB-81C0D463D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ED0400-B886-8988-A8E7-7DD3BF499FE0}"/>
              </a:ext>
            </a:extLst>
          </p:cNvPr>
          <p:cNvSpPr txBox="1"/>
          <p:nvPr/>
        </p:nvSpPr>
        <p:spPr>
          <a:xfrm>
            <a:off x="838225" y="2933283"/>
            <a:ext cx="1081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800" dirty="0">
                <a:solidFill>
                  <a:schemeClr val="bg1"/>
                </a:solidFill>
                <a:effectLst/>
              </a:rPr>
              <a:t>예시 </a:t>
            </a:r>
            <a:r>
              <a:rPr lang="en-US" altLang="ko-KR" sz="4800" dirty="0">
                <a:solidFill>
                  <a:schemeClr val="bg1"/>
                </a:solidFill>
                <a:effectLst/>
              </a:rPr>
              <a:t>1: </a:t>
            </a:r>
            <a:r>
              <a:rPr lang="ko-KR" altLang="en-US" sz="4800" dirty="0">
                <a:solidFill>
                  <a:schemeClr val="bg1"/>
                </a:solidFill>
                <a:effectLst/>
              </a:rPr>
              <a:t>모르는 건 부끄러운 게 아니다</a:t>
            </a:r>
            <a:r>
              <a:rPr lang="en-US" altLang="ko-KR" sz="4800" dirty="0">
                <a:solidFill>
                  <a:schemeClr val="bg1"/>
                </a:solidFill>
                <a:effectLst/>
              </a:rPr>
              <a:t>!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BFDFB-108E-5A72-E817-7D4ACE02AE12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Intro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6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0F5DC-3BE6-04ED-EDD6-615CB2971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C732B41-6562-4D1D-696A-203142FB4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50D466-36E9-1C07-D9A4-F0711A7FF884}"/>
              </a:ext>
            </a:extLst>
          </p:cNvPr>
          <p:cNvSpPr txBox="1"/>
          <p:nvPr/>
        </p:nvSpPr>
        <p:spPr>
          <a:xfrm>
            <a:off x="1051585" y="2821523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예시 </a:t>
            </a:r>
            <a:r>
              <a:rPr lang="en-US" altLang="ko-KR" sz="4400" dirty="0">
                <a:solidFill>
                  <a:prstClr val="white"/>
                </a:solidFill>
                <a:latin typeface="맑은 고딕" panose="02110004020202020204"/>
                <a:ea typeface="맑은 고딕" panose="020B0503020000020004" pitchFamily="34" charset="-127"/>
              </a:rPr>
              <a:t>2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: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공지를 확인하면 반응을 해주자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!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62ADC-C01B-671F-5866-9233C36E27D3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34" charset="-127"/>
                <a:cs typeface="Calibri" panose="020F0502020204030204" pitchFamily="34" charset="0"/>
              </a:rPr>
              <a:t>Intro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95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FA2C2-E89B-FF4A-DD65-B42A465C6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786547-2FC3-5630-6741-2621735CE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8ABC72-B2EB-0325-E16C-E08D6D2B4601}"/>
              </a:ext>
            </a:extLst>
          </p:cNvPr>
          <p:cNvSpPr txBox="1"/>
          <p:nvPr/>
        </p:nvSpPr>
        <p:spPr>
          <a:xfrm>
            <a:off x="218465" y="240883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그라운드 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FE13B-5684-E33B-0B6D-E8718F127B17}"/>
              </a:ext>
            </a:extLst>
          </p:cNvPr>
          <p:cNvSpPr txBox="1"/>
          <p:nvPr/>
        </p:nvSpPr>
        <p:spPr>
          <a:xfrm>
            <a:off x="1381760" y="1544320"/>
            <a:ext cx="94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27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9A2C58-593F-C626-7E42-E2778ED62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BBC990-4387-4723-CA2A-13DEE9A26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0C06B9-3E80-3748-6483-044C40833B4B}"/>
              </a:ext>
            </a:extLst>
          </p:cNvPr>
          <p:cNvSpPr txBox="1"/>
          <p:nvPr/>
        </p:nvSpPr>
        <p:spPr>
          <a:xfrm>
            <a:off x="218465" y="240883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밥고조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9CD61-1366-9900-6CB7-DFE1A3CC2360}"/>
              </a:ext>
            </a:extLst>
          </p:cNvPr>
          <p:cNvSpPr txBox="1"/>
          <p:nvPr/>
        </p:nvSpPr>
        <p:spPr>
          <a:xfrm>
            <a:off x="1381760" y="1544320"/>
            <a:ext cx="94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1.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00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EEDCF-2BBC-CB79-2CCA-224AFDEB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4F5213-75DC-E3AC-1D34-8AAEC49E6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878637-6750-4051-EE4F-3A6BF6F5C9FE}"/>
              </a:ext>
            </a:extLst>
          </p:cNvPr>
          <p:cNvSpPr txBox="1"/>
          <p:nvPr/>
        </p:nvSpPr>
        <p:spPr>
          <a:xfrm>
            <a:off x="218465" y="240883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스터디 공지</a:t>
            </a:r>
          </a:p>
        </p:txBody>
      </p:sp>
    </p:spTree>
    <p:extLst>
      <p:ext uri="{BB962C8B-B14F-4D97-AF65-F5344CB8AC3E}">
        <p14:creationId xmlns:p14="http://schemas.microsoft.com/office/powerpoint/2010/main" val="405292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621AAB-C62B-DEC9-008E-3CED299AD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F151D89-FF49-B7B7-0A0D-919B878F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9B65E4-2868-8542-45E1-EE5D5F01EA5F}"/>
              </a:ext>
            </a:extLst>
          </p:cNvPr>
          <p:cNvSpPr txBox="1"/>
          <p:nvPr/>
        </p:nvSpPr>
        <p:spPr>
          <a:xfrm>
            <a:off x="218465" y="240883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6. </a:t>
            </a:r>
            <a:r>
              <a:rPr lang="ko-KR" altLang="en-US" sz="4400" b="1" dirty="0">
                <a:solidFill>
                  <a:schemeClr val="bg1"/>
                </a:solidFill>
              </a:rPr>
              <a:t>프로젝트 관련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A6181-9825-CAE3-BD04-ABBBA59E3012}"/>
              </a:ext>
            </a:extLst>
          </p:cNvPr>
          <p:cNvSpPr txBox="1"/>
          <p:nvPr/>
        </p:nvSpPr>
        <p:spPr>
          <a:xfrm>
            <a:off x="1381760" y="1544320"/>
            <a:ext cx="94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1.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08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EDC25A-63E1-72B5-20A5-17062A575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6DE869-A89A-D200-FBA0-1FE620BDC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73F31F-9720-DDDB-4BD6-3A12A6F673EA}"/>
              </a:ext>
            </a:extLst>
          </p:cNvPr>
          <p:cNvSpPr txBox="1"/>
          <p:nvPr/>
        </p:nvSpPr>
        <p:spPr>
          <a:xfrm>
            <a:off x="345440" y="2346960"/>
            <a:ext cx="11846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4800" dirty="0">
                <a:solidFill>
                  <a:schemeClr val="bg1"/>
                </a:solidFill>
                <a:effectLst/>
              </a:rPr>
              <a:t>안녕하세요</a:t>
            </a:r>
            <a:r>
              <a:rPr lang="en-US" altLang="ko-KR" sz="4800" dirty="0">
                <a:solidFill>
                  <a:schemeClr val="bg1"/>
                </a:solidFill>
                <a:effectLst/>
              </a:rPr>
              <a:t>!</a:t>
            </a:r>
            <a:br>
              <a:rPr lang="ko-KR" altLang="en-US" sz="4800" dirty="0">
                <a:solidFill>
                  <a:schemeClr val="bg1"/>
                </a:solidFill>
              </a:rPr>
            </a:br>
            <a:r>
              <a:rPr lang="ko-KR" altLang="en-US" sz="4800" dirty="0" err="1">
                <a:solidFill>
                  <a:schemeClr val="bg1"/>
                </a:solidFill>
              </a:rPr>
              <a:t>슬기짜기</a:t>
            </a:r>
            <a:r>
              <a:rPr lang="ko-KR" altLang="en-US" sz="4800" dirty="0" err="1">
                <a:solidFill>
                  <a:schemeClr val="bg1"/>
                </a:solidFill>
                <a:effectLst/>
              </a:rPr>
              <a:t>에</a:t>
            </a:r>
            <a:r>
              <a:rPr lang="ko-KR" altLang="en-US" sz="4800" dirty="0">
                <a:solidFill>
                  <a:schemeClr val="bg1"/>
                </a:solidFill>
                <a:effectLst/>
              </a:rPr>
              <a:t> 오신 여러분 환영합니다</a:t>
            </a:r>
            <a:r>
              <a:rPr lang="en-US" altLang="ko-KR" sz="4800" dirty="0">
                <a:solidFill>
                  <a:schemeClr val="bg1"/>
                </a:solidFill>
                <a:effectLst/>
              </a:rPr>
              <a:t>!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543C0-EF5C-47F3-FA49-8E3BC3A65BC1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ko-KR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9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27B0F-E65C-3E6C-1AF5-99B64548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F31BA1-ECBF-3333-3100-34EAC9660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B82BA2-A1E7-3AF0-7592-967DAF7F9371}"/>
              </a:ext>
            </a:extLst>
          </p:cNvPr>
          <p:cNvSpPr txBox="1"/>
          <p:nvPr/>
        </p:nvSpPr>
        <p:spPr>
          <a:xfrm>
            <a:off x="218465" y="240883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동방</a:t>
            </a:r>
          </a:p>
        </p:txBody>
      </p:sp>
    </p:spTree>
    <p:extLst>
      <p:ext uri="{BB962C8B-B14F-4D97-AF65-F5344CB8AC3E}">
        <p14:creationId xmlns:p14="http://schemas.microsoft.com/office/powerpoint/2010/main" val="69927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63EA0-AEA2-6DFE-003D-E0AB36B6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749E56-2119-0EC6-C538-4012E681C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81862C-F16E-0844-340E-74F3A69BB3FD}"/>
              </a:ext>
            </a:extLst>
          </p:cNvPr>
          <p:cNvSpPr txBox="1"/>
          <p:nvPr/>
        </p:nvSpPr>
        <p:spPr>
          <a:xfrm>
            <a:off x="218465" y="240883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dirty="0">
                <a:solidFill>
                  <a:prstClr val="white"/>
                </a:solidFill>
                <a:latin typeface="맑은 고딕" panose="02110004020202020204"/>
                <a:ea typeface="맑은 고딕" panose="020B0503020000020004" pitchFamily="34" charset="-127"/>
              </a:rPr>
              <a:t>동아리 운영비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47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748CBF-04AB-9C6D-69F2-51C171107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E9B607-CCAC-6F47-D2B7-72263F2D8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5E97CC-F2A5-5A8A-817E-9E656F9C5E83}"/>
              </a:ext>
            </a:extLst>
          </p:cNvPr>
          <p:cNvSpPr txBox="1"/>
          <p:nvPr/>
        </p:nvSpPr>
        <p:spPr>
          <a:xfrm>
            <a:off x="4414545" y="3044279"/>
            <a:ext cx="29006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쉬는시간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9697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2BD539-7CAC-AD44-9C01-D3032959D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E07654-01E9-C7FE-9FAC-3A14E7478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F022FF-E624-6BB0-9AF5-3E4BB915B5BD}"/>
              </a:ext>
            </a:extLst>
          </p:cNvPr>
          <p:cNvSpPr txBox="1"/>
          <p:nvPr/>
        </p:nvSpPr>
        <p:spPr>
          <a:xfrm>
            <a:off x="218465" y="240883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밸런스 게임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93FD4-3F05-86BD-2EB3-4C4F453141BB}"/>
              </a:ext>
            </a:extLst>
          </p:cNvPr>
          <p:cNvSpPr txBox="1"/>
          <p:nvPr/>
        </p:nvSpPr>
        <p:spPr>
          <a:xfrm>
            <a:off x="1381760" y="1544320"/>
            <a:ext cx="942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1.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9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269B9-A5F0-63BD-BA06-877ADC1A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1A238E-2427-4EE1-CD67-DAE103F30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FE81EE-25FB-E1BE-3088-3EF061F123ED}"/>
              </a:ext>
            </a:extLst>
          </p:cNvPr>
          <p:cNvSpPr txBox="1"/>
          <p:nvPr/>
        </p:nvSpPr>
        <p:spPr>
          <a:xfrm>
            <a:off x="3962400" y="2709763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임원진 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6DDEF-9CDF-878D-7171-1656B2BA2753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endParaRPr lang="ko-KR" altLang="en-US" sz="3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6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282AC1-C72A-7B00-EF59-2B0ABA13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BC5471-591A-3D46-D6E3-201259608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7C4EFA-BEF7-C14A-9B3F-CFF900E363F3}"/>
              </a:ext>
            </a:extLst>
          </p:cNvPr>
          <p:cNvSpPr txBox="1"/>
          <p:nvPr/>
        </p:nvSpPr>
        <p:spPr>
          <a:xfrm>
            <a:off x="3053080" y="2598003"/>
            <a:ext cx="643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옆 사람들과 친해지기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!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B70EE-4D7F-BAA2-528A-1EB0B2F4B308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ko-KR" altLang="en-US" sz="3600" dirty="0">
                <a:solidFill>
                  <a:schemeClr val="bg1"/>
                </a:solidFill>
                <a:effectLst/>
              </a:rPr>
              <a:t>우리 </a:t>
            </a:r>
            <a:r>
              <a:rPr lang="ko-KR" altLang="en-US" sz="3600" dirty="0" err="1">
                <a:solidFill>
                  <a:schemeClr val="bg1"/>
                </a:solidFill>
                <a:effectLst/>
              </a:rPr>
              <a:t>친해져요</a:t>
            </a:r>
            <a:r>
              <a:rPr lang="en-US" altLang="ko-KR" sz="3600" dirty="0">
                <a:solidFill>
                  <a:schemeClr val="bg1"/>
                </a:solidFill>
                <a:effectLst/>
              </a:rPr>
              <a:t>~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55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03689-1148-0EA8-8BCC-9CAE6A65D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8E6977-7820-2EE2-ABC4-18BB2C048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21C72-6B30-637F-5B11-0F0C341D3F25}"/>
              </a:ext>
            </a:extLst>
          </p:cNvPr>
          <p:cNvSpPr txBox="1"/>
          <p:nvPr/>
        </p:nvSpPr>
        <p:spPr>
          <a:xfrm>
            <a:off x="1859280" y="2598003"/>
            <a:ext cx="971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간단한 자기소개를 해주세요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!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DA090-8F66-418C-75FF-09A76619B895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친해져요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~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BF2E9-545F-667B-7389-21B1B9AECF65}"/>
              </a:ext>
            </a:extLst>
          </p:cNvPr>
          <p:cNvSpPr txBox="1"/>
          <p:nvPr/>
        </p:nvSpPr>
        <p:spPr>
          <a:xfrm>
            <a:off x="3045460" y="364057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/>
              </a:rPr>
              <a:t>ex)</a:t>
            </a:r>
            <a:r>
              <a:rPr lang="ko-KR" altLang="en-US" dirty="0">
                <a:solidFill>
                  <a:schemeClr val="bg1"/>
                </a:solidFill>
                <a:effectLst/>
              </a:rPr>
              <a:t>학번</a:t>
            </a:r>
            <a:r>
              <a:rPr lang="en-US" altLang="ko-KR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/>
              </a:rPr>
              <a:t>나이</a:t>
            </a:r>
            <a:r>
              <a:rPr lang="en-US" altLang="ko-KR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/>
              </a:rPr>
              <a:t>이름</a:t>
            </a:r>
            <a:r>
              <a:rPr lang="en-US" altLang="ko-KR" dirty="0">
                <a:solidFill>
                  <a:schemeClr val="bg1"/>
                </a:solidFill>
                <a:effectLst/>
              </a:rPr>
              <a:t>, </a:t>
            </a:r>
            <a:r>
              <a:rPr lang="ko-KR" altLang="en-US" dirty="0">
                <a:solidFill>
                  <a:schemeClr val="bg1"/>
                </a:solidFill>
                <a:effectLst/>
              </a:rPr>
              <a:t>전공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effectLst/>
              </a:rPr>
              <a:t>슬기짜기에</a:t>
            </a:r>
            <a:r>
              <a:rPr lang="ko-KR" altLang="en-US" dirty="0">
                <a:solidFill>
                  <a:schemeClr val="bg1"/>
                </a:solidFill>
                <a:effectLst/>
              </a:rPr>
              <a:t> 들어오게 된 계기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7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FDA63-F365-626F-FF2F-49F102AF1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D30EB7B-1044-9DBD-090C-DD45B5500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1E968E-9FEB-02CA-B0EE-69534181F73C}"/>
              </a:ext>
            </a:extLst>
          </p:cNvPr>
          <p:cNvSpPr txBox="1"/>
          <p:nvPr/>
        </p:nvSpPr>
        <p:spPr>
          <a:xfrm>
            <a:off x="2418080" y="2598003"/>
            <a:ext cx="770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요즘 관심사는 무엇인가요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?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A7D15A-14AC-6203-2E56-00162BFF70C1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친해져요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~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2AB3E-CCDC-C02A-1359-41A2EC7F7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1EED0-B571-63A3-FAA5-A797B4822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C6BD17-C3A2-0F1C-C36B-59B8B7863DAF}"/>
              </a:ext>
            </a:extLst>
          </p:cNvPr>
          <p:cNvSpPr txBox="1"/>
          <p:nvPr/>
        </p:nvSpPr>
        <p:spPr>
          <a:xfrm>
            <a:off x="2418080" y="2598003"/>
            <a:ext cx="7701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오늘 저녁은 뭘 먹었나요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?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378B37-1398-5161-356E-A1CE959D4A44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친해져요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~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96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50A2F-29BB-42B5-032B-3DF76D937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678518-2B10-1473-EDD9-D91905345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717BC9-E3A2-1A60-4520-782A865272BC}"/>
              </a:ext>
            </a:extLst>
          </p:cNvPr>
          <p:cNvSpPr txBox="1"/>
          <p:nvPr/>
        </p:nvSpPr>
        <p:spPr>
          <a:xfrm>
            <a:off x="2418080" y="2644170"/>
            <a:ext cx="770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옆 사람과의 </a:t>
            </a:r>
            <a:b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공통점을 찾아주세요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!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A6C33-51D8-4106-F9A6-FDD2104AE352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친해져요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~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9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00233C-DE4D-F550-182E-760380339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818610-63D0-6E70-663A-99F6A3C82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7971" y="6455429"/>
            <a:ext cx="700989" cy="26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7CD0E4-D9F0-9387-E05B-B431CC00C5BE}"/>
              </a:ext>
            </a:extLst>
          </p:cNvPr>
          <p:cNvSpPr txBox="1"/>
          <p:nvPr/>
        </p:nvSpPr>
        <p:spPr>
          <a:xfrm>
            <a:off x="2418080" y="2644170"/>
            <a:ext cx="770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서로의 시간표를 </a:t>
            </a:r>
            <a:b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공유해 볼까요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effectLst/>
              </a:rPr>
              <a:t>?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CA738-2A0B-6C84-C79C-B734865CD3EF}"/>
              </a:ext>
            </a:extLst>
          </p:cNvPr>
          <p:cNvSpPr txBox="1"/>
          <p:nvPr/>
        </p:nvSpPr>
        <p:spPr>
          <a:xfrm>
            <a:off x="172720" y="2166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ko-KR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친해져요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t>~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94F245-25A3-E99E-4054-132E6F254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서로의 시간표를 </a:t>
            </a: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공유해 볼까요?</a:t>
            </a:r>
          </a:p>
        </p:txBody>
      </p:sp>
    </p:spTree>
    <p:extLst>
      <p:ext uri="{BB962C8B-B14F-4D97-AF65-F5344CB8AC3E}">
        <p14:creationId xmlns:p14="http://schemas.microsoft.com/office/powerpoint/2010/main" val="51780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218</Words>
  <Application>Microsoft Office PowerPoint</Application>
  <PresentationFormat>와이드스크린</PresentationFormat>
  <Paragraphs>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TH12945</dc:creator>
  <cp:lastModifiedBy>옥토 최</cp:lastModifiedBy>
  <cp:revision>1</cp:revision>
  <dcterms:created xsi:type="dcterms:W3CDTF">2025-09-07T13:49:16Z</dcterms:created>
  <dcterms:modified xsi:type="dcterms:W3CDTF">2025-10-27T14:37:38Z</dcterms:modified>
</cp:coreProperties>
</file>