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9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7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5CAF-CAA1-4355-9318-DC878DE1A8BE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0842-04F5-46D4-BFC3-7A239F46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1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478"/>
            <a:ext cx="1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48" y="0"/>
            <a:ext cx="1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1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3</cp:revision>
  <dcterms:created xsi:type="dcterms:W3CDTF">2019-09-27T07:07:02Z</dcterms:created>
  <dcterms:modified xsi:type="dcterms:W3CDTF">2019-09-27T07:24:38Z</dcterms:modified>
</cp:coreProperties>
</file>