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1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5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7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F953-69FE-40A7-B34C-8C48F7AF5A35}" type="datetimeFigureOut">
              <a:rPr lang="zh-CN" altLang="en-US" smtClean="0"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A8AF-5183-4DBA-A9C7-ED654E3BF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7800" y="1965283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97041" y="1965283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66282" y="1965283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35523" y="1965283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62135" y="3878244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31376" y="3878244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00617" y="3878244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169858" y="3878244"/>
            <a:ext cx="98263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7" idx="3"/>
            <a:endCxn id="8" idx="1"/>
          </p:cNvCxnSpPr>
          <p:nvPr/>
        </p:nvCxnSpPr>
        <p:spPr>
          <a:xfrm>
            <a:off x="5418162" y="2190471"/>
            <a:ext cx="943973" cy="191296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2"/>
            <a:endCxn id="8" idx="2"/>
          </p:cNvCxnSpPr>
          <p:nvPr/>
        </p:nvCxnSpPr>
        <p:spPr>
          <a:xfrm rot="16200000" flipH="1">
            <a:off x="4933669" y="2408833"/>
            <a:ext cx="1912961" cy="1926612"/>
          </a:xfrm>
          <a:prstGeom prst="bentConnector3">
            <a:avLst>
              <a:gd name="adj1" fmla="val 11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>
            <a:off x="7344774" y="4103432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>
            <a:off x="8614015" y="4103432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  <a:endCxn id="11" idx="1"/>
          </p:cNvCxnSpPr>
          <p:nvPr/>
        </p:nvCxnSpPr>
        <p:spPr>
          <a:xfrm>
            <a:off x="9883256" y="4103432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3"/>
            <a:endCxn id="5" idx="1"/>
          </p:cNvCxnSpPr>
          <p:nvPr/>
        </p:nvCxnSpPr>
        <p:spPr>
          <a:xfrm>
            <a:off x="1610439" y="2190471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6" idx="1"/>
          </p:cNvCxnSpPr>
          <p:nvPr/>
        </p:nvCxnSpPr>
        <p:spPr>
          <a:xfrm>
            <a:off x="2879680" y="2190471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7" idx="1"/>
          </p:cNvCxnSpPr>
          <p:nvPr/>
        </p:nvCxnSpPr>
        <p:spPr>
          <a:xfrm>
            <a:off x="4148921" y="2190471"/>
            <a:ext cx="28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87107" y="1023586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7" y="1023586"/>
                <a:ext cx="50496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135876" y="1023586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6" y="1023586"/>
                <a:ext cx="50496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3509751" y="1023586"/>
            <a:ext cx="50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674358" y="1023586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58" y="1023586"/>
                <a:ext cx="50496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7870211" y="4942771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211" y="4942771"/>
                <a:ext cx="50496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9255459" y="4942771"/>
            <a:ext cx="50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0408693" y="4979586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693" y="4979586"/>
                <a:ext cx="504968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5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1114571" y="147665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388360" y="147665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97273" y="147665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8122695" y="44855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0656627" y="44855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6594147" y="2943664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7" y="2943664"/>
                <a:ext cx="504968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3947" r="-13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7890114" y="2943664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14" y="2943664"/>
                <a:ext cx="504968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14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9186081" y="2943664"/>
            <a:ext cx="50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10399595" y="2943664"/>
                <a:ext cx="504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595" y="2943664"/>
                <a:ext cx="50496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r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/>
        </p:nvCxnSpPr>
        <p:spPr>
          <a:xfrm flipV="1">
            <a:off x="6823884" y="337213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8122695" y="337213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0652079" y="337213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115907" y="1965283"/>
            <a:ext cx="12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23655" y="3938653"/>
            <a:ext cx="12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2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8</cp:revision>
  <dcterms:created xsi:type="dcterms:W3CDTF">2017-10-04T01:42:02Z</dcterms:created>
  <dcterms:modified xsi:type="dcterms:W3CDTF">2017-10-04T02:31:09Z</dcterms:modified>
</cp:coreProperties>
</file>