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66" r:id="rId3"/>
    <p:sldId id="269" r:id="rId4"/>
    <p:sldId id="272" r:id="rId5"/>
    <p:sldId id="288" r:id="rId6"/>
    <p:sldId id="274" r:id="rId7"/>
    <p:sldId id="277" r:id="rId8"/>
    <p:sldId id="280" r:id="rId9"/>
    <p:sldId id="276" r:id="rId10"/>
    <p:sldId id="295" r:id="rId11"/>
    <p:sldId id="294" r:id="rId12"/>
    <p:sldId id="290" r:id="rId13"/>
    <p:sldId id="303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524A"/>
    <a:srgbClr val="FC9974"/>
    <a:srgbClr val="333F50"/>
    <a:srgbClr val="FFFFFF"/>
    <a:srgbClr val="F3B8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D5296-1DB7-2500-E682-88F88C18D57A}" v="6" dt="2021-10-26T02:31:30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" userId="S::e4522@e365.fun::46277b53-ca20-4665-b293-d44a9ce66d78" providerId="AD" clId="Web-{CE8D5296-1DB7-2500-E682-88F88C18D57A}"/>
    <pc:docChg chg="modSld">
      <pc:chgData name="E" userId="S::e4522@e365.fun::46277b53-ca20-4665-b293-d44a9ce66d78" providerId="AD" clId="Web-{CE8D5296-1DB7-2500-E682-88F88C18D57A}" dt="2021-10-26T02:37:58.102" v="63"/>
      <pc:docMkLst>
        <pc:docMk/>
      </pc:docMkLst>
      <pc:sldChg chg="modNotes">
        <pc:chgData name="E" userId="S::e4522@e365.fun::46277b53-ca20-4665-b293-d44a9ce66d78" providerId="AD" clId="Web-{CE8D5296-1DB7-2500-E682-88F88C18D57A}" dt="2021-10-26T02:35:47.209" v="51"/>
        <pc:sldMkLst>
          <pc:docMk/>
          <pc:sldMk cId="1906871096" sldId="290"/>
        </pc:sldMkLst>
      </pc:sldChg>
      <pc:sldChg chg="modNotes">
        <pc:chgData name="E" userId="S::e4522@e365.fun::46277b53-ca20-4665-b293-d44a9ce66d78" providerId="AD" clId="Web-{CE8D5296-1DB7-2500-E682-88F88C18D57A}" dt="2021-10-26T02:33:55.004" v="20"/>
        <pc:sldMkLst>
          <pc:docMk/>
          <pc:sldMk cId="3778764940" sldId="294"/>
        </pc:sldMkLst>
      </pc:sldChg>
      <pc:sldChg chg="modSp modNotes">
        <pc:chgData name="E" userId="S::e4522@e365.fun::46277b53-ca20-4665-b293-d44a9ce66d78" providerId="AD" clId="Web-{CE8D5296-1DB7-2500-E682-88F88C18D57A}" dt="2021-10-26T02:33:28.035" v="4"/>
        <pc:sldMkLst>
          <pc:docMk/>
          <pc:sldMk cId="1370570044" sldId="295"/>
        </pc:sldMkLst>
        <pc:spChg chg="mod">
          <ac:chgData name="E" userId="S::e4522@e365.fun::46277b53-ca20-4665-b293-d44a9ce66d78" providerId="AD" clId="Web-{CE8D5296-1DB7-2500-E682-88F88C18D57A}" dt="2021-10-26T02:31:30.845" v="2" actId="20577"/>
          <ac:spMkLst>
            <pc:docMk/>
            <pc:sldMk cId="1370570044" sldId="295"/>
            <ac:spMk id="56" creationId="{6EC1109E-25B4-4771-8746-E720A9DD103C}"/>
          </ac:spMkLst>
        </pc:spChg>
      </pc:sldChg>
      <pc:sldChg chg="modNotes">
        <pc:chgData name="E" userId="S::e4522@e365.fun::46277b53-ca20-4665-b293-d44a9ce66d78" providerId="AD" clId="Web-{CE8D5296-1DB7-2500-E682-88F88C18D57A}" dt="2021-10-26T02:37:58.102" v="63"/>
        <pc:sldMkLst>
          <pc:docMk/>
          <pc:sldMk cId="779079548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C1E00-5F64-4893-9C84-FFF1827ADB56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6E64F-D5D1-40C5-A7A5-0A3F9C829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7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ATM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단말기를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들수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있는데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ATM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단말기 시스템을 개발하기 위해 대표적으로 필요한 이용 고객이 투입하는 카드를 읽어내는 데이터 정보처리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읽고 이용 고객에게 카드의 정보를 제공하는 데이터 처리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 고객의 카드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비밀번호등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개인정보의 데이터를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ATM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기계에 입력하는 데이터 처리 이용 고객이 입력한 데이터를 읽고 처리하여 이용 고객의 카드가 가진 정보를 출력하는 데이터 처리로 예시를 들 수 있습니다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6E64F-D5D1-40C5-A7A5-0A3F9C8294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1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이어서 </a:t>
            </a:r>
            <a:r>
              <a:rPr lang="ko-KR" altLang="en-US" err="1"/>
              <a:t>탑다운</a:t>
            </a:r>
            <a:r>
              <a:rPr lang="ko-KR" altLang="en-US"/>
              <a:t> </a:t>
            </a:r>
            <a:r>
              <a:rPr lang="ko-KR" altLang="en-US" err="1"/>
              <a:t>바텀업</a:t>
            </a:r>
            <a:r>
              <a:rPr lang="ko-KR" altLang="en-US"/>
              <a:t> 방식에 대해서 발표 시작하겠습니다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6E64F-D5D1-40C5-A7A5-0A3F9C8294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>
                <a:ea typeface="맑은 고딕"/>
              </a:rPr>
              <a:t>먼저, 탑 다운 접근 방식이란 </a:t>
            </a:r>
          </a:p>
          <a:p>
            <a:r>
              <a:rPr lang="ko-KR">
                <a:ea typeface="맑은 고딕"/>
              </a:rPr>
              <a:t>문제가 먼저 주어지고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 </a:t>
            </a:r>
            <a:endParaRPr lang="en-US">
              <a:ea typeface="맑은 고딕"/>
            </a:endParaRPr>
          </a:p>
          <a:p>
            <a:r>
              <a:rPr lang="ko-KR">
                <a:ea typeface="맑은 고딕"/>
              </a:rPr>
              <a:t>그에 대한 대답을 단계적으로 찾아가는 방식입니다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지금까지도 사용하고 있는 전통적인 방식입니다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</a:t>
            </a:r>
            <a:endParaRPr lang="en-US">
              <a:ea typeface="맑은 고딕"/>
            </a:endParaRPr>
          </a:p>
          <a:p>
            <a:r>
              <a:rPr lang="en-US" altLang="ko-KR">
                <a:ea typeface="맑은 고딕"/>
              </a:rPr>
              <a:t>4</a:t>
            </a:r>
            <a:r>
              <a:rPr lang="ko-KR">
                <a:ea typeface="맑은 고딕"/>
              </a:rPr>
              <a:t>단계로 진행되어집니다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</a:t>
            </a:r>
            <a:endParaRPr lang="en-US">
              <a:ea typeface="맑은 고딕"/>
            </a:endParaRPr>
          </a:p>
          <a:p>
            <a:r>
              <a:rPr lang="ko-KR">
                <a:ea typeface="맑은 고딕"/>
              </a:rPr>
              <a:t>첫번째 문제를 탐색하는 단계에서는 어떤 문제가 발생했나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 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해결 했을 때의 발생하는 가치는 무엇인가를 중점으로 진행합니다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두번째 문제를 정의하는 단계에서는 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문제를 분석을 하기 위해 데이터 분석 문제로 변환을 수행하는 작업을 합니다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이해가 안되실 것 같아 간단한 예를 들자면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마트에서 감자가 팔리지 않는 문제가 발생했습니다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그에 대한 다양한 이유와 요인을 식별하고 문제를 예측해 데이터로 변환하는 작업을 말합니다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세번째 해결 방안 탐색의 단계에서는 앞에 만든 데이터를 기반으로 문제를 해결할 방안을 찾습니다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</a:t>
            </a:r>
            <a:endParaRPr lang="ko-KR">
              <a:ea typeface="맑은 고딕"/>
            </a:endParaRPr>
          </a:p>
          <a:p>
            <a:r>
              <a:rPr lang="ko-KR">
                <a:ea typeface="맑은 고딕"/>
              </a:rPr>
              <a:t>네번째 타당성 평가 단계에서는 제시한 방안이 비용이 얼마나 들어가는지, 이익과 손해를 따져가며 타당성을 검토하고,</a:t>
            </a:r>
          </a:p>
          <a:p>
            <a:r>
              <a:rPr lang="ko-KR">
                <a:ea typeface="맑은 고딕"/>
              </a:rPr>
              <a:t>데이터의 존재 여부와 기술적으로 괜찮은가를 평가, 검토합니다.</a:t>
            </a:r>
          </a:p>
          <a:p>
            <a:r>
              <a:rPr lang="ko-KR">
                <a:ea typeface="맑은 고딕"/>
              </a:rPr>
              <a:t> </a:t>
            </a:r>
          </a:p>
          <a:p>
            <a:r>
              <a:rPr lang="ko-KR">
                <a:ea typeface="맑은 고딕"/>
              </a:rPr>
              <a:t>이러한 과정들을 통해 최적의 방안을 선택하게 됩니다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6E64F-D5D1-40C5-A7A5-0A3F9C8294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0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탑다운</a:t>
            </a:r>
            <a:r>
              <a:rPr lang="ko-KR" altLang="en-US">
                <a:ea typeface="맑은 고딕"/>
              </a:rPr>
              <a:t> 방식은 문제에 대한 해결방안 도출에 유효합니다.</a:t>
            </a:r>
            <a:endParaRPr lang="en-US" alt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다만, 빠르게 변해가는 환경에서 발생하는 문제에는 대응하기에는 애로사항이 있습니다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6E64F-D5D1-40C5-A7A5-0A3F9C8294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2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한계를 보완하기위해서 </a:t>
            </a:r>
            <a:r>
              <a:rPr lang="ko-KR" altLang="en-US" err="1"/>
              <a:t>바텀업</a:t>
            </a:r>
            <a:r>
              <a:rPr lang="ko-KR" altLang="en-US"/>
              <a:t> 접근방식이 등장했습니다</a:t>
            </a:r>
            <a:r>
              <a:rPr lang="en-US" altLang="ko-KR"/>
              <a:t>.</a:t>
            </a:r>
          </a:p>
          <a:p>
            <a:r>
              <a:rPr lang="ko-KR" altLang="en-US" err="1"/>
              <a:t>바텀업방식은</a:t>
            </a:r>
            <a:r>
              <a:rPr lang="ko-KR" altLang="en-US"/>
              <a:t> 가지고 있는 데이터로 문제를 파악하고 해결방안을 탐색하는 방식입니다</a:t>
            </a:r>
            <a:r>
              <a:rPr lang="en-US" altLang="ko-KR"/>
              <a:t>.</a:t>
            </a:r>
          </a:p>
          <a:p>
            <a:r>
              <a:rPr lang="ko-KR" altLang="en-US"/>
              <a:t>시행착오를 통해서 데이터를 쌓아 문제를 해결합니다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우선 문제에 대해서 사용자의 입장에서 공감을 합니다</a:t>
            </a:r>
            <a:r>
              <a:rPr lang="en-US" altLang="ko-KR"/>
              <a:t>. </a:t>
            </a:r>
          </a:p>
          <a:p>
            <a:r>
              <a:rPr lang="ko-KR" altLang="en-US"/>
              <a:t>문제 해결을 위한 방법을 찾고 시도해보고 결과에 대해서 검토를 합니다</a:t>
            </a:r>
            <a:r>
              <a:rPr lang="en-US" altLang="ko-KR"/>
              <a:t>.</a:t>
            </a:r>
          </a:p>
          <a:p>
            <a:r>
              <a:rPr lang="ko-KR" altLang="en-US">
                <a:ea typeface="맑은 고딕"/>
              </a:rPr>
              <a:t>이러한 과정을 </a:t>
            </a:r>
            <a:r>
              <a:rPr lang="ko-KR" altLang="en-US" err="1">
                <a:ea typeface="맑은 고딕"/>
              </a:rPr>
              <a:t>여러번</a:t>
            </a:r>
            <a:r>
              <a:rPr lang="ko-KR" altLang="en-US">
                <a:ea typeface="맑은 고딕"/>
              </a:rPr>
              <a:t> 거쳐 최적의 대안을 만들어 나갑니다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6E64F-D5D1-40C5-A7A5-0A3F9C8294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3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r>
              <a:rPr lang="ko-KR" altLang="en-US" err="1"/>
              <a:t>바텀업</a:t>
            </a:r>
            <a:r>
              <a:rPr lang="ko-KR" altLang="en-US"/>
              <a:t> 방식을 사용하며 얻는 이점은 신속하게 문제에 대한 해결책이나 모형을 제시할 수 있고</a:t>
            </a:r>
          </a:p>
          <a:p>
            <a:r>
              <a:rPr lang="ko-KR" altLang="en-US"/>
              <a:t>그 결과를 바탕으로 명확하게 문제를 인식해 필요한 데이터를 구체화 할 수 있다는 것입니다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6E64F-D5D1-40C5-A7A5-0A3F9C8294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8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사용 예시를 한번 보겠습니다</a:t>
            </a:r>
            <a:r>
              <a:rPr lang="en-US" altLang="ko-KR"/>
              <a:t>.</a:t>
            </a:r>
          </a:p>
          <a:p>
            <a:r>
              <a:rPr lang="ko-KR" altLang="en-US"/>
              <a:t>탑다운방식은 결정권자가 지시를 내리고 그 지시에 대해서 </a:t>
            </a:r>
          </a:p>
          <a:p>
            <a:r>
              <a:rPr lang="ko-KR" altLang="en-US"/>
              <a:t>팀장 팀원을 거쳐 최적의 대안을 만드는 방식으로 나아갑니다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 err="1"/>
              <a:t>바텀업방식은</a:t>
            </a:r>
            <a:r>
              <a:rPr lang="ko-KR" altLang="en-US"/>
              <a:t> 팀원이 정보를 모아 팀장이 검토의 과정을 거쳐 대안을 만들어 </a:t>
            </a:r>
          </a:p>
          <a:p>
            <a:r>
              <a:rPr lang="ko-KR" altLang="en-US"/>
              <a:t>결정권자가 최적의 선택을 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6E64F-D5D1-40C5-A7A5-0A3F9C8294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2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앞서 말한 두 방법 모두 한계점이 존재합니다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최적의 의사결정을 위한 방법이 필요합니다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>
                <a:ea typeface="맑은 고딕"/>
              </a:rPr>
              <a:t>서로의 한계점을 극복하기위해 두 방법을 혼합하여 분석의 가치를 극대화 시킬 수 있습니다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6E64F-D5D1-40C5-A7A5-0A3F9C8294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4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6E64F-D5D1-40C5-A7A5-0A3F9C8294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3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3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0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6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2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8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2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3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746096" y="2915097"/>
            <a:ext cx="4616242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ko-KR" altLang="en-US" sz="3200" b="1" kern="0">
                <a:solidFill>
                  <a:srgbClr val="363B64"/>
                </a:solidFill>
              </a:rPr>
              <a:t>빅데이터 분석기획</a:t>
            </a:r>
            <a:endParaRPr lang="en-US" altLang="ko-KR" sz="3200" b="1" kern="0">
              <a:solidFill>
                <a:srgbClr val="363B6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394921" y="2590031"/>
            <a:ext cx="814887" cy="284292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defRPr/>
            </a:pPr>
            <a:r>
              <a:rPr lang="en-US" altLang="ko-KR" sz="1300" b="1">
                <a:solidFill>
                  <a:prstClr val="white"/>
                </a:solidFill>
              </a:rPr>
              <a:t>D</a:t>
            </a:r>
            <a:r>
              <a:rPr lang="ko-KR" altLang="en-US" sz="1300" b="1">
                <a:solidFill>
                  <a:prstClr val="white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45706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741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T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op/Down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224" y="801454"/>
              <a:ext cx="122990" cy="2545"/>
              <a:chOff x="2701" y="1475"/>
              <a:chExt cx="290" cy="6"/>
            </a:xfrm>
            <a:solidFill>
              <a:srgbClr val="363B64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en-US" altLang="ko-KR" sz="2000" b="1" kern="0">
                  <a:solidFill>
                    <a:srgbClr val="363B64"/>
                  </a:solidFill>
                </a:rPr>
                <a:t>Top/down </a:t>
              </a:r>
              <a:r>
                <a:rPr lang="ko-KR" altLang="en-US" sz="2000" b="1" kern="0" err="1">
                  <a:solidFill>
                    <a:srgbClr val="363B64"/>
                  </a:solidFill>
                </a:rPr>
                <a:t>접근방식이란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 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?  (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하향식 접근방식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) </a:t>
              </a: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7" name="Freeform 24">
            <a:extLst>
              <a:ext uri="{FF2B5EF4-FFF2-40B4-BE49-F238E27FC236}">
                <a16:creationId xmlns:a16="http://schemas.microsoft.com/office/drawing/2014/main" id="{13A5CCC2-6508-40C5-B1F7-232AF94E0E2C}"/>
              </a:ext>
            </a:extLst>
          </p:cNvPr>
          <p:cNvSpPr>
            <a:spLocks noEditPoints="1"/>
          </p:cNvSpPr>
          <p:nvPr/>
        </p:nvSpPr>
        <p:spPr bwMode="auto">
          <a:xfrm>
            <a:off x="254636" y="644087"/>
            <a:ext cx="149709" cy="161183"/>
          </a:xfrm>
          <a:custGeom>
            <a:avLst/>
            <a:gdLst>
              <a:gd name="T0" fmla="*/ 81 w 1058"/>
              <a:gd name="T1" fmla="*/ 1141 h 1141"/>
              <a:gd name="T2" fmla="*/ 91 w 1058"/>
              <a:gd name="T3" fmla="*/ 1140 h 1141"/>
              <a:gd name="T4" fmla="*/ 101 w 1058"/>
              <a:gd name="T5" fmla="*/ 1131 h 1141"/>
              <a:gd name="T6" fmla="*/ 206 w 1058"/>
              <a:gd name="T7" fmla="*/ 1129 h 1141"/>
              <a:gd name="T8" fmla="*/ 206 w 1058"/>
              <a:gd name="T9" fmla="*/ 1115 h 1141"/>
              <a:gd name="T10" fmla="*/ 120 w 1058"/>
              <a:gd name="T11" fmla="*/ 1112 h 1141"/>
              <a:gd name="T12" fmla="*/ 352 w 1058"/>
              <a:gd name="T13" fmla="*/ 962 h 1141"/>
              <a:gd name="T14" fmla="*/ 365 w 1058"/>
              <a:gd name="T15" fmla="*/ 968 h 1141"/>
              <a:gd name="T16" fmla="*/ 378 w 1058"/>
              <a:gd name="T17" fmla="*/ 962 h 1141"/>
              <a:gd name="T18" fmla="*/ 994 w 1058"/>
              <a:gd name="T19" fmla="*/ 347 h 1141"/>
              <a:gd name="T20" fmla="*/ 997 w 1058"/>
              <a:gd name="T21" fmla="*/ 343 h 1141"/>
              <a:gd name="T22" fmla="*/ 1015 w 1058"/>
              <a:gd name="T23" fmla="*/ 325 h 1141"/>
              <a:gd name="T24" fmla="*/ 1051 w 1058"/>
              <a:gd name="T25" fmla="*/ 256 h 1141"/>
              <a:gd name="T26" fmla="*/ 1058 w 1058"/>
              <a:gd name="T27" fmla="*/ 180 h 1141"/>
              <a:gd name="T28" fmla="*/ 1036 w 1058"/>
              <a:gd name="T29" fmla="*/ 106 h 1141"/>
              <a:gd name="T30" fmla="*/ 1000 w 1058"/>
              <a:gd name="T31" fmla="*/ 59 h 1141"/>
              <a:gd name="T32" fmla="*/ 954 w 1058"/>
              <a:gd name="T33" fmla="*/ 23 h 1141"/>
              <a:gd name="T34" fmla="*/ 879 w 1058"/>
              <a:gd name="T35" fmla="*/ 1 h 1141"/>
              <a:gd name="T36" fmla="*/ 840 w 1058"/>
              <a:gd name="T37" fmla="*/ 1 h 1141"/>
              <a:gd name="T38" fmla="*/ 765 w 1058"/>
              <a:gd name="T39" fmla="*/ 23 h 1141"/>
              <a:gd name="T40" fmla="*/ 719 w 1058"/>
              <a:gd name="T41" fmla="*/ 59 h 1141"/>
              <a:gd name="T42" fmla="*/ 713 w 1058"/>
              <a:gd name="T43" fmla="*/ 64 h 1141"/>
              <a:gd name="T44" fmla="*/ 710 w 1058"/>
              <a:gd name="T45" fmla="*/ 66 h 1141"/>
              <a:gd name="T46" fmla="*/ 92 w 1058"/>
              <a:gd name="T47" fmla="*/ 687 h 1141"/>
              <a:gd name="T48" fmla="*/ 97 w 1058"/>
              <a:gd name="T49" fmla="*/ 707 h 1141"/>
              <a:gd name="T50" fmla="*/ 6 w 1058"/>
              <a:gd name="T51" fmla="*/ 880 h 1141"/>
              <a:gd name="T52" fmla="*/ 1 w 1058"/>
              <a:gd name="T53" fmla="*/ 899 h 1141"/>
              <a:gd name="T54" fmla="*/ 69 w 1058"/>
              <a:gd name="T55" fmla="*/ 1137 h 1141"/>
              <a:gd name="T56" fmla="*/ 735 w 1058"/>
              <a:gd name="T57" fmla="*/ 96 h 1141"/>
              <a:gd name="T58" fmla="*/ 739 w 1058"/>
              <a:gd name="T59" fmla="*/ 93 h 1141"/>
              <a:gd name="T60" fmla="*/ 744 w 1058"/>
              <a:gd name="T61" fmla="*/ 87 h 1141"/>
              <a:gd name="T62" fmla="*/ 770 w 1058"/>
              <a:gd name="T63" fmla="*/ 64 h 1141"/>
              <a:gd name="T64" fmla="*/ 859 w 1058"/>
              <a:gd name="T65" fmla="*/ 38 h 1141"/>
              <a:gd name="T66" fmla="*/ 950 w 1058"/>
              <a:gd name="T67" fmla="*/ 64 h 1141"/>
              <a:gd name="T68" fmla="*/ 994 w 1058"/>
              <a:gd name="T69" fmla="*/ 111 h 1141"/>
              <a:gd name="T70" fmla="*/ 1019 w 1058"/>
              <a:gd name="T71" fmla="*/ 230 h 1141"/>
              <a:gd name="T72" fmla="*/ 973 w 1058"/>
              <a:gd name="T73" fmla="*/ 312 h 1141"/>
              <a:gd name="T74" fmla="*/ 968 w 1058"/>
              <a:gd name="T75" fmla="*/ 318 h 1141"/>
              <a:gd name="T76" fmla="*/ 964 w 1058"/>
              <a:gd name="T77" fmla="*/ 321 h 1141"/>
              <a:gd name="T78" fmla="*/ 365 w 1058"/>
              <a:gd name="T79" fmla="*/ 922 h 1141"/>
              <a:gd name="T80" fmla="*/ 177 w 1058"/>
              <a:gd name="T81" fmla="*/ 735 h 1141"/>
              <a:gd name="T82" fmla="*/ 735 w 1058"/>
              <a:gd name="T83" fmla="*/ 9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1141">
                <a:moveTo>
                  <a:pt x="78" y="1141"/>
                </a:moveTo>
                <a:lnTo>
                  <a:pt x="81" y="1141"/>
                </a:lnTo>
                <a:lnTo>
                  <a:pt x="84" y="1141"/>
                </a:lnTo>
                <a:lnTo>
                  <a:pt x="91" y="1140"/>
                </a:lnTo>
                <a:lnTo>
                  <a:pt x="97" y="1135"/>
                </a:lnTo>
                <a:lnTo>
                  <a:pt x="101" y="1131"/>
                </a:lnTo>
                <a:lnTo>
                  <a:pt x="199" y="1131"/>
                </a:lnTo>
                <a:lnTo>
                  <a:pt x="206" y="1129"/>
                </a:lnTo>
                <a:lnTo>
                  <a:pt x="208" y="1122"/>
                </a:lnTo>
                <a:lnTo>
                  <a:pt x="206" y="1115"/>
                </a:lnTo>
                <a:lnTo>
                  <a:pt x="199" y="1112"/>
                </a:lnTo>
                <a:lnTo>
                  <a:pt x="120" y="1112"/>
                </a:lnTo>
                <a:lnTo>
                  <a:pt x="310" y="922"/>
                </a:lnTo>
                <a:lnTo>
                  <a:pt x="352" y="962"/>
                </a:lnTo>
                <a:lnTo>
                  <a:pt x="357" y="967"/>
                </a:lnTo>
                <a:lnTo>
                  <a:pt x="365" y="968"/>
                </a:lnTo>
                <a:lnTo>
                  <a:pt x="372" y="967"/>
                </a:lnTo>
                <a:lnTo>
                  <a:pt x="378" y="962"/>
                </a:lnTo>
                <a:lnTo>
                  <a:pt x="993" y="348"/>
                </a:lnTo>
                <a:lnTo>
                  <a:pt x="994" y="347"/>
                </a:lnTo>
                <a:lnTo>
                  <a:pt x="994" y="345"/>
                </a:lnTo>
                <a:lnTo>
                  <a:pt x="997" y="343"/>
                </a:lnTo>
                <a:lnTo>
                  <a:pt x="1000" y="340"/>
                </a:lnTo>
                <a:lnTo>
                  <a:pt x="1015" y="325"/>
                </a:lnTo>
                <a:lnTo>
                  <a:pt x="1036" y="292"/>
                </a:lnTo>
                <a:lnTo>
                  <a:pt x="1051" y="256"/>
                </a:lnTo>
                <a:lnTo>
                  <a:pt x="1058" y="219"/>
                </a:lnTo>
                <a:lnTo>
                  <a:pt x="1058" y="180"/>
                </a:lnTo>
                <a:lnTo>
                  <a:pt x="1051" y="142"/>
                </a:lnTo>
                <a:lnTo>
                  <a:pt x="1036" y="106"/>
                </a:lnTo>
                <a:lnTo>
                  <a:pt x="1015" y="73"/>
                </a:lnTo>
                <a:lnTo>
                  <a:pt x="1000" y="59"/>
                </a:lnTo>
                <a:lnTo>
                  <a:pt x="986" y="44"/>
                </a:lnTo>
                <a:lnTo>
                  <a:pt x="954" y="23"/>
                </a:lnTo>
                <a:lnTo>
                  <a:pt x="918" y="8"/>
                </a:lnTo>
                <a:lnTo>
                  <a:pt x="879" y="1"/>
                </a:lnTo>
                <a:lnTo>
                  <a:pt x="859" y="0"/>
                </a:lnTo>
                <a:lnTo>
                  <a:pt x="840" y="1"/>
                </a:lnTo>
                <a:lnTo>
                  <a:pt x="801" y="8"/>
                </a:lnTo>
                <a:lnTo>
                  <a:pt x="765" y="23"/>
                </a:lnTo>
                <a:lnTo>
                  <a:pt x="734" y="44"/>
                </a:lnTo>
                <a:lnTo>
                  <a:pt x="719" y="59"/>
                </a:lnTo>
                <a:lnTo>
                  <a:pt x="716" y="62"/>
                </a:lnTo>
                <a:lnTo>
                  <a:pt x="713" y="64"/>
                </a:lnTo>
                <a:lnTo>
                  <a:pt x="712" y="64"/>
                </a:lnTo>
                <a:lnTo>
                  <a:pt x="710" y="66"/>
                </a:lnTo>
                <a:lnTo>
                  <a:pt x="97" y="680"/>
                </a:lnTo>
                <a:lnTo>
                  <a:pt x="92" y="687"/>
                </a:lnTo>
                <a:lnTo>
                  <a:pt x="92" y="701"/>
                </a:lnTo>
                <a:lnTo>
                  <a:pt x="97" y="707"/>
                </a:lnTo>
                <a:lnTo>
                  <a:pt x="137" y="748"/>
                </a:lnTo>
                <a:lnTo>
                  <a:pt x="6" y="880"/>
                </a:lnTo>
                <a:lnTo>
                  <a:pt x="0" y="889"/>
                </a:lnTo>
                <a:lnTo>
                  <a:pt x="1" y="899"/>
                </a:lnTo>
                <a:lnTo>
                  <a:pt x="65" y="1127"/>
                </a:lnTo>
                <a:lnTo>
                  <a:pt x="69" y="1137"/>
                </a:lnTo>
                <a:lnTo>
                  <a:pt x="78" y="1141"/>
                </a:lnTo>
                <a:close/>
                <a:moveTo>
                  <a:pt x="735" y="96"/>
                </a:moveTo>
                <a:lnTo>
                  <a:pt x="736" y="95"/>
                </a:lnTo>
                <a:lnTo>
                  <a:pt x="739" y="93"/>
                </a:lnTo>
                <a:lnTo>
                  <a:pt x="741" y="90"/>
                </a:lnTo>
                <a:lnTo>
                  <a:pt x="744" y="87"/>
                </a:lnTo>
                <a:lnTo>
                  <a:pt x="746" y="85"/>
                </a:lnTo>
                <a:lnTo>
                  <a:pt x="770" y="64"/>
                </a:lnTo>
                <a:lnTo>
                  <a:pt x="827" y="40"/>
                </a:lnTo>
                <a:lnTo>
                  <a:pt x="859" y="38"/>
                </a:lnTo>
                <a:lnTo>
                  <a:pt x="892" y="40"/>
                </a:lnTo>
                <a:lnTo>
                  <a:pt x="950" y="64"/>
                </a:lnTo>
                <a:lnTo>
                  <a:pt x="973" y="85"/>
                </a:lnTo>
                <a:lnTo>
                  <a:pt x="994" y="111"/>
                </a:lnTo>
                <a:lnTo>
                  <a:pt x="1019" y="168"/>
                </a:lnTo>
                <a:lnTo>
                  <a:pt x="1019" y="230"/>
                </a:lnTo>
                <a:lnTo>
                  <a:pt x="994" y="288"/>
                </a:lnTo>
                <a:lnTo>
                  <a:pt x="973" y="312"/>
                </a:lnTo>
                <a:lnTo>
                  <a:pt x="971" y="315"/>
                </a:lnTo>
                <a:lnTo>
                  <a:pt x="968" y="318"/>
                </a:lnTo>
                <a:lnTo>
                  <a:pt x="966" y="319"/>
                </a:lnTo>
                <a:lnTo>
                  <a:pt x="964" y="321"/>
                </a:lnTo>
                <a:lnTo>
                  <a:pt x="963" y="324"/>
                </a:lnTo>
                <a:lnTo>
                  <a:pt x="365" y="922"/>
                </a:lnTo>
                <a:lnTo>
                  <a:pt x="324" y="880"/>
                </a:lnTo>
                <a:lnTo>
                  <a:pt x="177" y="735"/>
                </a:lnTo>
                <a:lnTo>
                  <a:pt x="137" y="694"/>
                </a:lnTo>
                <a:lnTo>
                  <a:pt x="735" y="96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84EA0EC8-6034-4335-935A-9C41CC94D55F}"/>
              </a:ext>
            </a:extLst>
          </p:cNvPr>
          <p:cNvSpPr>
            <a:spLocks noEditPoints="1"/>
          </p:cNvSpPr>
          <p:nvPr/>
        </p:nvSpPr>
        <p:spPr bwMode="auto">
          <a:xfrm>
            <a:off x="282627" y="654691"/>
            <a:ext cx="110691" cy="110707"/>
          </a:xfrm>
          <a:custGeom>
            <a:avLst/>
            <a:gdLst>
              <a:gd name="T0" fmla="*/ 153 w 781"/>
              <a:gd name="T1" fmla="*/ 778 h 782"/>
              <a:gd name="T2" fmla="*/ 158 w 781"/>
              <a:gd name="T3" fmla="*/ 782 h 782"/>
              <a:gd name="T4" fmla="*/ 166 w 781"/>
              <a:gd name="T5" fmla="*/ 782 h 782"/>
              <a:gd name="T6" fmla="*/ 173 w 781"/>
              <a:gd name="T7" fmla="*/ 782 h 782"/>
              <a:gd name="T8" fmla="*/ 179 w 781"/>
              <a:gd name="T9" fmla="*/ 778 h 782"/>
              <a:gd name="T10" fmla="*/ 572 w 781"/>
              <a:gd name="T11" fmla="*/ 385 h 782"/>
              <a:gd name="T12" fmla="*/ 576 w 781"/>
              <a:gd name="T13" fmla="*/ 390 h 782"/>
              <a:gd name="T14" fmla="*/ 584 w 781"/>
              <a:gd name="T15" fmla="*/ 395 h 782"/>
              <a:gd name="T16" fmla="*/ 591 w 781"/>
              <a:gd name="T17" fmla="*/ 396 h 782"/>
              <a:gd name="T18" fmla="*/ 598 w 781"/>
              <a:gd name="T19" fmla="*/ 395 h 782"/>
              <a:gd name="T20" fmla="*/ 604 w 781"/>
              <a:gd name="T21" fmla="*/ 390 h 782"/>
              <a:gd name="T22" fmla="*/ 735 w 781"/>
              <a:gd name="T23" fmla="*/ 259 h 782"/>
              <a:gd name="T24" fmla="*/ 741 w 781"/>
              <a:gd name="T25" fmla="*/ 252 h 782"/>
              <a:gd name="T26" fmla="*/ 741 w 781"/>
              <a:gd name="T27" fmla="*/ 245 h 782"/>
              <a:gd name="T28" fmla="*/ 741 w 781"/>
              <a:gd name="T29" fmla="*/ 238 h 782"/>
              <a:gd name="T30" fmla="*/ 735 w 781"/>
              <a:gd name="T31" fmla="*/ 232 h 782"/>
              <a:gd name="T32" fmla="*/ 729 w 781"/>
              <a:gd name="T33" fmla="*/ 226 h 782"/>
              <a:gd name="T34" fmla="*/ 748 w 781"/>
              <a:gd name="T35" fmla="*/ 210 h 782"/>
              <a:gd name="T36" fmla="*/ 764 w 781"/>
              <a:gd name="T37" fmla="*/ 190 h 782"/>
              <a:gd name="T38" fmla="*/ 781 w 781"/>
              <a:gd name="T39" fmla="*/ 147 h 782"/>
              <a:gd name="T40" fmla="*/ 781 w 781"/>
              <a:gd name="T41" fmla="*/ 99 h 782"/>
              <a:gd name="T42" fmla="*/ 764 w 781"/>
              <a:gd name="T43" fmla="*/ 55 h 782"/>
              <a:gd name="T44" fmla="*/ 748 w 781"/>
              <a:gd name="T45" fmla="*/ 36 h 782"/>
              <a:gd name="T46" fmla="*/ 729 w 781"/>
              <a:gd name="T47" fmla="*/ 20 h 782"/>
              <a:gd name="T48" fmla="*/ 684 w 781"/>
              <a:gd name="T49" fmla="*/ 3 h 782"/>
              <a:gd name="T50" fmla="*/ 660 w 781"/>
              <a:gd name="T51" fmla="*/ 0 h 782"/>
              <a:gd name="T52" fmla="*/ 637 w 781"/>
              <a:gd name="T53" fmla="*/ 3 h 782"/>
              <a:gd name="T54" fmla="*/ 592 w 781"/>
              <a:gd name="T55" fmla="*/ 20 h 782"/>
              <a:gd name="T56" fmla="*/ 573 w 781"/>
              <a:gd name="T57" fmla="*/ 37 h 782"/>
              <a:gd name="T58" fmla="*/ 558 w 781"/>
              <a:gd name="T59" fmla="*/ 55 h 782"/>
              <a:gd name="T60" fmla="*/ 547 w 781"/>
              <a:gd name="T61" fmla="*/ 45 h 782"/>
              <a:gd name="T62" fmla="*/ 542 w 781"/>
              <a:gd name="T63" fmla="*/ 40 h 782"/>
              <a:gd name="T64" fmla="*/ 527 w 781"/>
              <a:gd name="T65" fmla="*/ 40 h 782"/>
              <a:gd name="T66" fmla="*/ 520 w 781"/>
              <a:gd name="T67" fmla="*/ 45 h 782"/>
              <a:gd name="T68" fmla="*/ 389 w 781"/>
              <a:gd name="T69" fmla="*/ 176 h 782"/>
              <a:gd name="T70" fmla="*/ 385 w 781"/>
              <a:gd name="T71" fmla="*/ 182 h 782"/>
              <a:gd name="T72" fmla="*/ 385 w 781"/>
              <a:gd name="T73" fmla="*/ 196 h 782"/>
              <a:gd name="T74" fmla="*/ 389 w 781"/>
              <a:gd name="T75" fmla="*/ 203 h 782"/>
              <a:gd name="T76" fmla="*/ 399 w 781"/>
              <a:gd name="T77" fmla="*/ 212 h 782"/>
              <a:gd name="T78" fmla="*/ 6 w 781"/>
              <a:gd name="T79" fmla="*/ 604 h 782"/>
              <a:gd name="T80" fmla="*/ 1 w 781"/>
              <a:gd name="T81" fmla="*/ 611 h 782"/>
              <a:gd name="T82" fmla="*/ 0 w 781"/>
              <a:gd name="T83" fmla="*/ 618 h 782"/>
              <a:gd name="T84" fmla="*/ 1 w 781"/>
              <a:gd name="T85" fmla="*/ 625 h 782"/>
              <a:gd name="T86" fmla="*/ 6 w 781"/>
              <a:gd name="T87" fmla="*/ 631 h 782"/>
              <a:gd name="T88" fmla="*/ 153 w 781"/>
              <a:gd name="T89" fmla="*/ 778 h 782"/>
              <a:gd name="T90" fmla="*/ 535 w 781"/>
              <a:gd name="T91" fmla="*/ 85 h 782"/>
              <a:gd name="T92" fmla="*/ 615 w 781"/>
              <a:gd name="T93" fmla="*/ 166 h 782"/>
              <a:gd name="T94" fmla="*/ 687 w 781"/>
              <a:gd name="T95" fmla="*/ 238 h 782"/>
              <a:gd name="T96" fmla="*/ 687 w 781"/>
              <a:gd name="T97" fmla="*/ 238 h 782"/>
              <a:gd name="T98" fmla="*/ 694 w 781"/>
              <a:gd name="T99" fmla="*/ 245 h 782"/>
              <a:gd name="T100" fmla="*/ 591 w 781"/>
              <a:gd name="T101" fmla="*/ 350 h 782"/>
              <a:gd name="T102" fmla="*/ 431 w 781"/>
              <a:gd name="T103" fmla="*/ 189 h 782"/>
              <a:gd name="T104" fmla="*/ 535 w 781"/>
              <a:gd name="T105" fmla="*/ 85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1" h="782">
                <a:moveTo>
                  <a:pt x="153" y="778"/>
                </a:moveTo>
                <a:lnTo>
                  <a:pt x="158" y="782"/>
                </a:lnTo>
                <a:lnTo>
                  <a:pt x="166" y="782"/>
                </a:lnTo>
                <a:lnTo>
                  <a:pt x="173" y="782"/>
                </a:lnTo>
                <a:lnTo>
                  <a:pt x="179" y="778"/>
                </a:lnTo>
                <a:lnTo>
                  <a:pt x="572" y="385"/>
                </a:lnTo>
                <a:lnTo>
                  <a:pt x="576" y="390"/>
                </a:lnTo>
                <a:lnTo>
                  <a:pt x="584" y="395"/>
                </a:lnTo>
                <a:lnTo>
                  <a:pt x="591" y="396"/>
                </a:lnTo>
                <a:lnTo>
                  <a:pt x="598" y="395"/>
                </a:lnTo>
                <a:lnTo>
                  <a:pt x="604" y="390"/>
                </a:lnTo>
                <a:lnTo>
                  <a:pt x="735" y="259"/>
                </a:lnTo>
                <a:lnTo>
                  <a:pt x="741" y="252"/>
                </a:lnTo>
                <a:lnTo>
                  <a:pt x="741" y="245"/>
                </a:lnTo>
                <a:lnTo>
                  <a:pt x="741" y="238"/>
                </a:lnTo>
                <a:lnTo>
                  <a:pt x="735" y="232"/>
                </a:lnTo>
                <a:lnTo>
                  <a:pt x="729" y="226"/>
                </a:lnTo>
                <a:lnTo>
                  <a:pt x="748" y="210"/>
                </a:lnTo>
                <a:lnTo>
                  <a:pt x="764" y="190"/>
                </a:lnTo>
                <a:lnTo>
                  <a:pt x="781" y="147"/>
                </a:lnTo>
                <a:lnTo>
                  <a:pt x="781" y="99"/>
                </a:lnTo>
                <a:lnTo>
                  <a:pt x="764" y="55"/>
                </a:lnTo>
                <a:lnTo>
                  <a:pt x="748" y="36"/>
                </a:lnTo>
                <a:lnTo>
                  <a:pt x="729" y="20"/>
                </a:lnTo>
                <a:lnTo>
                  <a:pt x="684" y="3"/>
                </a:lnTo>
                <a:lnTo>
                  <a:pt x="660" y="0"/>
                </a:lnTo>
                <a:lnTo>
                  <a:pt x="637" y="3"/>
                </a:lnTo>
                <a:lnTo>
                  <a:pt x="592" y="20"/>
                </a:lnTo>
                <a:lnTo>
                  <a:pt x="573" y="37"/>
                </a:lnTo>
                <a:lnTo>
                  <a:pt x="558" y="55"/>
                </a:lnTo>
                <a:lnTo>
                  <a:pt x="547" y="45"/>
                </a:lnTo>
                <a:lnTo>
                  <a:pt x="542" y="40"/>
                </a:lnTo>
                <a:lnTo>
                  <a:pt x="527" y="40"/>
                </a:lnTo>
                <a:lnTo>
                  <a:pt x="520" y="45"/>
                </a:lnTo>
                <a:lnTo>
                  <a:pt x="389" y="176"/>
                </a:lnTo>
                <a:lnTo>
                  <a:pt x="385" y="182"/>
                </a:lnTo>
                <a:lnTo>
                  <a:pt x="385" y="196"/>
                </a:lnTo>
                <a:lnTo>
                  <a:pt x="389" y="203"/>
                </a:lnTo>
                <a:lnTo>
                  <a:pt x="399" y="212"/>
                </a:lnTo>
                <a:lnTo>
                  <a:pt x="6" y="604"/>
                </a:lnTo>
                <a:lnTo>
                  <a:pt x="1" y="611"/>
                </a:lnTo>
                <a:lnTo>
                  <a:pt x="0" y="618"/>
                </a:lnTo>
                <a:lnTo>
                  <a:pt x="1" y="625"/>
                </a:lnTo>
                <a:lnTo>
                  <a:pt x="6" y="631"/>
                </a:lnTo>
                <a:lnTo>
                  <a:pt x="153" y="778"/>
                </a:lnTo>
                <a:close/>
                <a:moveTo>
                  <a:pt x="535" y="85"/>
                </a:moveTo>
                <a:lnTo>
                  <a:pt x="615" y="166"/>
                </a:lnTo>
                <a:lnTo>
                  <a:pt x="687" y="238"/>
                </a:lnTo>
                <a:lnTo>
                  <a:pt x="687" y="238"/>
                </a:lnTo>
                <a:lnTo>
                  <a:pt x="694" y="245"/>
                </a:lnTo>
                <a:lnTo>
                  <a:pt x="591" y="350"/>
                </a:lnTo>
                <a:lnTo>
                  <a:pt x="431" y="189"/>
                </a:lnTo>
                <a:lnTo>
                  <a:pt x="535" y="85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46A793-5F38-42BA-9052-8F806797275A}"/>
              </a:ext>
            </a:extLst>
          </p:cNvPr>
          <p:cNvGrpSpPr/>
          <p:nvPr/>
        </p:nvGrpSpPr>
        <p:grpSpPr>
          <a:xfrm>
            <a:off x="1355271" y="1379655"/>
            <a:ext cx="9259813" cy="1996147"/>
            <a:chOff x="1355271" y="1379655"/>
            <a:chExt cx="9259813" cy="1996147"/>
          </a:xfrm>
        </p:grpSpPr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B32CD28D-519F-42A5-8C95-B87F63D05FA3}"/>
                </a:ext>
              </a:extLst>
            </p:cNvPr>
            <p:cNvSpPr/>
            <p:nvPr/>
          </p:nvSpPr>
          <p:spPr>
            <a:xfrm>
              <a:off x="1355271" y="1475961"/>
              <a:ext cx="1899841" cy="1899841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rgbClr val="FC9974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356306B2-741C-4D6D-A80B-6D4453AA5C28}"/>
                </a:ext>
              </a:extLst>
            </p:cNvPr>
            <p:cNvSpPr/>
            <p:nvPr/>
          </p:nvSpPr>
          <p:spPr>
            <a:xfrm>
              <a:off x="3184851" y="2624360"/>
              <a:ext cx="396957" cy="396957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3F5BA8B-49E2-46E1-9F0C-3A2C4A5CA453}"/>
                </a:ext>
              </a:extLst>
            </p:cNvPr>
            <p:cNvGrpSpPr/>
            <p:nvPr/>
          </p:nvGrpSpPr>
          <p:grpSpPr>
            <a:xfrm flipH="1" flipV="1">
              <a:off x="3353784" y="2082266"/>
              <a:ext cx="458789" cy="542092"/>
              <a:chOff x="6822617" y="3905077"/>
              <a:chExt cx="287203" cy="255619"/>
            </a:xfrm>
          </p:grpSpPr>
          <p:sp>
            <p:nvSpPr>
              <p:cNvPr id="53" name="원호 52">
                <a:extLst>
                  <a:ext uri="{FF2B5EF4-FFF2-40B4-BE49-F238E27FC236}">
                    <a16:creationId xmlns:a16="http://schemas.microsoft.com/office/drawing/2014/main" id="{E8E4E432-3F5A-4F92-B52F-3ACD441C1AD2}"/>
                  </a:ext>
                </a:extLst>
              </p:cNvPr>
              <p:cNvSpPr/>
              <p:nvPr/>
            </p:nvSpPr>
            <p:spPr>
              <a:xfrm>
                <a:off x="6822617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rgbClr val="FC99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787E92E2-34D9-4038-B6D3-65732AD90B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3885" y="3905077"/>
                <a:ext cx="165935" cy="0"/>
              </a:xfrm>
              <a:prstGeom prst="line">
                <a:avLst/>
              </a:prstGeom>
              <a:ln w="38100">
                <a:solidFill>
                  <a:srgbClr val="FC997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03E63751-10F9-464A-B10F-F0B11AB4A104}"/>
                </a:ext>
              </a:extLst>
            </p:cNvPr>
            <p:cNvSpPr/>
            <p:nvPr/>
          </p:nvSpPr>
          <p:spPr>
            <a:xfrm>
              <a:off x="3812575" y="1379655"/>
              <a:ext cx="1899841" cy="1899841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78471D2-D0AB-4933-8366-54782B5AB3FC}"/>
                </a:ext>
              </a:extLst>
            </p:cNvPr>
            <p:cNvSpPr/>
            <p:nvPr/>
          </p:nvSpPr>
          <p:spPr>
            <a:xfrm>
              <a:off x="3817306" y="1394445"/>
              <a:ext cx="1899841" cy="1899841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rgbClr val="6D524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B1D23D79-813A-4E74-8631-E83E2A5DD6B6}"/>
                </a:ext>
              </a:extLst>
            </p:cNvPr>
            <p:cNvSpPr/>
            <p:nvPr/>
          </p:nvSpPr>
          <p:spPr>
            <a:xfrm>
              <a:off x="5650210" y="2533001"/>
              <a:ext cx="396957" cy="396957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6D5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F8D72BA-C555-4BC9-8E23-6A8F1C879097}"/>
                </a:ext>
              </a:extLst>
            </p:cNvPr>
            <p:cNvGrpSpPr/>
            <p:nvPr/>
          </p:nvGrpSpPr>
          <p:grpSpPr>
            <a:xfrm>
              <a:off x="5839894" y="1383358"/>
              <a:ext cx="2370317" cy="1899841"/>
              <a:chOff x="7307318" y="3342192"/>
              <a:chExt cx="1526353" cy="1223395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BD31A1C-AB17-4C80-B4F9-1581FA783FC7}"/>
                  </a:ext>
                </a:extLst>
              </p:cNvPr>
              <p:cNvGrpSpPr/>
              <p:nvPr/>
            </p:nvGrpSpPr>
            <p:grpSpPr>
              <a:xfrm flipH="1" flipV="1">
                <a:off x="7307318" y="3822194"/>
                <a:ext cx="302059" cy="259458"/>
                <a:chOff x="7492828" y="3905125"/>
                <a:chExt cx="302059" cy="259458"/>
              </a:xfrm>
            </p:grpSpPr>
            <p:sp>
              <p:nvSpPr>
                <p:cNvPr id="51" name="원호 50">
                  <a:extLst>
                    <a:ext uri="{FF2B5EF4-FFF2-40B4-BE49-F238E27FC236}">
                      <a16:creationId xmlns:a16="http://schemas.microsoft.com/office/drawing/2014/main" id="{FA5F9981-4945-42FA-85C1-796C834A579A}"/>
                    </a:ext>
                  </a:extLst>
                </p:cNvPr>
                <p:cNvSpPr/>
                <p:nvPr/>
              </p:nvSpPr>
              <p:spPr>
                <a:xfrm>
                  <a:off x="7492828" y="3908964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rgbClr val="6D5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8C9A7AA3-9E84-46F4-AEC8-7861A20D2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15613" y="3905125"/>
                  <a:ext cx="179274" cy="1"/>
                </a:xfrm>
                <a:prstGeom prst="line">
                  <a:avLst/>
                </a:prstGeom>
                <a:ln w="38100">
                  <a:solidFill>
                    <a:srgbClr val="6D524A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5BA3A04A-6027-4005-B668-C639E253D354}"/>
                  </a:ext>
                </a:extLst>
              </p:cNvPr>
              <p:cNvSpPr/>
              <p:nvPr/>
            </p:nvSpPr>
            <p:spPr>
              <a:xfrm>
                <a:off x="7610276" y="3342192"/>
                <a:ext cx="1223395" cy="1223395"/>
              </a:xfrm>
              <a:prstGeom prst="arc">
                <a:avLst>
                  <a:gd name="adj1" fmla="val 10780936"/>
                  <a:gd name="adj2" fmla="val 19973365"/>
                </a:avLst>
              </a:prstGeom>
              <a:noFill/>
              <a:ln w="38100">
                <a:solidFill>
                  <a:srgbClr val="6D5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E9FDAB60-8AAF-4087-9EEB-E589994530D5}"/>
                </a:ext>
              </a:extLst>
            </p:cNvPr>
            <p:cNvSpPr/>
            <p:nvPr/>
          </p:nvSpPr>
          <p:spPr>
            <a:xfrm>
              <a:off x="8715243" y="1421189"/>
              <a:ext cx="1899841" cy="1899841"/>
            </a:xfrm>
            <a:prstGeom prst="arc">
              <a:avLst>
                <a:gd name="adj1" fmla="val 10780936"/>
                <a:gd name="adj2" fmla="val 8304662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09E57BC7-CAC8-4DD7-A19B-BFDECF5048D7}"/>
                </a:ext>
              </a:extLst>
            </p:cNvPr>
            <p:cNvSpPr/>
            <p:nvPr/>
          </p:nvSpPr>
          <p:spPr>
            <a:xfrm>
              <a:off x="6297980" y="1443434"/>
              <a:ext cx="1899841" cy="1899841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rgbClr val="FC9974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31BB31CA-BC0A-467D-A26E-FB4E5D2914E4}"/>
                </a:ext>
              </a:extLst>
            </p:cNvPr>
            <p:cNvSpPr/>
            <p:nvPr/>
          </p:nvSpPr>
          <p:spPr>
            <a:xfrm>
              <a:off x="8127924" y="2596279"/>
              <a:ext cx="396957" cy="396957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8CE4DAB-4B3C-4512-9D89-1D4030804E2D}"/>
                </a:ext>
              </a:extLst>
            </p:cNvPr>
            <p:cNvSpPr/>
            <p:nvPr/>
          </p:nvSpPr>
          <p:spPr>
            <a:xfrm flipH="1" flipV="1">
              <a:off x="8321834" y="2198435"/>
              <a:ext cx="396958" cy="396957"/>
            </a:xfrm>
            <a:prstGeom prst="arc">
              <a:avLst>
                <a:gd name="adj1" fmla="val 10554165"/>
                <a:gd name="adj2" fmla="val 16232117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85B443A-38D6-4B14-8FF4-38D534514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1315" y="2595686"/>
              <a:ext cx="203566" cy="594"/>
            </a:xfrm>
            <a:prstGeom prst="line">
              <a:avLst/>
            </a:prstGeom>
            <a:ln w="38100">
              <a:solidFill>
                <a:srgbClr val="FC997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20">
              <a:extLst>
                <a:ext uri="{FF2B5EF4-FFF2-40B4-BE49-F238E27FC236}">
                  <a16:creationId xmlns:a16="http://schemas.microsoft.com/office/drawing/2014/main" id="{30182A79-B3B1-4A1D-BB22-BF875898921E}"/>
                </a:ext>
              </a:extLst>
            </p:cNvPr>
            <p:cNvSpPr/>
            <p:nvPr/>
          </p:nvSpPr>
          <p:spPr>
            <a:xfrm>
              <a:off x="1546443" y="1644992"/>
              <a:ext cx="1560170" cy="1561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1200" kern="0">
                <a:ln w="3175">
                  <a:noFill/>
                </a:ln>
                <a:solidFill>
                  <a:srgbClr val="363B64"/>
                </a:solidFill>
              </a:endParaRPr>
            </a:p>
          </p:txBody>
        </p:sp>
        <p:sp>
          <p:nvSpPr>
            <p:cNvPr id="44" name="사각형: 둥근 모서리 20">
              <a:extLst>
                <a:ext uri="{FF2B5EF4-FFF2-40B4-BE49-F238E27FC236}">
                  <a16:creationId xmlns:a16="http://schemas.microsoft.com/office/drawing/2014/main" id="{98F62CAA-56CF-4B78-BB3A-A9847FCD2438}"/>
                </a:ext>
              </a:extLst>
            </p:cNvPr>
            <p:cNvSpPr/>
            <p:nvPr/>
          </p:nvSpPr>
          <p:spPr>
            <a:xfrm>
              <a:off x="3991344" y="1558316"/>
              <a:ext cx="1560170" cy="1561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1200" kern="0">
                <a:ln w="3175">
                  <a:noFill/>
                </a:ln>
                <a:solidFill>
                  <a:srgbClr val="363B64"/>
                </a:solidFill>
              </a:endParaRPr>
            </a:p>
          </p:txBody>
        </p:sp>
        <p:sp>
          <p:nvSpPr>
            <p:cNvPr id="45" name="사각형: 둥근 모서리 20">
              <a:extLst>
                <a:ext uri="{FF2B5EF4-FFF2-40B4-BE49-F238E27FC236}">
                  <a16:creationId xmlns:a16="http://schemas.microsoft.com/office/drawing/2014/main" id="{87C78E90-47A4-4525-9AE6-54494E44CC55}"/>
                </a:ext>
              </a:extLst>
            </p:cNvPr>
            <p:cNvSpPr/>
            <p:nvPr/>
          </p:nvSpPr>
          <p:spPr>
            <a:xfrm>
              <a:off x="6484373" y="1582128"/>
              <a:ext cx="1560170" cy="1561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1200" kern="0">
                <a:ln w="3175">
                  <a:noFill/>
                </a:ln>
                <a:solidFill>
                  <a:srgbClr val="363B64"/>
                </a:solidFill>
              </a:endParaRPr>
            </a:p>
          </p:txBody>
        </p:sp>
        <p:sp>
          <p:nvSpPr>
            <p:cNvPr id="46" name="사각형: 둥근 모서리 20">
              <a:extLst>
                <a:ext uri="{FF2B5EF4-FFF2-40B4-BE49-F238E27FC236}">
                  <a16:creationId xmlns:a16="http://schemas.microsoft.com/office/drawing/2014/main" id="{D44DF585-029F-4B2A-9C84-BABA9398D355}"/>
                </a:ext>
              </a:extLst>
            </p:cNvPr>
            <p:cNvSpPr/>
            <p:nvPr/>
          </p:nvSpPr>
          <p:spPr>
            <a:xfrm>
              <a:off x="8887583" y="1579046"/>
              <a:ext cx="1560170" cy="1561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1200" kern="0">
                <a:ln w="3175">
                  <a:noFill/>
                </a:ln>
                <a:solidFill>
                  <a:srgbClr val="363B64"/>
                </a:solidFill>
              </a:endParaRPr>
            </a:p>
          </p:txBody>
        </p:sp>
        <p:sp>
          <p:nvSpPr>
            <p:cNvPr id="47" name="사각형: 둥근 모서리 20">
              <a:extLst>
                <a:ext uri="{FF2B5EF4-FFF2-40B4-BE49-F238E27FC236}">
                  <a16:creationId xmlns:a16="http://schemas.microsoft.com/office/drawing/2014/main" id="{2958774C-0DB5-4F70-806E-6212068B418E}"/>
                </a:ext>
              </a:extLst>
            </p:cNvPr>
            <p:cNvSpPr/>
            <p:nvPr/>
          </p:nvSpPr>
          <p:spPr>
            <a:xfrm>
              <a:off x="1546443" y="1660092"/>
              <a:ext cx="1560170" cy="1561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1200" kern="0">
                <a:ln w="3175">
                  <a:noFill/>
                </a:ln>
                <a:solidFill>
                  <a:srgbClr val="363B64"/>
                </a:solidFill>
              </a:endParaRPr>
            </a:p>
          </p:txBody>
        </p:sp>
        <p:sp>
          <p:nvSpPr>
            <p:cNvPr id="48" name="사각형: 둥근 모서리 20">
              <a:extLst>
                <a:ext uri="{FF2B5EF4-FFF2-40B4-BE49-F238E27FC236}">
                  <a16:creationId xmlns:a16="http://schemas.microsoft.com/office/drawing/2014/main" id="{8AD8561B-80CB-47F5-B292-23581F8DA83A}"/>
                </a:ext>
              </a:extLst>
            </p:cNvPr>
            <p:cNvSpPr/>
            <p:nvPr/>
          </p:nvSpPr>
          <p:spPr>
            <a:xfrm>
              <a:off x="6484373" y="1549603"/>
              <a:ext cx="1560170" cy="1561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1200" kern="0">
                <a:ln w="3175">
                  <a:noFill/>
                </a:ln>
                <a:solidFill>
                  <a:srgbClr val="363B64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BEF4AB-A999-43C4-A2D1-5056B61256C1}"/>
                </a:ext>
              </a:extLst>
            </p:cNvPr>
            <p:cNvSpPr/>
            <p:nvPr/>
          </p:nvSpPr>
          <p:spPr>
            <a:xfrm>
              <a:off x="1645100" y="2142533"/>
              <a:ext cx="1351271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문제 탐색</a:t>
              </a:r>
              <a:endPara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3110B60-8BFA-4998-AD34-04191ADFB349}"/>
                </a:ext>
              </a:extLst>
            </p:cNvPr>
            <p:cNvSpPr/>
            <p:nvPr/>
          </p:nvSpPr>
          <p:spPr>
            <a:xfrm>
              <a:off x="4086859" y="2118748"/>
              <a:ext cx="1351271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문제 정의</a:t>
              </a:r>
              <a:endPara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09F8780-BEA4-493D-85F2-D6F4D74D2F8B}"/>
                </a:ext>
              </a:extLst>
            </p:cNvPr>
            <p:cNvSpPr/>
            <p:nvPr/>
          </p:nvSpPr>
          <p:spPr>
            <a:xfrm>
              <a:off x="6634987" y="2115700"/>
              <a:ext cx="1351271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해결방안 탐색</a:t>
              </a:r>
              <a:endPara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FFCAEF5-98FE-4100-8B4A-5D4DA9DEA09D}"/>
                </a:ext>
              </a:extLst>
            </p:cNvPr>
            <p:cNvSpPr/>
            <p:nvPr/>
          </p:nvSpPr>
          <p:spPr>
            <a:xfrm>
              <a:off x="9010320" y="2170564"/>
              <a:ext cx="1351271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타당성 평가</a:t>
              </a:r>
              <a:endPara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A081707-9332-4C40-9497-0459048A2A57}"/>
              </a:ext>
            </a:extLst>
          </p:cNvPr>
          <p:cNvSpPr txBox="1"/>
          <p:nvPr/>
        </p:nvSpPr>
        <p:spPr>
          <a:xfrm>
            <a:off x="2600466" y="5833330"/>
            <a:ext cx="7029450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문제가 먼저 주어지고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그에 대한 해답을 단계적으로 찾아가는 방식</a:t>
            </a:r>
            <a:endParaRPr lang="en-US" altLang="ko-KR" sz="1400" b="1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전통적 분석 과제 발굴 방식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C1109E-25B4-4771-8746-E720A9DD103C}"/>
              </a:ext>
            </a:extLst>
          </p:cNvPr>
          <p:cNvSpPr/>
          <p:nvPr/>
        </p:nvSpPr>
        <p:spPr>
          <a:xfrm>
            <a:off x="4879331" y="5289646"/>
            <a:ext cx="2126770" cy="261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100">
                <a:ea typeface="맑은 고딕"/>
              </a:rPr>
              <a:t>하향식 접근방식의 진행 4단계</a:t>
            </a:r>
          </a:p>
        </p:txBody>
      </p:sp>
      <p:sp>
        <p:nvSpPr>
          <p:cNvPr id="63" name="왼쪽 대괄호 62">
            <a:extLst>
              <a:ext uri="{FF2B5EF4-FFF2-40B4-BE49-F238E27FC236}">
                <a16:creationId xmlns:a16="http://schemas.microsoft.com/office/drawing/2014/main" id="{26BACE98-073A-46CC-91B7-23A167F2BEF1}"/>
              </a:ext>
            </a:extLst>
          </p:cNvPr>
          <p:cNvSpPr/>
          <p:nvPr/>
        </p:nvSpPr>
        <p:spPr>
          <a:xfrm rot="10800000">
            <a:off x="3069464" y="4093783"/>
            <a:ext cx="254399" cy="953774"/>
          </a:xfrm>
          <a:prstGeom prst="leftBracket">
            <a:avLst>
              <a:gd name="adj" fmla="val 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2F9B92-E1DA-457D-8EA2-D6273EF13411}"/>
              </a:ext>
            </a:extLst>
          </p:cNvPr>
          <p:cNvCxnSpPr>
            <a:cxnSpLocks/>
          </p:cNvCxnSpPr>
          <p:nvPr/>
        </p:nvCxnSpPr>
        <p:spPr>
          <a:xfrm flipV="1">
            <a:off x="3323863" y="4551402"/>
            <a:ext cx="468639" cy="98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02D2339-9A15-484F-BC40-1046BB55CD98}"/>
              </a:ext>
            </a:extLst>
          </p:cNvPr>
          <p:cNvCxnSpPr>
            <a:cxnSpLocks/>
          </p:cNvCxnSpPr>
          <p:nvPr/>
        </p:nvCxnSpPr>
        <p:spPr>
          <a:xfrm flipV="1">
            <a:off x="5501171" y="4547503"/>
            <a:ext cx="808660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7C9199DF-A4B5-42B9-AA1B-BCC031964F32}"/>
              </a:ext>
            </a:extLst>
          </p:cNvPr>
          <p:cNvCxnSpPr>
            <a:cxnSpLocks/>
          </p:cNvCxnSpPr>
          <p:nvPr/>
        </p:nvCxnSpPr>
        <p:spPr>
          <a:xfrm flipV="1">
            <a:off x="8018500" y="3968914"/>
            <a:ext cx="727889" cy="60175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D876775-1ED6-46D3-A1DE-5116DAE37BBC}"/>
              </a:ext>
            </a:extLst>
          </p:cNvPr>
          <p:cNvCxnSpPr>
            <a:cxnSpLocks/>
          </p:cNvCxnSpPr>
          <p:nvPr/>
        </p:nvCxnSpPr>
        <p:spPr>
          <a:xfrm>
            <a:off x="9825153" y="4292774"/>
            <a:ext cx="0" cy="5269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모서리가 둥근 직사각형 86">
            <a:extLst>
              <a:ext uri="{FF2B5EF4-FFF2-40B4-BE49-F238E27FC236}">
                <a16:creationId xmlns:a16="http://schemas.microsoft.com/office/drawing/2014/main" id="{96282CB0-B98D-4B2A-B7C7-7574FFC166D5}"/>
              </a:ext>
            </a:extLst>
          </p:cNvPr>
          <p:cNvSpPr/>
          <p:nvPr/>
        </p:nvSpPr>
        <p:spPr>
          <a:xfrm>
            <a:off x="1355942" y="3810640"/>
            <a:ext cx="1708669" cy="6347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비즈니스 모델기반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문제탐색</a:t>
            </a:r>
          </a:p>
        </p:txBody>
      </p:sp>
      <p:sp>
        <p:nvSpPr>
          <p:cNvPr id="80" name="모서리가 둥근 직사각형 86">
            <a:extLst>
              <a:ext uri="{FF2B5EF4-FFF2-40B4-BE49-F238E27FC236}">
                <a16:creationId xmlns:a16="http://schemas.microsoft.com/office/drawing/2014/main" id="{1A08AE7C-35F3-4CA1-82DC-E4AD8DAE1522}"/>
              </a:ext>
            </a:extLst>
          </p:cNvPr>
          <p:cNvSpPr/>
          <p:nvPr/>
        </p:nvSpPr>
        <p:spPr>
          <a:xfrm>
            <a:off x="1359679" y="4745697"/>
            <a:ext cx="1708669" cy="6347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외부사례 기반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문제탐색 </a:t>
            </a:r>
            <a:r>
              <a:rPr lang="en-US" altLang="ko-KR" sz="1200">
                <a:solidFill>
                  <a:schemeClr val="tx1"/>
                </a:solidFill>
              </a:rPr>
              <a:t>(=</a:t>
            </a:r>
            <a:r>
              <a:rPr lang="ko-KR" altLang="en-US" sz="1200">
                <a:solidFill>
                  <a:schemeClr val="tx1"/>
                </a:solidFill>
              </a:rPr>
              <a:t>벤치마킹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6">
            <a:extLst>
              <a:ext uri="{FF2B5EF4-FFF2-40B4-BE49-F238E27FC236}">
                <a16:creationId xmlns:a16="http://schemas.microsoft.com/office/drawing/2014/main" id="{2D33BAE6-5F25-48C9-A9B3-01F08AE544F2}"/>
              </a:ext>
            </a:extLst>
          </p:cNvPr>
          <p:cNvSpPr/>
          <p:nvPr/>
        </p:nvSpPr>
        <p:spPr>
          <a:xfrm>
            <a:off x="3792501" y="4210452"/>
            <a:ext cx="1708669" cy="6347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분석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문제 변화</a:t>
            </a:r>
          </a:p>
        </p:txBody>
      </p:sp>
      <p:sp>
        <p:nvSpPr>
          <p:cNvPr id="84" name="모서리가 둥근 직사각형 86">
            <a:extLst>
              <a:ext uri="{FF2B5EF4-FFF2-40B4-BE49-F238E27FC236}">
                <a16:creationId xmlns:a16="http://schemas.microsoft.com/office/drawing/2014/main" id="{005181C7-EBF2-4BD6-A542-7DBADF8A75ED}"/>
              </a:ext>
            </a:extLst>
          </p:cNvPr>
          <p:cNvSpPr/>
          <p:nvPr/>
        </p:nvSpPr>
        <p:spPr>
          <a:xfrm>
            <a:off x="6308970" y="4210452"/>
            <a:ext cx="1708669" cy="6347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수행 옵션 도출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6">
            <a:extLst>
              <a:ext uri="{FF2B5EF4-FFF2-40B4-BE49-F238E27FC236}">
                <a16:creationId xmlns:a16="http://schemas.microsoft.com/office/drawing/2014/main" id="{FF718EB5-BF7B-4C1E-8068-285F9C41BF58}"/>
              </a:ext>
            </a:extLst>
          </p:cNvPr>
          <p:cNvSpPr/>
          <p:nvPr/>
        </p:nvSpPr>
        <p:spPr>
          <a:xfrm>
            <a:off x="8761629" y="3663777"/>
            <a:ext cx="2190288" cy="6347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타당성 평가</a:t>
            </a:r>
            <a:endParaRPr lang="en-US" altLang="ko-KR" sz="120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>
                <a:solidFill>
                  <a:schemeClr val="tx1"/>
                </a:solidFill>
              </a:rPr>
              <a:t>경제적 타당성</a:t>
            </a:r>
            <a:endParaRPr lang="en-US" altLang="ko-KR" sz="120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>
                <a:solidFill>
                  <a:schemeClr val="tx1"/>
                </a:solidFill>
              </a:rPr>
              <a:t>데이터 및 기술적 타당성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6">
            <a:extLst>
              <a:ext uri="{FF2B5EF4-FFF2-40B4-BE49-F238E27FC236}">
                <a16:creationId xmlns:a16="http://schemas.microsoft.com/office/drawing/2014/main" id="{4BF7C3C3-5858-42C5-BBBA-11AD02B20990}"/>
              </a:ext>
            </a:extLst>
          </p:cNvPr>
          <p:cNvSpPr/>
          <p:nvPr/>
        </p:nvSpPr>
        <p:spPr>
          <a:xfrm>
            <a:off x="8982828" y="4840706"/>
            <a:ext cx="1708669" cy="6347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최적 대안 선택</a:t>
            </a:r>
            <a:endParaRPr lang="en-US" altLang="ko-KR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70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70536AD7-D36B-43E0-93BD-3B2A63B5F8E2}"/>
              </a:ext>
            </a:extLst>
          </p:cNvPr>
          <p:cNvSpPr/>
          <p:nvPr/>
        </p:nvSpPr>
        <p:spPr>
          <a:xfrm>
            <a:off x="270629" y="269414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rgbClr val="F6F7FB"/>
          </a:solidFill>
          <a:ln>
            <a:noFill/>
          </a:ln>
          <a:effectLst>
            <a:outerShdw blurRad="228600" sx="101000" sy="101000" algn="ctr" rotWithShape="0">
              <a:srgbClr val="363B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>
            <a:off x="0" y="-826034"/>
            <a:ext cx="4110273" cy="4490518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17488638">
            <a:off x="8874240" y="-1305927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8168708" y="2418071"/>
            <a:ext cx="5725849" cy="6644162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131955" y="511687"/>
            <a:ext cx="1117725" cy="460824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defRPr/>
            </a:pPr>
            <a:r>
              <a:rPr lang="en-US" altLang="ko-KR" sz="1200" b="1" kern="0">
                <a:ln w="3175">
                  <a:noFill/>
                </a:ln>
                <a:solidFill>
                  <a:srgbClr val="363B64"/>
                </a:solidFill>
              </a:rPr>
              <a:t>T</a:t>
            </a:r>
            <a:r>
              <a:rPr lang="en-US" altLang="ko-KR" sz="1200" kern="0">
                <a:ln w="3175">
                  <a:noFill/>
                </a:ln>
                <a:solidFill>
                  <a:srgbClr val="363B64"/>
                </a:solidFill>
              </a:rPr>
              <a:t>op/Down</a:t>
            </a: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3E4B27B9-FAAE-4F37-98F9-B639CDA3B2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7224" y="801454"/>
            <a:ext cx="122990" cy="2545"/>
            <a:chOff x="2701" y="1475"/>
            <a:chExt cx="290" cy="6"/>
          </a:xfrm>
          <a:solidFill>
            <a:srgbClr val="363B64"/>
          </a:solidFill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1C04D46-F692-4C73-B258-5127A1C19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EE01EF8-880C-4892-8E0C-3F82396C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32017BE-9FF5-4B7D-B44B-369310C79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1496272" y="511686"/>
            <a:ext cx="10187727" cy="460825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en-US" altLang="ko-KR" sz="2000" b="1" kern="0">
                <a:solidFill>
                  <a:srgbClr val="363B64"/>
                </a:solidFill>
              </a:rPr>
              <a:t>Top/down </a:t>
            </a:r>
            <a:r>
              <a:rPr lang="ko-KR" altLang="en-US" sz="2000" b="1" kern="0">
                <a:solidFill>
                  <a:srgbClr val="363B64"/>
                </a:solidFill>
              </a:rPr>
              <a:t>접근방식 장</a:t>
            </a:r>
            <a:r>
              <a:rPr lang="en-US" altLang="ko-KR" sz="2000" b="1" kern="0">
                <a:solidFill>
                  <a:srgbClr val="363B64"/>
                </a:solidFill>
              </a:rPr>
              <a:t>,</a:t>
            </a:r>
            <a:r>
              <a:rPr lang="ko-KR" altLang="en-US" sz="2000" b="1" kern="0">
                <a:solidFill>
                  <a:srgbClr val="363B64"/>
                </a:solidFill>
              </a:rPr>
              <a:t>단점</a:t>
            </a: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7" name="Freeform 24">
            <a:extLst>
              <a:ext uri="{FF2B5EF4-FFF2-40B4-BE49-F238E27FC236}">
                <a16:creationId xmlns:a16="http://schemas.microsoft.com/office/drawing/2014/main" id="{13A5CCC2-6508-40C5-B1F7-232AF94E0E2C}"/>
              </a:ext>
            </a:extLst>
          </p:cNvPr>
          <p:cNvSpPr>
            <a:spLocks noEditPoints="1"/>
          </p:cNvSpPr>
          <p:nvPr/>
        </p:nvSpPr>
        <p:spPr bwMode="auto">
          <a:xfrm>
            <a:off x="254636" y="644087"/>
            <a:ext cx="149709" cy="161183"/>
          </a:xfrm>
          <a:custGeom>
            <a:avLst/>
            <a:gdLst>
              <a:gd name="T0" fmla="*/ 81 w 1058"/>
              <a:gd name="T1" fmla="*/ 1141 h 1141"/>
              <a:gd name="T2" fmla="*/ 91 w 1058"/>
              <a:gd name="T3" fmla="*/ 1140 h 1141"/>
              <a:gd name="T4" fmla="*/ 101 w 1058"/>
              <a:gd name="T5" fmla="*/ 1131 h 1141"/>
              <a:gd name="T6" fmla="*/ 206 w 1058"/>
              <a:gd name="T7" fmla="*/ 1129 h 1141"/>
              <a:gd name="T8" fmla="*/ 206 w 1058"/>
              <a:gd name="T9" fmla="*/ 1115 h 1141"/>
              <a:gd name="T10" fmla="*/ 120 w 1058"/>
              <a:gd name="T11" fmla="*/ 1112 h 1141"/>
              <a:gd name="T12" fmla="*/ 352 w 1058"/>
              <a:gd name="T13" fmla="*/ 962 h 1141"/>
              <a:gd name="T14" fmla="*/ 365 w 1058"/>
              <a:gd name="T15" fmla="*/ 968 h 1141"/>
              <a:gd name="T16" fmla="*/ 378 w 1058"/>
              <a:gd name="T17" fmla="*/ 962 h 1141"/>
              <a:gd name="T18" fmla="*/ 994 w 1058"/>
              <a:gd name="T19" fmla="*/ 347 h 1141"/>
              <a:gd name="T20" fmla="*/ 997 w 1058"/>
              <a:gd name="T21" fmla="*/ 343 h 1141"/>
              <a:gd name="T22" fmla="*/ 1015 w 1058"/>
              <a:gd name="T23" fmla="*/ 325 h 1141"/>
              <a:gd name="T24" fmla="*/ 1051 w 1058"/>
              <a:gd name="T25" fmla="*/ 256 h 1141"/>
              <a:gd name="T26" fmla="*/ 1058 w 1058"/>
              <a:gd name="T27" fmla="*/ 180 h 1141"/>
              <a:gd name="T28" fmla="*/ 1036 w 1058"/>
              <a:gd name="T29" fmla="*/ 106 h 1141"/>
              <a:gd name="T30" fmla="*/ 1000 w 1058"/>
              <a:gd name="T31" fmla="*/ 59 h 1141"/>
              <a:gd name="T32" fmla="*/ 954 w 1058"/>
              <a:gd name="T33" fmla="*/ 23 h 1141"/>
              <a:gd name="T34" fmla="*/ 879 w 1058"/>
              <a:gd name="T35" fmla="*/ 1 h 1141"/>
              <a:gd name="T36" fmla="*/ 840 w 1058"/>
              <a:gd name="T37" fmla="*/ 1 h 1141"/>
              <a:gd name="T38" fmla="*/ 765 w 1058"/>
              <a:gd name="T39" fmla="*/ 23 h 1141"/>
              <a:gd name="T40" fmla="*/ 719 w 1058"/>
              <a:gd name="T41" fmla="*/ 59 h 1141"/>
              <a:gd name="T42" fmla="*/ 713 w 1058"/>
              <a:gd name="T43" fmla="*/ 64 h 1141"/>
              <a:gd name="T44" fmla="*/ 710 w 1058"/>
              <a:gd name="T45" fmla="*/ 66 h 1141"/>
              <a:gd name="T46" fmla="*/ 92 w 1058"/>
              <a:gd name="T47" fmla="*/ 687 h 1141"/>
              <a:gd name="T48" fmla="*/ 97 w 1058"/>
              <a:gd name="T49" fmla="*/ 707 h 1141"/>
              <a:gd name="T50" fmla="*/ 6 w 1058"/>
              <a:gd name="T51" fmla="*/ 880 h 1141"/>
              <a:gd name="T52" fmla="*/ 1 w 1058"/>
              <a:gd name="T53" fmla="*/ 899 h 1141"/>
              <a:gd name="T54" fmla="*/ 69 w 1058"/>
              <a:gd name="T55" fmla="*/ 1137 h 1141"/>
              <a:gd name="T56" fmla="*/ 735 w 1058"/>
              <a:gd name="T57" fmla="*/ 96 h 1141"/>
              <a:gd name="T58" fmla="*/ 739 w 1058"/>
              <a:gd name="T59" fmla="*/ 93 h 1141"/>
              <a:gd name="T60" fmla="*/ 744 w 1058"/>
              <a:gd name="T61" fmla="*/ 87 h 1141"/>
              <a:gd name="T62" fmla="*/ 770 w 1058"/>
              <a:gd name="T63" fmla="*/ 64 h 1141"/>
              <a:gd name="T64" fmla="*/ 859 w 1058"/>
              <a:gd name="T65" fmla="*/ 38 h 1141"/>
              <a:gd name="T66" fmla="*/ 950 w 1058"/>
              <a:gd name="T67" fmla="*/ 64 h 1141"/>
              <a:gd name="T68" fmla="*/ 994 w 1058"/>
              <a:gd name="T69" fmla="*/ 111 h 1141"/>
              <a:gd name="T70" fmla="*/ 1019 w 1058"/>
              <a:gd name="T71" fmla="*/ 230 h 1141"/>
              <a:gd name="T72" fmla="*/ 973 w 1058"/>
              <a:gd name="T73" fmla="*/ 312 h 1141"/>
              <a:gd name="T74" fmla="*/ 968 w 1058"/>
              <a:gd name="T75" fmla="*/ 318 h 1141"/>
              <a:gd name="T76" fmla="*/ 964 w 1058"/>
              <a:gd name="T77" fmla="*/ 321 h 1141"/>
              <a:gd name="T78" fmla="*/ 365 w 1058"/>
              <a:gd name="T79" fmla="*/ 922 h 1141"/>
              <a:gd name="T80" fmla="*/ 177 w 1058"/>
              <a:gd name="T81" fmla="*/ 735 h 1141"/>
              <a:gd name="T82" fmla="*/ 735 w 1058"/>
              <a:gd name="T83" fmla="*/ 9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1141">
                <a:moveTo>
                  <a:pt x="78" y="1141"/>
                </a:moveTo>
                <a:lnTo>
                  <a:pt x="81" y="1141"/>
                </a:lnTo>
                <a:lnTo>
                  <a:pt x="84" y="1141"/>
                </a:lnTo>
                <a:lnTo>
                  <a:pt x="91" y="1140"/>
                </a:lnTo>
                <a:lnTo>
                  <a:pt x="97" y="1135"/>
                </a:lnTo>
                <a:lnTo>
                  <a:pt x="101" y="1131"/>
                </a:lnTo>
                <a:lnTo>
                  <a:pt x="199" y="1131"/>
                </a:lnTo>
                <a:lnTo>
                  <a:pt x="206" y="1129"/>
                </a:lnTo>
                <a:lnTo>
                  <a:pt x="208" y="1122"/>
                </a:lnTo>
                <a:lnTo>
                  <a:pt x="206" y="1115"/>
                </a:lnTo>
                <a:lnTo>
                  <a:pt x="199" y="1112"/>
                </a:lnTo>
                <a:lnTo>
                  <a:pt x="120" y="1112"/>
                </a:lnTo>
                <a:lnTo>
                  <a:pt x="310" y="922"/>
                </a:lnTo>
                <a:lnTo>
                  <a:pt x="352" y="962"/>
                </a:lnTo>
                <a:lnTo>
                  <a:pt x="357" y="967"/>
                </a:lnTo>
                <a:lnTo>
                  <a:pt x="365" y="968"/>
                </a:lnTo>
                <a:lnTo>
                  <a:pt x="372" y="967"/>
                </a:lnTo>
                <a:lnTo>
                  <a:pt x="378" y="962"/>
                </a:lnTo>
                <a:lnTo>
                  <a:pt x="993" y="348"/>
                </a:lnTo>
                <a:lnTo>
                  <a:pt x="994" y="347"/>
                </a:lnTo>
                <a:lnTo>
                  <a:pt x="994" y="345"/>
                </a:lnTo>
                <a:lnTo>
                  <a:pt x="997" y="343"/>
                </a:lnTo>
                <a:lnTo>
                  <a:pt x="1000" y="340"/>
                </a:lnTo>
                <a:lnTo>
                  <a:pt x="1015" y="325"/>
                </a:lnTo>
                <a:lnTo>
                  <a:pt x="1036" y="292"/>
                </a:lnTo>
                <a:lnTo>
                  <a:pt x="1051" y="256"/>
                </a:lnTo>
                <a:lnTo>
                  <a:pt x="1058" y="219"/>
                </a:lnTo>
                <a:lnTo>
                  <a:pt x="1058" y="180"/>
                </a:lnTo>
                <a:lnTo>
                  <a:pt x="1051" y="142"/>
                </a:lnTo>
                <a:lnTo>
                  <a:pt x="1036" y="106"/>
                </a:lnTo>
                <a:lnTo>
                  <a:pt x="1015" y="73"/>
                </a:lnTo>
                <a:lnTo>
                  <a:pt x="1000" y="59"/>
                </a:lnTo>
                <a:lnTo>
                  <a:pt x="986" y="44"/>
                </a:lnTo>
                <a:lnTo>
                  <a:pt x="954" y="23"/>
                </a:lnTo>
                <a:lnTo>
                  <a:pt x="918" y="8"/>
                </a:lnTo>
                <a:lnTo>
                  <a:pt x="879" y="1"/>
                </a:lnTo>
                <a:lnTo>
                  <a:pt x="859" y="0"/>
                </a:lnTo>
                <a:lnTo>
                  <a:pt x="840" y="1"/>
                </a:lnTo>
                <a:lnTo>
                  <a:pt x="801" y="8"/>
                </a:lnTo>
                <a:lnTo>
                  <a:pt x="765" y="23"/>
                </a:lnTo>
                <a:lnTo>
                  <a:pt x="734" y="44"/>
                </a:lnTo>
                <a:lnTo>
                  <a:pt x="719" y="59"/>
                </a:lnTo>
                <a:lnTo>
                  <a:pt x="716" y="62"/>
                </a:lnTo>
                <a:lnTo>
                  <a:pt x="713" y="64"/>
                </a:lnTo>
                <a:lnTo>
                  <a:pt x="712" y="64"/>
                </a:lnTo>
                <a:lnTo>
                  <a:pt x="710" y="66"/>
                </a:lnTo>
                <a:lnTo>
                  <a:pt x="97" y="680"/>
                </a:lnTo>
                <a:lnTo>
                  <a:pt x="92" y="687"/>
                </a:lnTo>
                <a:lnTo>
                  <a:pt x="92" y="701"/>
                </a:lnTo>
                <a:lnTo>
                  <a:pt x="97" y="707"/>
                </a:lnTo>
                <a:lnTo>
                  <a:pt x="137" y="748"/>
                </a:lnTo>
                <a:lnTo>
                  <a:pt x="6" y="880"/>
                </a:lnTo>
                <a:lnTo>
                  <a:pt x="0" y="889"/>
                </a:lnTo>
                <a:lnTo>
                  <a:pt x="1" y="899"/>
                </a:lnTo>
                <a:lnTo>
                  <a:pt x="65" y="1127"/>
                </a:lnTo>
                <a:lnTo>
                  <a:pt x="69" y="1137"/>
                </a:lnTo>
                <a:lnTo>
                  <a:pt x="78" y="1141"/>
                </a:lnTo>
                <a:close/>
                <a:moveTo>
                  <a:pt x="735" y="96"/>
                </a:moveTo>
                <a:lnTo>
                  <a:pt x="736" y="95"/>
                </a:lnTo>
                <a:lnTo>
                  <a:pt x="739" y="93"/>
                </a:lnTo>
                <a:lnTo>
                  <a:pt x="741" y="90"/>
                </a:lnTo>
                <a:lnTo>
                  <a:pt x="744" y="87"/>
                </a:lnTo>
                <a:lnTo>
                  <a:pt x="746" y="85"/>
                </a:lnTo>
                <a:lnTo>
                  <a:pt x="770" y="64"/>
                </a:lnTo>
                <a:lnTo>
                  <a:pt x="827" y="40"/>
                </a:lnTo>
                <a:lnTo>
                  <a:pt x="859" y="38"/>
                </a:lnTo>
                <a:lnTo>
                  <a:pt x="892" y="40"/>
                </a:lnTo>
                <a:lnTo>
                  <a:pt x="950" y="64"/>
                </a:lnTo>
                <a:lnTo>
                  <a:pt x="973" y="85"/>
                </a:lnTo>
                <a:lnTo>
                  <a:pt x="994" y="111"/>
                </a:lnTo>
                <a:lnTo>
                  <a:pt x="1019" y="168"/>
                </a:lnTo>
                <a:lnTo>
                  <a:pt x="1019" y="230"/>
                </a:lnTo>
                <a:lnTo>
                  <a:pt x="994" y="288"/>
                </a:lnTo>
                <a:lnTo>
                  <a:pt x="973" y="312"/>
                </a:lnTo>
                <a:lnTo>
                  <a:pt x="971" y="315"/>
                </a:lnTo>
                <a:lnTo>
                  <a:pt x="968" y="318"/>
                </a:lnTo>
                <a:lnTo>
                  <a:pt x="966" y="319"/>
                </a:lnTo>
                <a:lnTo>
                  <a:pt x="964" y="321"/>
                </a:lnTo>
                <a:lnTo>
                  <a:pt x="963" y="324"/>
                </a:lnTo>
                <a:lnTo>
                  <a:pt x="365" y="922"/>
                </a:lnTo>
                <a:lnTo>
                  <a:pt x="324" y="880"/>
                </a:lnTo>
                <a:lnTo>
                  <a:pt x="177" y="735"/>
                </a:lnTo>
                <a:lnTo>
                  <a:pt x="137" y="694"/>
                </a:lnTo>
                <a:lnTo>
                  <a:pt x="735" y="96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84EA0EC8-6034-4335-935A-9C41CC94D55F}"/>
              </a:ext>
            </a:extLst>
          </p:cNvPr>
          <p:cNvSpPr>
            <a:spLocks noEditPoints="1"/>
          </p:cNvSpPr>
          <p:nvPr/>
        </p:nvSpPr>
        <p:spPr bwMode="auto">
          <a:xfrm>
            <a:off x="282627" y="654691"/>
            <a:ext cx="110691" cy="110707"/>
          </a:xfrm>
          <a:custGeom>
            <a:avLst/>
            <a:gdLst>
              <a:gd name="T0" fmla="*/ 153 w 781"/>
              <a:gd name="T1" fmla="*/ 778 h 782"/>
              <a:gd name="T2" fmla="*/ 158 w 781"/>
              <a:gd name="T3" fmla="*/ 782 h 782"/>
              <a:gd name="T4" fmla="*/ 166 w 781"/>
              <a:gd name="T5" fmla="*/ 782 h 782"/>
              <a:gd name="T6" fmla="*/ 173 w 781"/>
              <a:gd name="T7" fmla="*/ 782 h 782"/>
              <a:gd name="T8" fmla="*/ 179 w 781"/>
              <a:gd name="T9" fmla="*/ 778 h 782"/>
              <a:gd name="T10" fmla="*/ 572 w 781"/>
              <a:gd name="T11" fmla="*/ 385 h 782"/>
              <a:gd name="T12" fmla="*/ 576 w 781"/>
              <a:gd name="T13" fmla="*/ 390 h 782"/>
              <a:gd name="T14" fmla="*/ 584 w 781"/>
              <a:gd name="T15" fmla="*/ 395 h 782"/>
              <a:gd name="T16" fmla="*/ 591 w 781"/>
              <a:gd name="T17" fmla="*/ 396 h 782"/>
              <a:gd name="T18" fmla="*/ 598 w 781"/>
              <a:gd name="T19" fmla="*/ 395 h 782"/>
              <a:gd name="T20" fmla="*/ 604 w 781"/>
              <a:gd name="T21" fmla="*/ 390 h 782"/>
              <a:gd name="T22" fmla="*/ 735 w 781"/>
              <a:gd name="T23" fmla="*/ 259 h 782"/>
              <a:gd name="T24" fmla="*/ 741 w 781"/>
              <a:gd name="T25" fmla="*/ 252 h 782"/>
              <a:gd name="T26" fmla="*/ 741 w 781"/>
              <a:gd name="T27" fmla="*/ 245 h 782"/>
              <a:gd name="T28" fmla="*/ 741 w 781"/>
              <a:gd name="T29" fmla="*/ 238 h 782"/>
              <a:gd name="T30" fmla="*/ 735 w 781"/>
              <a:gd name="T31" fmla="*/ 232 h 782"/>
              <a:gd name="T32" fmla="*/ 729 w 781"/>
              <a:gd name="T33" fmla="*/ 226 h 782"/>
              <a:gd name="T34" fmla="*/ 748 w 781"/>
              <a:gd name="T35" fmla="*/ 210 h 782"/>
              <a:gd name="T36" fmla="*/ 764 w 781"/>
              <a:gd name="T37" fmla="*/ 190 h 782"/>
              <a:gd name="T38" fmla="*/ 781 w 781"/>
              <a:gd name="T39" fmla="*/ 147 h 782"/>
              <a:gd name="T40" fmla="*/ 781 w 781"/>
              <a:gd name="T41" fmla="*/ 99 h 782"/>
              <a:gd name="T42" fmla="*/ 764 w 781"/>
              <a:gd name="T43" fmla="*/ 55 h 782"/>
              <a:gd name="T44" fmla="*/ 748 w 781"/>
              <a:gd name="T45" fmla="*/ 36 h 782"/>
              <a:gd name="T46" fmla="*/ 729 w 781"/>
              <a:gd name="T47" fmla="*/ 20 h 782"/>
              <a:gd name="T48" fmla="*/ 684 w 781"/>
              <a:gd name="T49" fmla="*/ 3 h 782"/>
              <a:gd name="T50" fmla="*/ 660 w 781"/>
              <a:gd name="T51" fmla="*/ 0 h 782"/>
              <a:gd name="T52" fmla="*/ 637 w 781"/>
              <a:gd name="T53" fmla="*/ 3 h 782"/>
              <a:gd name="T54" fmla="*/ 592 w 781"/>
              <a:gd name="T55" fmla="*/ 20 h 782"/>
              <a:gd name="T56" fmla="*/ 573 w 781"/>
              <a:gd name="T57" fmla="*/ 37 h 782"/>
              <a:gd name="T58" fmla="*/ 558 w 781"/>
              <a:gd name="T59" fmla="*/ 55 h 782"/>
              <a:gd name="T60" fmla="*/ 547 w 781"/>
              <a:gd name="T61" fmla="*/ 45 h 782"/>
              <a:gd name="T62" fmla="*/ 542 w 781"/>
              <a:gd name="T63" fmla="*/ 40 h 782"/>
              <a:gd name="T64" fmla="*/ 527 w 781"/>
              <a:gd name="T65" fmla="*/ 40 h 782"/>
              <a:gd name="T66" fmla="*/ 520 w 781"/>
              <a:gd name="T67" fmla="*/ 45 h 782"/>
              <a:gd name="T68" fmla="*/ 389 w 781"/>
              <a:gd name="T69" fmla="*/ 176 h 782"/>
              <a:gd name="T70" fmla="*/ 385 w 781"/>
              <a:gd name="T71" fmla="*/ 182 h 782"/>
              <a:gd name="T72" fmla="*/ 385 w 781"/>
              <a:gd name="T73" fmla="*/ 196 h 782"/>
              <a:gd name="T74" fmla="*/ 389 w 781"/>
              <a:gd name="T75" fmla="*/ 203 h 782"/>
              <a:gd name="T76" fmla="*/ 399 w 781"/>
              <a:gd name="T77" fmla="*/ 212 h 782"/>
              <a:gd name="T78" fmla="*/ 6 w 781"/>
              <a:gd name="T79" fmla="*/ 604 h 782"/>
              <a:gd name="T80" fmla="*/ 1 w 781"/>
              <a:gd name="T81" fmla="*/ 611 h 782"/>
              <a:gd name="T82" fmla="*/ 0 w 781"/>
              <a:gd name="T83" fmla="*/ 618 h 782"/>
              <a:gd name="T84" fmla="*/ 1 w 781"/>
              <a:gd name="T85" fmla="*/ 625 h 782"/>
              <a:gd name="T86" fmla="*/ 6 w 781"/>
              <a:gd name="T87" fmla="*/ 631 h 782"/>
              <a:gd name="T88" fmla="*/ 153 w 781"/>
              <a:gd name="T89" fmla="*/ 778 h 782"/>
              <a:gd name="T90" fmla="*/ 535 w 781"/>
              <a:gd name="T91" fmla="*/ 85 h 782"/>
              <a:gd name="T92" fmla="*/ 615 w 781"/>
              <a:gd name="T93" fmla="*/ 166 h 782"/>
              <a:gd name="T94" fmla="*/ 687 w 781"/>
              <a:gd name="T95" fmla="*/ 238 h 782"/>
              <a:gd name="T96" fmla="*/ 687 w 781"/>
              <a:gd name="T97" fmla="*/ 238 h 782"/>
              <a:gd name="T98" fmla="*/ 694 w 781"/>
              <a:gd name="T99" fmla="*/ 245 h 782"/>
              <a:gd name="T100" fmla="*/ 591 w 781"/>
              <a:gd name="T101" fmla="*/ 350 h 782"/>
              <a:gd name="T102" fmla="*/ 431 w 781"/>
              <a:gd name="T103" fmla="*/ 189 h 782"/>
              <a:gd name="T104" fmla="*/ 535 w 781"/>
              <a:gd name="T105" fmla="*/ 85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1" h="782">
                <a:moveTo>
                  <a:pt x="153" y="778"/>
                </a:moveTo>
                <a:lnTo>
                  <a:pt x="158" y="782"/>
                </a:lnTo>
                <a:lnTo>
                  <a:pt x="166" y="782"/>
                </a:lnTo>
                <a:lnTo>
                  <a:pt x="173" y="782"/>
                </a:lnTo>
                <a:lnTo>
                  <a:pt x="179" y="778"/>
                </a:lnTo>
                <a:lnTo>
                  <a:pt x="572" y="385"/>
                </a:lnTo>
                <a:lnTo>
                  <a:pt x="576" y="390"/>
                </a:lnTo>
                <a:lnTo>
                  <a:pt x="584" y="395"/>
                </a:lnTo>
                <a:lnTo>
                  <a:pt x="591" y="396"/>
                </a:lnTo>
                <a:lnTo>
                  <a:pt x="598" y="395"/>
                </a:lnTo>
                <a:lnTo>
                  <a:pt x="604" y="390"/>
                </a:lnTo>
                <a:lnTo>
                  <a:pt x="735" y="259"/>
                </a:lnTo>
                <a:lnTo>
                  <a:pt x="741" y="252"/>
                </a:lnTo>
                <a:lnTo>
                  <a:pt x="741" y="245"/>
                </a:lnTo>
                <a:lnTo>
                  <a:pt x="741" y="238"/>
                </a:lnTo>
                <a:lnTo>
                  <a:pt x="735" y="232"/>
                </a:lnTo>
                <a:lnTo>
                  <a:pt x="729" y="226"/>
                </a:lnTo>
                <a:lnTo>
                  <a:pt x="748" y="210"/>
                </a:lnTo>
                <a:lnTo>
                  <a:pt x="764" y="190"/>
                </a:lnTo>
                <a:lnTo>
                  <a:pt x="781" y="147"/>
                </a:lnTo>
                <a:lnTo>
                  <a:pt x="781" y="99"/>
                </a:lnTo>
                <a:lnTo>
                  <a:pt x="764" y="55"/>
                </a:lnTo>
                <a:lnTo>
                  <a:pt x="748" y="36"/>
                </a:lnTo>
                <a:lnTo>
                  <a:pt x="729" y="20"/>
                </a:lnTo>
                <a:lnTo>
                  <a:pt x="684" y="3"/>
                </a:lnTo>
                <a:lnTo>
                  <a:pt x="660" y="0"/>
                </a:lnTo>
                <a:lnTo>
                  <a:pt x="637" y="3"/>
                </a:lnTo>
                <a:lnTo>
                  <a:pt x="592" y="20"/>
                </a:lnTo>
                <a:lnTo>
                  <a:pt x="573" y="37"/>
                </a:lnTo>
                <a:lnTo>
                  <a:pt x="558" y="55"/>
                </a:lnTo>
                <a:lnTo>
                  <a:pt x="547" y="45"/>
                </a:lnTo>
                <a:lnTo>
                  <a:pt x="542" y="40"/>
                </a:lnTo>
                <a:lnTo>
                  <a:pt x="527" y="40"/>
                </a:lnTo>
                <a:lnTo>
                  <a:pt x="520" y="45"/>
                </a:lnTo>
                <a:lnTo>
                  <a:pt x="389" y="176"/>
                </a:lnTo>
                <a:lnTo>
                  <a:pt x="385" y="182"/>
                </a:lnTo>
                <a:lnTo>
                  <a:pt x="385" y="196"/>
                </a:lnTo>
                <a:lnTo>
                  <a:pt x="389" y="203"/>
                </a:lnTo>
                <a:lnTo>
                  <a:pt x="399" y="212"/>
                </a:lnTo>
                <a:lnTo>
                  <a:pt x="6" y="604"/>
                </a:lnTo>
                <a:lnTo>
                  <a:pt x="1" y="611"/>
                </a:lnTo>
                <a:lnTo>
                  <a:pt x="0" y="618"/>
                </a:lnTo>
                <a:lnTo>
                  <a:pt x="1" y="625"/>
                </a:lnTo>
                <a:lnTo>
                  <a:pt x="6" y="631"/>
                </a:lnTo>
                <a:lnTo>
                  <a:pt x="153" y="778"/>
                </a:lnTo>
                <a:close/>
                <a:moveTo>
                  <a:pt x="535" y="85"/>
                </a:moveTo>
                <a:lnTo>
                  <a:pt x="615" y="166"/>
                </a:lnTo>
                <a:lnTo>
                  <a:pt x="687" y="238"/>
                </a:lnTo>
                <a:lnTo>
                  <a:pt x="687" y="238"/>
                </a:lnTo>
                <a:lnTo>
                  <a:pt x="694" y="245"/>
                </a:lnTo>
                <a:lnTo>
                  <a:pt x="591" y="350"/>
                </a:lnTo>
                <a:lnTo>
                  <a:pt x="431" y="189"/>
                </a:lnTo>
                <a:lnTo>
                  <a:pt x="535" y="85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원호 57">
            <a:extLst>
              <a:ext uri="{FF2B5EF4-FFF2-40B4-BE49-F238E27FC236}">
                <a16:creationId xmlns:a16="http://schemas.microsoft.com/office/drawing/2014/main" id="{C786E7B6-DEE7-481A-B5D0-AF407DD8A0E2}"/>
              </a:ext>
            </a:extLst>
          </p:cNvPr>
          <p:cNvSpPr/>
          <p:nvPr/>
        </p:nvSpPr>
        <p:spPr>
          <a:xfrm>
            <a:off x="2104356" y="19681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noFill/>
          <a:ln w="31750">
            <a:solidFill>
              <a:srgbClr val="FC997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87B151FD-0E19-4BB5-83E8-EBCE2F5D4443}"/>
              </a:ext>
            </a:extLst>
          </p:cNvPr>
          <p:cNvSpPr/>
          <p:nvPr/>
        </p:nvSpPr>
        <p:spPr>
          <a:xfrm>
            <a:off x="2066256" y="19681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noFill/>
          <a:ln w="31750">
            <a:solidFill>
              <a:srgbClr val="FC997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A99FE288-1B68-4D5A-A4AC-5A46F27D4DE7}"/>
              </a:ext>
            </a:extLst>
          </p:cNvPr>
          <p:cNvSpPr/>
          <p:nvPr/>
        </p:nvSpPr>
        <p:spPr>
          <a:xfrm>
            <a:off x="6982516" y="1968163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noFill/>
          <a:ln w="31750">
            <a:solidFill>
              <a:srgbClr val="6D52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9DC0FFAA-3E05-4721-98D3-997D35A303C6}"/>
              </a:ext>
            </a:extLst>
          </p:cNvPr>
          <p:cNvSpPr/>
          <p:nvPr/>
        </p:nvSpPr>
        <p:spPr>
          <a:xfrm>
            <a:off x="6982516" y="1968163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noFill/>
          <a:ln w="31750">
            <a:solidFill>
              <a:srgbClr val="6D52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0AE2C0-791C-440C-9F84-2DD7C96BD11D}"/>
              </a:ext>
            </a:extLst>
          </p:cNvPr>
          <p:cNvSpPr/>
          <p:nvPr/>
        </p:nvSpPr>
        <p:spPr>
          <a:xfrm>
            <a:off x="2477884" y="5196951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해결 방안 도출에 유효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51C9D6-B02E-439B-970E-21E719267512}"/>
              </a:ext>
            </a:extLst>
          </p:cNvPr>
          <p:cNvSpPr/>
          <p:nvPr/>
        </p:nvSpPr>
        <p:spPr>
          <a:xfrm>
            <a:off x="7332697" y="5187425"/>
            <a:ext cx="245334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빠르게 변화하는 환경에서 발생하는 문제 대응 불가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15872F-13CC-47E8-B9C0-331EEABED35A}"/>
              </a:ext>
            </a:extLst>
          </p:cNvPr>
          <p:cNvGrpSpPr/>
          <p:nvPr/>
        </p:nvGrpSpPr>
        <p:grpSpPr>
          <a:xfrm>
            <a:off x="2950661" y="2862089"/>
            <a:ext cx="1154560" cy="1122883"/>
            <a:chOff x="3912828" y="2862089"/>
            <a:chExt cx="646331" cy="628598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E53B8A9A-565E-4B39-AE2A-C6F63DCE4930}"/>
                </a:ext>
              </a:extLst>
            </p:cNvPr>
            <p:cNvSpPr/>
            <p:nvPr/>
          </p:nvSpPr>
          <p:spPr>
            <a:xfrm>
              <a:off x="4041915" y="2862089"/>
              <a:ext cx="485208" cy="291985"/>
            </a:xfrm>
            <a:custGeom>
              <a:avLst/>
              <a:gdLst>
                <a:gd name="connsiteX0" fmla="*/ 457219 w 600118"/>
                <a:gd name="connsiteY0" fmla="*/ 0 h 371475"/>
                <a:gd name="connsiteX1" fmla="*/ 142894 w 600118"/>
                <a:gd name="connsiteY1" fmla="*/ 0 h 371475"/>
                <a:gd name="connsiteX2" fmla="*/ 114319 w 600118"/>
                <a:gd name="connsiteY2" fmla="*/ 28575 h 371475"/>
                <a:gd name="connsiteX3" fmla="*/ 114319 w 600118"/>
                <a:gd name="connsiteY3" fmla="*/ 96345 h 371475"/>
                <a:gd name="connsiteX4" fmla="*/ 3172 w 600118"/>
                <a:gd name="connsiteY4" fmla="*/ 161420 h 371475"/>
                <a:gd name="connsiteX5" fmla="*/ 114319 w 600118"/>
                <a:gd name="connsiteY5" fmla="*/ 275092 h 371475"/>
                <a:gd name="connsiteX6" fmla="*/ 114319 w 600118"/>
                <a:gd name="connsiteY6" fmla="*/ 342900 h 371475"/>
                <a:gd name="connsiteX7" fmla="*/ 142894 w 600118"/>
                <a:gd name="connsiteY7" fmla="*/ 371475 h 371475"/>
                <a:gd name="connsiteX8" fmla="*/ 252756 w 600118"/>
                <a:gd name="connsiteY8" fmla="*/ 371475 h 371475"/>
                <a:gd name="connsiteX9" fmla="*/ 281331 w 600118"/>
                <a:gd name="connsiteY9" fmla="*/ 342900 h 371475"/>
                <a:gd name="connsiteX10" fmla="*/ 271453 w 600118"/>
                <a:gd name="connsiteY10" fmla="*/ 311887 h 371475"/>
                <a:gd name="connsiteX11" fmla="*/ 290179 w 600118"/>
                <a:gd name="connsiteY11" fmla="*/ 258489 h 371475"/>
                <a:gd name="connsiteX12" fmla="*/ 328603 w 600118"/>
                <a:gd name="connsiteY12" fmla="*/ 311953 h 371475"/>
                <a:gd name="connsiteX13" fmla="*/ 318783 w 600118"/>
                <a:gd name="connsiteY13" fmla="*/ 342900 h 371475"/>
                <a:gd name="connsiteX14" fmla="*/ 347358 w 600118"/>
                <a:gd name="connsiteY14" fmla="*/ 371475 h 371475"/>
                <a:gd name="connsiteX15" fmla="*/ 457219 w 600118"/>
                <a:gd name="connsiteY15" fmla="*/ 371475 h 371475"/>
                <a:gd name="connsiteX16" fmla="*/ 485794 w 600118"/>
                <a:gd name="connsiteY16" fmla="*/ 342900 h 371475"/>
                <a:gd name="connsiteX17" fmla="*/ 485794 w 600118"/>
                <a:gd name="connsiteY17" fmla="*/ 275092 h 371475"/>
                <a:gd name="connsiteX18" fmla="*/ 596942 w 600118"/>
                <a:gd name="connsiteY18" fmla="*/ 161420 h 371475"/>
                <a:gd name="connsiteX19" fmla="*/ 485794 w 600118"/>
                <a:gd name="connsiteY19" fmla="*/ 96317 h 371475"/>
                <a:gd name="connsiteX20" fmla="*/ 485794 w 600118"/>
                <a:gd name="connsiteY20" fmla="*/ 28575 h 371475"/>
                <a:gd name="connsiteX21" fmla="*/ 457219 w 600118"/>
                <a:gd name="connsiteY21" fmla="*/ 0 h 371475"/>
                <a:gd name="connsiteX22" fmla="*/ 488252 w 600118"/>
                <a:gd name="connsiteY22" fmla="*/ 157134 h 371475"/>
                <a:gd name="connsiteX23" fmla="*/ 541630 w 600118"/>
                <a:gd name="connsiteY23" fmla="*/ 175841 h 371475"/>
                <a:gd name="connsiteX24" fmla="*/ 488223 w 600118"/>
                <a:gd name="connsiteY24" fmla="*/ 214341 h 371475"/>
                <a:gd name="connsiteX25" fmla="*/ 457219 w 600118"/>
                <a:gd name="connsiteY25" fmla="*/ 204445 h 371475"/>
                <a:gd name="connsiteX26" fmla="*/ 428644 w 600118"/>
                <a:gd name="connsiteY26" fmla="*/ 233020 h 371475"/>
                <a:gd name="connsiteX27" fmla="*/ 428644 w 600118"/>
                <a:gd name="connsiteY27" fmla="*/ 314325 h 371475"/>
                <a:gd name="connsiteX28" fmla="*/ 389411 w 600118"/>
                <a:gd name="connsiteY28" fmla="*/ 314325 h 371475"/>
                <a:gd name="connsiteX29" fmla="*/ 275720 w 600118"/>
                <a:gd name="connsiteY29" fmla="*/ 203197 h 371475"/>
                <a:gd name="connsiteX30" fmla="*/ 210646 w 600118"/>
                <a:gd name="connsiteY30" fmla="*/ 314325 h 371475"/>
                <a:gd name="connsiteX31" fmla="*/ 171469 w 600118"/>
                <a:gd name="connsiteY31" fmla="*/ 314325 h 371475"/>
                <a:gd name="connsiteX32" fmla="*/ 171469 w 600118"/>
                <a:gd name="connsiteY32" fmla="*/ 233020 h 371475"/>
                <a:gd name="connsiteX33" fmla="*/ 142894 w 600118"/>
                <a:gd name="connsiteY33" fmla="*/ 204445 h 371475"/>
                <a:gd name="connsiteX34" fmla="*/ 111890 w 600118"/>
                <a:gd name="connsiteY34" fmla="*/ 214322 h 371475"/>
                <a:gd name="connsiteX35" fmla="*/ 58484 w 600118"/>
                <a:gd name="connsiteY35" fmla="*/ 175841 h 371475"/>
                <a:gd name="connsiteX36" fmla="*/ 111862 w 600118"/>
                <a:gd name="connsiteY36" fmla="*/ 157115 h 371475"/>
                <a:gd name="connsiteX37" fmla="*/ 142894 w 600118"/>
                <a:gd name="connsiteY37" fmla="*/ 167011 h 371475"/>
                <a:gd name="connsiteX38" fmla="*/ 171469 w 600118"/>
                <a:gd name="connsiteY38" fmla="*/ 138436 h 371475"/>
                <a:gd name="connsiteX39" fmla="*/ 171469 w 600118"/>
                <a:gd name="connsiteY39" fmla="*/ 57150 h 371475"/>
                <a:gd name="connsiteX40" fmla="*/ 428644 w 600118"/>
                <a:gd name="connsiteY40" fmla="*/ 57150 h 371475"/>
                <a:gd name="connsiteX41" fmla="*/ 428644 w 600118"/>
                <a:gd name="connsiteY41" fmla="*/ 138436 h 371475"/>
                <a:gd name="connsiteX42" fmla="*/ 457219 w 600118"/>
                <a:gd name="connsiteY42" fmla="*/ 167011 h 371475"/>
                <a:gd name="connsiteX43" fmla="*/ 488252 w 600118"/>
                <a:gd name="connsiteY43" fmla="*/ 15713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118" h="371475">
                  <a:moveTo>
                    <a:pt x="457219" y="0"/>
                  </a:moveTo>
                  <a:lnTo>
                    <a:pt x="142894" y="0"/>
                  </a:lnTo>
                  <a:cubicBezTo>
                    <a:pt x="127102" y="0"/>
                    <a:pt x="114319" y="12792"/>
                    <a:pt x="114319" y="28575"/>
                  </a:cubicBezTo>
                  <a:lnTo>
                    <a:pt x="114319" y="96345"/>
                  </a:lnTo>
                  <a:cubicBezTo>
                    <a:pt x="65523" y="84125"/>
                    <a:pt x="15621" y="113729"/>
                    <a:pt x="3172" y="161420"/>
                  </a:cubicBezTo>
                  <a:cubicBezTo>
                    <a:pt x="-14821" y="230324"/>
                    <a:pt x="46625" y="292084"/>
                    <a:pt x="114319" y="275092"/>
                  </a:cubicBezTo>
                  <a:lnTo>
                    <a:pt x="114319" y="342900"/>
                  </a:lnTo>
                  <a:cubicBezTo>
                    <a:pt x="114319" y="358683"/>
                    <a:pt x="127102" y="371475"/>
                    <a:pt x="142894" y="371475"/>
                  </a:cubicBezTo>
                  <a:lnTo>
                    <a:pt x="252756" y="371475"/>
                  </a:lnTo>
                  <a:cubicBezTo>
                    <a:pt x="268548" y="371475"/>
                    <a:pt x="281331" y="358683"/>
                    <a:pt x="281331" y="342900"/>
                  </a:cubicBezTo>
                  <a:cubicBezTo>
                    <a:pt x="281331" y="331727"/>
                    <a:pt x="277902" y="320993"/>
                    <a:pt x="271453" y="311887"/>
                  </a:cubicBezTo>
                  <a:cubicBezTo>
                    <a:pt x="257347" y="291932"/>
                    <a:pt x="268129" y="264233"/>
                    <a:pt x="290179" y="258489"/>
                  </a:cubicBezTo>
                  <a:cubicBezTo>
                    <a:pt x="323069" y="249726"/>
                    <a:pt x="347101" y="285826"/>
                    <a:pt x="328603" y="311953"/>
                  </a:cubicBezTo>
                  <a:cubicBezTo>
                    <a:pt x="322183" y="321069"/>
                    <a:pt x="318783" y="331765"/>
                    <a:pt x="318783" y="342900"/>
                  </a:cubicBezTo>
                  <a:cubicBezTo>
                    <a:pt x="318783" y="358683"/>
                    <a:pt x="331566" y="371475"/>
                    <a:pt x="347358" y="371475"/>
                  </a:cubicBezTo>
                  <a:lnTo>
                    <a:pt x="457219" y="371475"/>
                  </a:lnTo>
                  <a:cubicBezTo>
                    <a:pt x="473012" y="371475"/>
                    <a:pt x="485794" y="358683"/>
                    <a:pt x="485794" y="342900"/>
                  </a:cubicBezTo>
                  <a:lnTo>
                    <a:pt x="485794" y="275092"/>
                  </a:lnTo>
                  <a:cubicBezTo>
                    <a:pt x="553269" y="291989"/>
                    <a:pt x="614982" y="230505"/>
                    <a:pt x="596942" y="161420"/>
                  </a:cubicBezTo>
                  <a:cubicBezTo>
                    <a:pt x="584502" y="113786"/>
                    <a:pt x="534267" y="84011"/>
                    <a:pt x="485794" y="96317"/>
                  </a:cubicBezTo>
                  <a:lnTo>
                    <a:pt x="485794" y="28575"/>
                  </a:lnTo>
                  <a:cubicBezTo>
                    <a:pt x="485794" y="12792"/>
                    <a:pt x="473012" y="0"/>
                    <a:pt x="457219" y="0"/>
                  </a:cubicBezTo>
                  <a:close/>
                  <a:moveTo>
                    <a:pt x="488252" y="157134"/>
                  </a:moveTo>
                  <a:cubicBezTo>
                    <a:pt x="508121" y="142970"/>
                    <a:pt x="535886" y="153772"/>
                    <a:pt x="541630" y="175841"/>
                  </a:cubicBezTo>
                  <a:cubicBezTo>
                    <a:pt x="550345" y="209255"/>
                    <a:pt x="513693" y="232400"/>
                    <a:pt x="488223" y="214341"/>
                  </a:cubicBezTo>
                  <a:cubicBezTo>
                    <a:pt x="479098" y="207864"/>
                    <a:pt x="468354" y="204445"/>
                    <a:pt x="457219" y="204445"/>
                  </a:cubicBezTo>
                  <a:cubicBezTo>
                    <a:pt x="441427" y="204445"/>
                    <a:pt x="428644" y="217237"/>
                    <a:pt x="428644" y="233020"/>
                  </a:cubicBezTo>
                  <a:lnTo>
                    <a:pt x="428644" y="314325"/>
                  </a:lnTo>
                  <a:lnTo>
                    <a:pt x="389411" y="314325"/>
                  </a:lnTo>
                  <a:cubicBezTo>
                    <a:pt x="406270" y="247279"/>
                    <a:pt x="345339" y="185071"/>
                    <a:pt x="275720" y="203197"/>
                  </a:cubicBezTo>
                  <a:cubicBezTo>
                    <a:pt x="227876" y="215684"/>
                    <a:pt x="198311" y="266252"/>
                    <a:pt x="210646" y="314325"/>
                  </a:cubicBezTo>
                  <a:lnTo>
                    <a:pt x="171469" y="314325"/>
                  </a:lnTo>
                  <a:lnTo>
                    <a:pt x="171469" y="233020"/>
                  </a:lnTo>
                  <a:cubicBezTo>
                    <a:pt x="171469" y="217237"/>
                    <a:pt x="158687" y="204445"/>
                    <a:pt x="142894" y="204445"/>
                  </a:cubicBezTo>
                  <a:cubicBezTo>
                    <a:pt x="131760" y="204445"/>
                    <a:pt x="121015" y="207864"/>
                    <a:pt x="111890" y="214322"/>
                  </a:cubicBezTo>
                  <a:cubicBezTo>
                    <a:pt x="86144" y="232629"/>
                    <a:pt x="49787" y="209150"/>
                    <a:pt x="58484" y="175841"/>
                  </a:cubicBezTo>
                  <a:cubicBezTo>
                    <a:pt x="64304" y="153514"/>
                    <a:pt x="92202" y="143151"/>
                    <a:pt x="111862" y="157115"/>
                  </a:cubicBezTo>
                  <a:cubicBezTo>
                    <a:pt x="120987" y="163592"/>
                    <a:pt x="131731" y="167011"/>
                    <a:pt x="142894" y="167011"/>
                  </a:cubicBezTo>
                  <a:cubicBezTo>
                    <a:pt x="158687" y="167011"/>
                    <a:pt x="171469" y="154219"/>
                    <a:pt x="171469" y="138436"/>
                  </a:cubicBezTo>
                  <a:lnTo>
                    <a:pt x="171469" y="57150"/>
                  </a:lnTo>
                  <a:lnTo>
                    <a:pt x="428644" y="57150"/>
                  </a:lnTo>
                  <a:lnTo>
                    <a:pt x="428644" y="138436"/>
                  </a:lnTo>
                  <a:cubicBezTo>
                    <a:pt x="428644" y="154219"/>
                    <a:pt x="441427" y="167011"/>
                    <a:pt x="457219" y="167011"/>
                  </a:cubicBezTo>
                  <a:cubicBezTo>
                    <a:pt x="468383" y="167011"/>
                    <a:pt x="479127" y="163592"/>
                    <a:pt x="488252" y="157134"/>
                  </a:cubicBezTo>
                  <a:close/>
                </a:path>
              </a:pathLst>
            </a:custGeom>
            <a:noFill/>
            <a:ln w="1270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FC8887D-EBA1-4EC3-8544-8D68D530DA67}"/>
                </a:ext>
              </a:extLst>
            </p:cNvPr>
            <p:cNvSpPr/>
            <p:nvPr/>
          </p:nvSpPr>
          <p:spPr>
            <a:xfrm>
              <a:off x="3912828" y="3198991"/>
              <a:ext cx="646331" cy="291696"/>
            </a:xfrm>
            <a:custGeom>
              <a:avLst/>
              <a:gdLst>
                <a:gd name="connsiteX0" fmla="*/ 134540 w 799399"/>
                <a:gd name="connsiteY0" fmla="*/ 30556 h 371108"/>
                <a:gd name="connsiteX1" fmla="*/ 17896 w 799399"/>
                <a:gd name="connsiteY1" fmla="*/ 77600 h 371108"/>
                <a:gd name="connsiteX2" fmla="*/ 2075 w 799399"/>
                <a:gd name="connsiteY2" fmla="*/ 114795 h 371108"/>
                <a:gd name="connsiteX3" fmla="*/ 39271 w 799399"/>
                <a:gd name="connsiteY3" fmla="*/ 130616 h 371108"/>
                <a:gd name="connsiteX4" fmla="*/ 125996 w 799399"/>
                <a:gd name="connsiteY4" fmla="*/ 95621 h 371108"/>
                <a:gd name="connsiteX5" fmla="*/ 174973 w 799399"/>
                <a:gd name="connsiteY5" fmla="*/ 278235 h 371108"/>
                <a:gd name="connsiteX6" fmla="*/ 100964 w 799399"/>
                <a:gd name="connsiteY6" fmla="*/ 317249 h 371108"/>
                <a:gd name="connsiteX7" fmla="*/ 89020 w 799399"/>
                <a:gd name="connsiteY7" fmla="*/ 355873 h 371108"/>
                <a:gd name="connsiteX8" fmla="*/ 127644 w 799399"/>
                <a:gd name="connsiteY8" fmla="*/ 367817 h 371108"/>
                <a:gd name="connsiteX9" fmla="*/ 221827 w 799399"/>
                <a:gd name="connsiteY9" fmla="*/ 318145 h 371108"/>
                <a:gd name="connsiteX10" fmla="*/ 236086 w 799399"/>
                <a:gd name="connsiteY10" fmla="*/ 285464 h 371108"/>
                <a:gd name="connsiteX11" fmla="*/ 232533 w 799399"/>
                <a:gd name="connsiteY11" fmla="*/ 272205 h 371108"/>
                <a:gd name="connsiteX12" fmla="*/ 302170 w 799399"/>
                <a:gd name="connsiteY12" fmla="*/ 238277 h 371108"/>
                <a:gd name="connsiteX13" fmla="*/ 418032 w 799399"/>
                <a:gd name="connsiteY13" fmla="*/ 270786 h 371108"/>
                <a:gd name="connsiteX14" fmla="*/ 524655 w 799399"/>
                <a:gd name="connsiteY14" fmla="*/ 258870 h 371108"/>
                <a:gd name="connsiteX15" fmla="*/ 760456 w 799399"/>
                <a:gd name="connsiteY15" fmla="*/ 131159 h 371108"/>
                <a:gd name="connsiteX16" fmla="*/ 795308 w 799399"/>
                <a:gd name="connsiteY16" fmla="*/ 46358 h 371108"/>
                <a:gd name="connsiteX17" fmla="*/ 712955 w 799399"/>
                <a:gd name="connsiteY17" fmla="*/ 3581 h 371108"/>
                <a:gd name="connsiteX18" fmla="*/ 575233 w 799399"/>
                <a:gd name="connsiteY18" fmla="*/ 41367 h 371108"/>
                <a:gd name="connsiteX19" fmla="*/ 510196 w 799399"/>
                <a:gd name="connsiteY19" fmla="*/ 0 h 371108"/>
                <a:gd name="connsiteX20" fmla="*/ 333565 w 799399"/>
                <a:gd name="connsiteY20" fmla="*/ 0 h 371108"/>
                <a:gd name="connsiteX21" fmla="*/ 234276 w 799399"/>
                <a:gd name="connsiteY21" fmla="*/ 23441 h 371108"/>
                <a:gd name="connsiteX22" fmla="*/ 173887 w 799399"/>
                <a:gd name="connsiteY22" fmla="*/ 53635 h 371108"/>
                <a:gd name="connsiteX23" fmla="*/ 172821 w 799399"/>
                <a:gd name="connsiteY23" fmla="*/ 49673 h 371108"/>
                <a:gd name="connsiteX24" fmla="*/ 134540 w 799399"/>
                <a:gd name="connsiteY24" fmla="*/ 30556 h 371108"/>
                <a:gd name="connsiteX25" fmla="*/ 259831 w 799399"/>
                <a:gd name="connsiteY25" fmla="*/ 74562 h 371108"/>
                <a:gd name="connsiteX26" fmla="*/ 333565 w 799399"/>
                <a:gd name="connsiteY26" fmla="*/ 57150 h 371108"/>
                <a:gd name="connsiteX27" fmla="*/ 510206 w 799399"/>
                <a:gd name="connsiteY27" fmla="*/ 57150 h 371108"/>
                <a:gd name="connsiteX28" fmla="*/ 525303 w 799399"/>
                <a:gd name="connsiteY28" fmla="*/ 72276 h 371108"/>
                <a:gd name="connsiteX29" fmla="*/ 511463 w 799399"/>
                <a:gd name="connsiteY29" fmla="*/ 87344 h 371108"/>
                <a:gd name="connsiteX30" fmla="*/ 406431 w 799399"/>
                <a:gd name="connsiteY30" fmla="*/ 96079 h 371108"/>
                <a:gd name="connsiteX31" fmla="*/ 380342 w 799399"/>
                <a:gd name="connsiteY31" fmla="*/ 126911 h 371108"/>
                <a:gd name="connsiteX32" fmla="*/ 411174 w 799399"/>
                <a:gd name="connsiteY32" fmla="*/ 153000 h 371108"/>
                <a:gd name="connsiteX33" fmla="*/ 516235 w 799399"/>
                <a:gd name="connsiteY33" fmla="*/ 144266 h 371108"/>
                <a:gd name="connsiteX34" fmla="*/ 576576 w 799399"/>
                <a:gd name="connsiteY34" fmla="*/ 100270 h 371108"/>
                <a:gd name="connsiteX35" fmla="*/ 728090 w 799399"/>
                <a:gd name="connsiteY35" fmla="*/ 58684 h 371108"/>
                <a:gd name="connsiteX36" fmla="*/ 741568 w 799399"/>
                <a:gd name="connsiteY36" fmla="*/ 65713 h 371108"/>
                <a:gd name="connsiteX37" fmla="*/ 734538 w 799399"/>
                <a:gd name="connsiteY37" fmla="*/ 80220 h 371108"/>
                <a:gd name="connsiteX38" fmla="*/ 497423 w 799399"/>
                <a:gd name="connsiteY38" fmla="*/ 208617 h 371108"/>
                <a:gd name="connsiteX39" fmla="*/ 433463 w 799399"/>
                <a:gd name="connsiteY39" fmla="*/ 215760 h 371108"/>
                <a:gd name="connsiteX40" fmla="*/ 307161 w 799399"/>
                <a:gd name="connsiteY40" fmla="*/ 180318 h 371108"/>
                <a:gd name="connsiteX41" fmla="*/ 286930 w 799399"/>
                <a:gd name="connsiteY41" fmla="*/ 182128 h 371108"/>
                <a:gd name="connsiteX42" fmla="*/ 217445 w 799399"/>
                <a:gd name="connsiteY42" fmla="*/ 215970 h 371108"/>
                <a:gd name="connsiteX43" fmla="*/ 189004 w 799399"/>
                <a:gd name="connsiteY43" fmla="*/ 109966 h 371108"/>
                <a:gd name="connsiteX44" fmla="*/ 259831 w 799399"/>
                <a:gd name="connsiteY44" fmla="*/ 74562 h 37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9399" h="371108">
                  <a:moveTo>
                    <a:pt x="134540" y="30556"/>
                  </a:moveTo>
                  <a:lnTo>
                    <a:pt x="17896" y="77600"/>
                  </a:lnTo>
                  <a:cubicBezTo>
                    <a:pt x="3247" y="83515"/>
                    <a:pt x="-3811" y="100174"/>
                    <a:pt x="2075" y="114795"/>
                  </a:cubicBezTo>
                  <a:cubicBezTo>
                    <a:pt x="7990" y="129445"/>
                    <a:pt x="24764" y="136427"/>
                    <a:pt x="39271" y="130616"/>
                  </a:cubicBezTo>
                  <a:lnTo>
                    <a:pt x="125996" y="95621"/>
                  </a:lnTo>
                  <a:lnTo>
                    <a:pt x="174973" y="278235"/>
                  </a:lnTo>
                  <a:lnTo>
                    <a:pt x="100964" y="317249"/>
                  </a:lnTo>
                  <a:cubicBezTo>
                    <a:pt x="87010" y="324612"/>
                    <a:pt x="81657" y="341890"/>
                    <a:pt x="89020" y="355873"/>
                  </a:cubicBezTo>
                  <a:cubicBezTo>
                    <a:pt x="96382" y="369799"/>
                    <a:pt x="113594" y="375161"/>
                    <a:pt x="127644" y="367817"/>
                  </a:cubicBezTo>
                  <a:lnTo>
                    <a:pt x="221827" y="318145"/>
                  </a:lnTo>
                  <a:cubicBezTo>
                    <a:pt x="233628" y="311925"/>
                    <a:pt x="239543" y="298361"/>
                    <a:pt x="236086" y="285464"/>
                  </a:cubicBezTo>
                  <a:lnTo>
                    <a:pt x="232533" y="272205"/>
                  </a:lnTo>
                  <a:lnTo>
                    <a:pt x="302170" y="238277"/>
                  </a:lnTo>
                  <a:lnTo>
                    <a:pt x="418032" y="270786"/>
                  </a:lnTo>
                  <a:cubicBezTo>
                    <a:pt x="453999" y="280835"/>
                    <a:pt x="491841" y="276616"/>
                    <a:pt x="524655" y="258870"/>
                  </a:cubicBezTo>
                  <a:lnTo>
                    <a:pt x="760456" y="131159"/>
                  </a:lnTo>
                  <a:cubicBezTo>
                    <a:pt x="792270" y="115976"/>
                    <a:pt x="807252" y="79534"/>
                    <a:pt x="795308" y="46358"/>
                  </a:cubicBezTo>
                  <a:cubicBezTo>
                    <a:pt x="783306" y="12983"/>
                    <a:pt x="747197" y="-5801"/>
                    <a:pt x="712955" y="3581"/>
                  </a:cubicBezTo>
                  <a:lnTo>
                    <a:pt x="575233" y="41367"/>
                  </a:lnTo>
                  <a:cubicBezTo>
                    <a:pt x="563612" y="16993"/>
                    <a:pt x="538943" y="0"/>
                    <a:pt x="510196" y="0"/>
                  </a:cubicBezTo>
                  <a:lnTo>
                    <a:pt x="333565" y="0"/>
                  </a:lnTo>
                  <a:cubicBezTo>
                    <a:pt x="299322" y="0"/>
                    <a:pt x="265004" y="8096"/>
                    <a:pt x="234276" y="23441"/>
                  </a:cubicBezTo>
                  <a:lnTo>
                    <a:pt x="173887" y="53635"/>
                  </a:lnTo>
                  <a:lnTo>
                    <a:pt x="172821" y="49673"/>
                  </a:lnTo>
                  <a:cubicBezTo>
                    <a:pt x="168411" y="33223"/>
                    <a:pt x="150618" y="24146"/>
                    <a:pt x="134540" y="30556"/>
                  </a:cubicBezTo>
                  <a:close/>
                  <a:moveTo>
                    <a:pt x="259831" y="74562"/>
                  </a:moveTo>
                  <a:cubicBezTo>
                    <a:pt x="282634" y="63179"/>
                    <a:pt x="308142" y="57150"/>
                    <a:pt x="333565" y="57150"/>
                  </a:cubicBezTo>
                  <a:lnTo>
                    <a:pt x="510206" y="57150"/>
                  </a:lnTo>
                  <a:cubicBezTo>
                    <a:pt x="518521" y="57150"/>
                    <a:pt x="525303" y="63932"/>
                    <a:pt x="525303" y="72276"/>
                  </a:cubicBezTo>
                  <a:cubicBezTo>
                    <a:pt x="525303" y="80058"/>
                    <a:pt x="519216" y="86677"/>
                    <a:pt x="511463" y="87344"/>
                  </a:cubicBezTo>
                  <a:lnTo>
                    <a:pt x="406431" y="96079"/>
                  </a:lnTo>
                  <a:cubicBezTo>
                    <a:pt x="390724" y="97365"/>
                    <a:pt x="379027" y="111176"/>
                    <a:pt x="380342" y="126911"/>
                  </a:cubicBezTo>
                  <a:cubicBezTo>
                    <a:pt x="381675" y="143075"/>
                    <a:pt x="396210" y="154553"/>
                    <a:pt x="411174" y="153000"/>
                  </a:cubicBezTo>
                  <a:lnTo>
                    <a:pt x="516235" y="144266"/>
                  </a:lnTo>
                  <a:cubicBezTo>
                    <a:pt x="543496" y="141989"/>
                    <a:pt x="566317" y="124254"/>
                    <a:pt x="576576" y="100270"/>
                  </a:cubicBezTo>
                  <a:lnTo>
                    <a:pt x="728090" y="58684"/>
                  </a:lnTo>
                  <a:cubicBezTo>
                    <a:pt x="733700" y="57312"/>
                    <a:pt x="739587" y="60246"/>
                    <a:pt x="741568" y="65713"/>
                  </a:cubicBezTo>
                  <a:cubicBezTo>
                    <a:pt x="743492" y="71123"/>
                    <a:pt x="741063" y="77095"/>
                    <a:pt x="734538" y="80220"/>
                  </a:cubicBezTo>
                  <a:lnTo>
                    <a:pt x="497423" y="208617"/>
                  </a:lnTo>
                  <a:cubicBezTo>
                    <a:pt x="477754" y="219275"/>
                    <a:pt x="454923" y="221761"/>
                    <a:pt x="433463" y="215760"/>
                  </a:cubicBezTo>
                  <a:lnTo>
                    <a:pt x="307161" y="180318"/>
                  </a:lnTo>
                  <a:cubicBezTo>
                    <a:pt x="300379" y="178451"/>
                    <a:pt x="293179" y="179089"/>
                    <a:pt x="286930" y="182128"/>
                  </a:cubicBezTo>
                  <a:lnTo>
                    <a:pt x="217445" y="215970"/>
                  </a:lnTo>
                  <a:lnTo>
                    <a:pt x="189004" y="109966"/>
                  </a:lnTo>
                  <a:lnTo>
                    <a:pt x="259831" y="74562"/>
                  </a:lnTo>
                  <a:close/>
                </a:path>
              </a:pathLst>
            </a:custGeom>
            <a:noFill/>
            <a:ln w="1270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A68845F-4B73-47AA-8148-4A00FDA60FA4}"/>
              </a:ext>
            </a:extLst>
          </p:cNvPr>
          <p:cNvSpPr/>
          <p:nvPr/>
        </p:nvSpPr>
        <p:spPr>
          <a:xfrm>
            <a:off x="7965559" y="2922765"/>
            <a:ext cx="1041697" cy="1011059"/>
          </a:xfrm>
          <a:custGeom>
            <a:avLst/>
            <a:gdLst>
              <a:gd name="connsiteX0" fmla="*/ 504769 w 647700"/>
              <a:gd name="connsiteY0" fmla="*/ 428447 h 628650"/>
              <a:gd name="connsiteX1" fmla="*/ 542869 w 647700"/>
              <a:gd name="connsiteY1" fmla="*/ 428447 h 628650"/>
              <a:gd name="connsiteX2" fmla="*/ 647644 w 647700"/>
              <a:gd name="connsiteY2" fmla="*/ 533222 h 628650"/>
              <a:gd name="connsiteX3" fmla="*/ 647644 w 647700"/>
              <a:gd name="connsiteY3" fmla="*/ 609422 h 628650"/>
              <a:gd name="connsiteX4" fmla="*/ 628594 w 647700"/>
              <a:gd name="connsiteY4" fmla="*/ 628472 h 628650"/>
              <a:gd name="connsiteX5" fmla="*/ 419044 w 647700"/>
              <a:gd name="connsiteY5" fmla="*/ 628472 h 628650"/>
              <a:gd name="connsiteX6" fmla="*/ 399994 w 647700"/>
              <a:gd name="connsiteY6" fmla="*/ 609422 h 628650"/>
              <a:gd name="connsiteX7" fmla="*/ 399994 w 647700"/>
              <a:gd name="connsiteY7" fmla="*/ 533222 h 628650"/>
              <a:gd name="connsiteX8" fmla="*/ 504769 w 647700"/>
              <a:gd name="connsiteY8" fmla="*/ 428447 h 628650"/>
              <a:gd name="connsiteX9" fmla="*/ 104719 w 647700"/>
              <a:gd name="connsiteY9" fmla="*/ 428447 h 628650"/>
              <a:gd name="connsiteX10" fmla="*/ 142819 w 647700"/>
              <a:gd name="connsiteY10" fmla="*/ 428447 h 628650"/>
              <a:gd name="connsiteX11" fmla="*/ 247594 w 647700"/>
              <a:gd name="connsiteY11" fmla="*/ 533222 h 628650"/>
              <a:gd name="connsiteX12" fmla="*/ 247594 w 647700"/>
              <a:gd name="connsiteY12" fmla="*/ 609422 h 628650"/>
              <a:gd name="connsiteX13" fmla="*/ 228544 w 647700"/>
              <a:gd name="connsiteY13" fmla="*/ 628472 h 628650"/>
              <a:gd name="connsiteX14" fmla="*/ 18994 w 647700"/>
              <a:gd name="connsiteY14" fmla="*/ 628472 h 628650"/>
              <a:gd name="connsiteX15" fmla="*/ -56 w 647700"/>
              <a:gd name="connsiteY15" fmla="*/ 609422 h 628650"/>
              <a:gd name="connsiteX16" fmla="*/ -56 w 647700"/>
              <a:gd name="connsiteY16" fmla="*/ 533222 h 628650"/>
              <a:gd name="connsiteX17" fmla="*/ 104719 w 647700"/>
              <a:gd name="connsiteY17" fmla="*/ 428447 h 628650"/>
              <a:gd name="connsiteX18" fmla="*/ 523819 w 647700"/>
              <a:gd name="connsiteY18" fmla="*/ 399872 h 628650"/>
              <a:gd name="connsiteX19" fmla="*/ 447619 w 647700"/>
              <a:gd name="connsiteY19" fmla="*/ 323672 h 628650"/>
              <a:gd name="connsiteX20" fmla="*/ 523819 w 647700"/>
              <a:gd name="connsiteY20" fmla="*/ 247472 h 628650"/>
              <a:gd name="connsiteX21" fmla="*/ 600019 w 647700"/>
              <a:gd name="connsiteY21" fmla="*/ 323672 h 628650"/>
              <a:gd name="connsiteX22" fmla="*/ 523819 w 647700"/>
              <a:gd name="connsiteY22" fmla="*/ 399872 h 628650"/>
              <a:gd name="connsiteX23" fmla="*/ 123769 w 647700"/>
              <a:gd name="connsiteY23" fmla="*/ 399872 h 628650"/>
              <a:gd name="connsiteX24" fmla="*/ 47569 w 647700"/>
              <a:gd name="connsiteY24" fmla="*/ 323672 h 628650"/>
              <a:gd name="connsiteX25" fmla="*/ 123769 w 647700"/>
              <a:gd name="connsiteY25" fmla="*/ 247472 h 628650"/>
              <a:gd name="connsiteX26" fmla="*/ 199969 w 647700"/>
              <a:gd name="connsiteY26" fmla="*/ 323672 h 628650"/>
              <a:gd name="connsiteX27" fmla="*/ 123769 w 647700"/>
              <a:gd name="connsiteY27" fmla="*/ 399872 h 628650"/>
              <a:gd name="connsiteX28" fmla="*/ 219019 w 647700"/>
              <a:gd name="connsiteY28" fmla="*/ 104597 h 628650"/>
              <a:gd name="connsiteX29" fmla="*/ 323794 w 647700"/>
              <a:gd name="connsiteY29" fmla="*/ -178 h 628650"/>
              <a:gd name="connsiteX30" fmla="*/ 428569 w 647700"/>
              <a:gd name="connsiteY30" fmla="*/ 104597 h 628650"/>
              <a:gd name="connsiteX31" fmla="*/ 323794 w 647700"/>
              <a:gd name="connsiteY31" fmla="*/ 209372 h 628650"/>
              <a:gd name="connsiteX32" fmla="*/ 219019 w 647700"/>
              <a:gd name="connsiteY32" fmla="*/ 104597 h 628650"/>
              <a:gd name="connsiteX33" fmla="*/ 323794 w 647700"/>
              <a:gd name="connsiteY33" fmla="*/ 77660 h 628650"/>
              <a:gd name="connsiteX34" fmla="*/ 310324 w 647700"/>
              <a:gd name="connsiteY34" fmla="*/ 64182 h 628650"/>
              <a:gd name="connsiteX35" fmla="*/ 283383 w 647700"/>
              <a:gd name="connsiteY35" fmla="*/ 64182 h 628650"/>
              <a:gd name="connsiteX36" fmla="*/ 283383 w 647700"/>
              <a:gd name="connsiteY36" fmla="*/ 91129 h 628650"/>
              <a:gd name="connsiteX37" fmla="*/ 296854 w 647700"/>
              <a:gd name="connsiteY37" fmla="*/ 104597 h 628650"/>
              <a:gd name="connsiteX38" fmla="*/ 283383 w 647700"/>
              <a:gd name="connsiteY38" fmla="*/ 118065 h 628650"/>
              <a:gd name="connsiteX39" fmla="*/ 283383 w 647700"/>
              <a:gd name="connsiteY39" fmla="*/ 145012 h 628650"/>
              <a:gd name="connsiteX40" fmla="*/ 310324 w 647700"/>
              <a:gd name="connsiteY40" fmla="*/ 145012 h 628650"/>
              <a:gd name="connsiteX41" fmla="*/ 323794 w 647700"/>
              <a:gd name="connsiteY41" fmla="*/ 131534 h 628650"/>
              <a:gd name="connsiteX42" fmla="*/ 337264 w 647700"/>
              <a:gd name="connsiteY42" fmla="*/ 145012 h 628650"/>
              <a:gd name="connsiteX43" fmla="*/ 364205 w 647700"/>
              <a:gd name="connsiteY43" fmla="*/ 145012 h 628650"/>
              <a:gd name="connsiteX44" fmla="*/ 364205 w 647700"/>
              <a:gd name="connsiteY44" fmla="*/ 118065 h 628650"/>
              <a:gd name="connsiteX45" fmla="*/ 350735 w 647700"/>
              <a:gd name="connsiteY45" fmla="*/ 104597 h 628650"/>
              <a:gd name="connsiteX46" fmla="*/ 364205 w 647700"/>
              <a:gd name="connsiteY46" fmla="*/ 91129 h 628650"/>
              <a:gd name="connsiteX47" fmla="*/ 364205 w 647700"/>
              <a:gd name="connsiteY47" fmla="*/ 64182 h 628650"/>
              <a:gd name="connsiteX48" fmla="*/ 337264 w 647700"/>
              <a:gd name="connsiteY48" fmla="*/ 64182 h 628650"/>
              <a:gd name="connsiteX49" fmla="*/ 323794 w 647700"/>
              <a:gd name="connsiteY49" fmla="*/ 7766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47700" h="628650">
                <a:moveTo>
                  <a:pt x="504769" y="428447"/>
                </a:moveTo>
                <a:lnTo>
                  <a:pt x="542869" y="428447"/>
                </a:lnTo>
                <a:cubicBezTo>
                  <a:pt x="600733" y="428447"/>
                  <a:pt x="647644" y="475358"/>
                  <a:pt x="647644" y="533222"/>
                </a:cubicBezTo>
                <a:lnTo>
                  <a:pt x="647644" y="609422"/>
                </a:lnTo>
                <a:cubicBezTo>
                  <a:pt x="647644" y="619947"/>
                  <a:pt x="639119" y="628472"/>
                  <a:pt x="628594" y="628472"/>
                </a:cubicBezTo>
                <a:lnTo>
                  <a:pt x="419044" y="628472"/>
                </a:lnTo>
                <a:cubicBezTo>
                  <a:pt x="408523" y="628472"/>
                  <a:pt x="399994" y="619947"/>
                  <a:pt x="399994" y="609422"/>
                </a:cubicBezTo>
                <a:lnTo>
                  <a:pt x="399994" y="533222"/>
                </a:lnTo>
                <a:cubicBezTo>
                  <a:pt x="399994" y="475358"/>
                  <a:pt x="446905" y="428447"/>
                  <a:pt x="504769" y="428447"/>
                </a:cubicBezTo>
                <a:close/>
                <a:moveTo>
                  <a:pt x="104719" y="428447"/>
                </a:moveTo>
                <a:lnTo>
                  <a:pt x="142819" y="428447"/>
                </a:lnTo>
                <a:cubicBezTo>
                  <a:pt x="200684" y="428447"/>
                  <a:pt x="247594" y="475358"/>
                  <a:pt x="247594" y="533222"/>
                </a:cubicBezTo>
                <a:lnTo>
                  <a:pt x="247594" y="609422"/>
                </a:lnTo>
                <a:cubicBezTo>
                  <a:pt x="247594" y="619947"/>
                  <a:pt x="239065" y="628472"/>
                  <a:pt x="228544" y="628472"/>
                </a:cubicBezTo>
                <a:lnTo>
                  <a:pt x="18994" y="628472"/>
                </a:lnTo>
                <a:cubicBezTo>
                  <a:pt x="8473" y="628472"/>
                  <a:pt x="-56" y="619947"/>
                  <a:pt x="-56" y="609422"/>
                </a:cubicBezTo>
                <a:lnTo>
                  <a:pt x="-56" y="533222"/>
                </a:lnTo>
                <a:cubicBezTo>
                  <a:pt x="-56" y="475358"/>
                  <a:pt x="46854" y="428447"/>
                  <a:pt x="104719" y="428447"/>
                </a:cubicBezTo>
                <a:close/>
                <a:moveTo>
                  <a:pt x="523819" y="399872"/>
                </a:moveTo>
                <a:cubicBezTo>
                  <a:pt x="481738" y="399872"/>
                  <a:pt x="447619" y="365753"/>
                  <a:pt x="447619" y="323672"/>
                </a:cubicBezTo>
                <a:cubicBezTo>
                  <a:pt x="447619" y="281591"/>
                  <a:pt x="481738" y="247472"/>
                  <a:pt x="523819" y="247472"/>
                </a:cubicBezTo>
                <a:cubicBezTo>
                  <a:pt x="565900" y="247472"/>
                  <a:pt x="600019" y="281591"/>
                  <a:pt x="600019" y="323672"/>
                </a:cubicBezTo>
                <a:cubicBezTo>
                  <a:pt x="600019" y="365753"/>
                  <a:pt x="565900" y="399872"/>
                  <a:pt x="523819" y="399872"/>
                </a:cubicBezTo>
                <a:close/>
                <a:moveTo>
                  <a:pt x="123769" y="399872"/>
                </a:moveTo>
                <a:cubicBezTo>
                  <a:pt x="81685" y="399872"/>
                  <a:pt x="47569" y="365753"/>
                  <a:pt x="47569" y="323672"/>
                </a:cubicBezTo>
                <a:cubicBezTo>
                  <a:pt x="47569" y="281591"/>
                  <a:pt x="81685" y="247472"/>
                  <a:pt x="123769" y="247472"/>
                </a:cubicBezTo>
                <a:cubicBezTo>
                  <a:pt x="165853" y="247472"/>
                  <a:pt x="199969" y="281591"/>
                  <a:pt x="199969" y="323672"/>
                </a:cubicBezTo>
                <a:cubicBezTo>
                  <a:pt x="199969" y="365753"/>
                  <a:pt x="165853" y="399872"/>
                  <a:pt x="123769" y="399872"/>
                </a:cubicBezTo>
                <a:close/>
                <a:moveTo>
                  <a:pt x="219019" y="104597"/>
                </a:moveTo>
                <a:cubicBezTo>
                  <a:pt x="219019" y="46761"/>
                  <a:pt x="265993" y="-178"/>
                  <a:pt x="323794" y="-178"/>
                </a:cubicBezTo>
                <a:cubicBezTo>
                  <a:pt x="381631" y="-178"/>
                  <a:pt x="428569" y="46799"/>
                  <a:pt x="428569" y="104597"/>
                </a:cubicBezTo>
                <a:cubicBezTo>
                  <a:pt x="428569" y="162433"/>
                  <a:pt x="381595" y="209372"/>
                  <a:pt x="323794" y="209372"/>
                </a:cubicBezTo>
                <a:cubicBezTo>
                  <a:pt x="265957" y="209372"/>
                  <a:pt x="219019" y="162395"/>
                  <a:pt x="219019" y="104597"/>
                </a:cubicBezTo>
                <a:close/>
                <a:moveTo>
                  <a:pt x="323794" y="77660"/>
                </a:moveTo>
                <a:lnTo>
                  <a:pt x="310324" y="64182"/>
                </a:lnTo>
                <a:cubicBezTo>
                  <a:pt x="302884" y="56743"/>
                  <a:pt x="290822" y="56743"/>
                  <a:pt x="283383" y="64182"/>
                </a:cubicBezTo>
                <a:cubicBezTo>
                  <a:pt x="275943" y="71621"/>
                  <a:pt x="275943" y="83690"/>
                  <a:pt x="283383" y="91129"/>
                </a:cubicBezTo>
                <a:lnTo>
                  <a:pt x="296854" y="104597"/>
                </a:lnTo>
                <a:lnTo>
                  <a:pt x="283383" y="118065"/>
                </a:lnTo>
                <a:cubicBezTo>
                  <a:pt x="275943" y="125504"/>
                  <a:pt x="275943" y="137573"/>
                  <a:pt x="283383" y="145012"/>
                </a:cubicBezTo>
                <a:cubicBezTo>
                  <a:pt x="290822" y="152451"/>
                  <a:pt x="302884" y="152451"/>
                  <a:pt x="310324" y="145012"/>
                </a:cubicBezTo>
                <a:lnTo>
                  <a:pt x="323794" y="131534"/>
                </a:lnTo>
                <a:lnTo>
                  <a:pt x="337264" y="145012"/>
                </a:lnTo>
                <a:cubicBezTo>
                  <a:pt x="344704" y="152451"/>
                  <a:pt x="356766" y="152451"/>
                  <a:pt x="364205" y="145012"/>
                </a:cubicBezTo>
                <a:cubicBezTo>
                  <a:pt x="371645" y="137573"/>
                  <a:pt x="371645" y="125504"/>
                  <a:pt x="364205" y="118065"/>
                </a:cubicBezTo>
                <a:lnTo>
                  <a:pt x="350735" y="104597"/>
                </a:lnTo>
                <a:lnTo>
                  <a:pt x="364205" y="91129"/>
                </a:lnTo>
                <a:cubicBezTo>
                  <a:pt x="371645" y="83690"/>
                  <a:pt x="371645" y="71621"/>
                  <a:pt x="364205" y="64182"/>
                </a:cubicBezTo>
                <a:cubicBezTo>
                  <a:pt x="356766" y="56743"/>
                  <a:pt x="344704" y="56743"/>
                  <a:pt x="337264" y="64182"/>
                </a:cubicBezTo>
                <a:lnTo>
                  <a:pt x="323794" y="77660"/>
                </a:lnTo>
                <a:close/>
              </a:path>
            </a:pathLst>
          </a:custGeom>
          <a:noFill/>
          <a:ln w="19050" cap="flat">
            <a:solidFill>
              <a:srgbClr val="6D524A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230120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B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ottom/up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224" y="801454"/>
              <a:ext cx="122990" cy="2545"/>
              <a:chOff x="2701" y="1475"/>
              <a:chExt cx="290" cy="6"/>
            </a:xfrm>
            <a:solidFill>
              <a:srgbClr val="363B64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en-US" altLang="ko-KR" sz="2000" b="1" kern="0">
                  <a:solidFill>
                    <a:srgbClr val="363B64"/>
                  </a:solidFill>
                </a:rPr>
                <a:t>Bottom/Up 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접근방식 이란 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? (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상향식 접근방식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) </a:t>
              </a: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7" name="Freeform 24">
            <a:extLst>
              <a:ext uri="{FF2B5EF4-FFF2-40B4-BE49-F238E27FC236}">
                <a16:creationId xmlns:a16="http://schemas.microsoft.com/office/drawing/2014/main" id="{13A5CCC2-6508-40C5-B1F7-232AF94E0E2C}"/>
              </a:ext>
            </a:extLst>
          </p:cNvPr>
          <p:cNvSpPr>
            <a:spLocks noEditPoints="1"/>
          </p:cNvSpPr>
          <p:nvPr/>
        </p:nvSpPr>
        <p:spPr bwMode="auto">
          <a:xfrm>
            <a:off x="254636" y="644087"/>
            <a:ext cx="149709" cy="161183"/>
          </a:xfrm>
          <a:custGeom>
            <a:avLst/>
            <a:gdLst>
              <a:gd name="T0" fmla="*/ 81 w 1058"/>
              <a:gd name="T1" fmla="*/ 1141 h 1141"/>
              <a:gd name="T2" fmla="*/ 91 w 1058"/>
              <a:gd name="T3" fmla="*/ 1140 h 1141"/>
              <a:gd name="T4" fmla="*/ 101 w 1058"/>
              <a:gd name="T5" fmla="*/ 1131 h 1141"/>
              <a:gd name="T6" fmla="*/ 206 w 1058"/>
              <a:gd name="T7" fmla="*/ 1129 h 1141"/>
              <a:gd name="T8" fmla="*/ 206 w 1058"/>
              <a:gd name="T9" fmla="*/ 1115 h 1141"/>
              <a:gd name="T10" fmla="*/ 120 w 1058"/>
              <a:gd name="T11" fmla="*/ 1112 h 1141"/>
              <a:gd name="T12" fmla="*/ 352 w 1058"/>
              <a:gd name="T13" fmla="*/ 962 h 1141"/>
              <a:gd name="T14" fmla="*/ 365 w 1058"/>
              <a:gd name="T15" fmla="*/ 968 h 1141"/>
              <a:gd name="T16" fmla="*/ 378 w 1058"/>
              <a:gd name="T17" fmla="*/ 962 h 1141"/>
              <a:gd name="T18" fmla="*/ 994 w 1058"/>
              <a:gd name="T19" fmla="*/ 347 h 1141"/>
              <a:gd name="T20" fmla="*/ 997 w 1058"/>
              <a:gd name="T21" fmla="*/ 343 h 1141"/>
              <a:gd name="T22" fmla="*/ 1015 w 1058"/>
              <a:gd name="T23" fmla="*/ 325 h 1141"/>
              <a:gd name="T24" fmla="*/ 1051 w 1058"/>
              <a:gd name="T25" fmla="*/ 256 h 1141"/>
              <a:gd name="T26" fmla="*/ 1058 w 1058"/>
              <a:gd name="T27" fmla="*/ 180 h 1141"/>
              <a:gd name="T28" fmla="*/ 1036 w 1058"/>
              <a:gd name="T29" fmla="*/ 106 h 1141"/>
              <a:gd name="T30" fmla="*/ 1000 w 1058"/>
              <a:gd name="T31" fmla="*/ 59 h 1141"/>
              <a:gd name="T32" fmla="*/ 954 w 1058"/>
              <a:gd name="T33" fmla="*/ 23 h 1141"/>
              <a:gd name="T34" fmla="*/ 879 w 1058"/>
              <a:gd name="T35" fmla="*/ 1 h 1141"/>
              <a:gd name="T36" fmla="*/ 840 w 1058"/>
              <a:gd name="T37" fmla="*/ 1 h 1141"/>
              <a:gd name="T38" fmla="*/ 765 w 1058"/>
              <a:gd name="T39" fmla="*/ 23 h 1141"/>
              <a:gd name="T40" fmla="*/ 719 w 1058"/>
              <a:gd name="T41" fmla="*/ 59 h 1141"/>
              <a:gd name="T42" fmla="*/ 713 w 1058"/>
              <a:gd name="T43" fmla="*/ 64 h 1141"/>
              <a:gd name="T44" fmla="*/ 710 w 1058"/>
              <a:gd name="T45" fmla="*/ 66 h 1141"/>
              <a:gd name="T46" fmla="*/ 92 w 1058"/>
              <a:gd name="T47" fmla="*/ 687 h 1141"/>
              <a:gd name="T48" fmla="*/ 97 w 1058"/>
              <a:gd name="T49" fmla="*/ 707 h 1141"/>
              <a:gd name="T50" fmla="*/ 6 w 1058"/>
              <a:gd name="T51" fmla="*/ 880 h 1141"/>
              <a:gd name="T52" fmla="*/ 1 w 1058"/>
              <a:gd name="T53" fmla="*/ 899 h 1141"/>
              <a:gd name="T54" fmla="*/ 69 w 1058"/>
              <a:gd name="T55" fmla="*/ 1137 h 1141"/>
              <a:gd name="T56" fmla="*/ 735 w 1058"/>
              <a:gd name="T57" fmla="*/ 96 h 1141"/>
              <a:gd name="T58" fmla="*/ 739 w 1058"/>
              <a:gd name="T59" fmla="*/ 93 h 1141"/>
              <a:gd name="T60" fmla="*/ 744 w 1058"/>
              <a:gd name="T61" fmla="*/ 87 h 1141"/>
              <a:gd name="T62" fmla="*/ 770 w 1058"/>
              <a:gd name="T63" fmla="*/ 64 h 1141"/>
              <a:gd name="T64" fmla="*/ 859 w 1058"/>
              <a:gd name="T65" fmla="*/ 38 h 1141"/>
              <a:gd name="T66" fmla="*/ 950 w 1058"/>
              <a:gd name="T67" fmla="*/ 64 h 1141"/>
              <a:gd name="T68" fmla="*/ 994 w 1058"/>
              <a:gd name="T69" fmla="*/ 111 h 1141"/>
              <a:gd name="T70" fmla="*/ 1019 w 1058"/>
              <a:gd name="T71" fmla="*/ 230 h 1141"/>
              <a:gd name="T72" fmla="*/ 973 w 1058"/>
              <a:gd name="T73" fmla="*/ 312 h 1141"/>
              <a:gd name="T74" fmla="*/ 968 w 1058"/>
              <a:gd name="T75" fmla="*/ 318 h 1141"/>
              <a:gd name="T76" fmla="*/ 964 w 1058"/>
              <a:gd name="T77" fmla="*/ 321 h 1141"/>
              <a:gd name="T78" fmla="*/ 365 w 1058"/>
              <a:gd name="T79" fmla="*/ 922 h 1141"/>
              <a:gd name="T80" fmla="*/ 177 w 1058"/>
              <a:gd name="T81" fmla="*/ 735 h 1141"/>
              <a:gd name="T82" fmla="*/ 735 w 1058"/>
              <a:gd name="T83" fmla="*/ 9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1141">
                <a:moveTo>
                  <a:pt x="78" y="1141"/>
                </a:moveTo>
                <a:lnTo>
                  <a:pt x="81" y="1141"/>
                </a:lnTo>
                <a:lnTo>
                  <a:pt x="84" y="1141"/>
                </a:lnTo>
                <a:lnTo>
                  <a:pt x="91" y="1140"/>
                </a:lnTo>
                <a:lnTo>
                  <a:pt x="97" y="1135"/>
                </a:lnTo>
                <a:lnTo>
                  <a:pt x="101" y="1131"/>
                </a:lnTo>
                <a:lnTo>
                  <a:pt x="199" y="1131"/>
                </a:lnTo>
                <a:lnTo>
                  <a:pt x="206" y="1129"/>
                </a:lnTo>
                <a:lnTo>
                  <a:pt x="208" y="1122"/>
                </a:lnTo>
                <a:lnTo>
                  <a:pt x="206" y="1115"/>
                </a:lnTo>
                <a:lnTo>
                  <a:pt x="199" y="1112"/>
                </a:lnTo>
                <a:lnTo>
                  <a:pt x="120" y="1112"/>
                </a:lnTo>
                <a:lnTo>
                  <a:pt x="310" y="922"/>
                </a:lnTo>
                <a:lnTo>
                  <a:pt x="352" y="962"/>
                </a:lnTo>
                <a:lnTo>
                  <a:pt x="357" y="967"/>
                </a:lnTo>
                <a:lnTo>
                  <a:pt x="365" y="968"/>
                </a:lnTo>
                <a:lnTo>
                  <a:pt x="372" y="967"/>
                </a:lnTo>
                <a:lnTo>
                  <a:pt x="378" y="962"/>
                </a:lnTo>
                <a:lnTo>
                  <a:pt x="993" y="348"/>
                </a:lnTo>
                <a:lnTo>
                  <a:pt x="994" y="347"/>
                </a:lnTo>
                <a:lnTo>
                  <a:pt x="994" y="345"/>
                </a:lnTo>
                <a:lnTo>
                  <a:pt x="997" y="343"/>
                </a:lnTo>
                <a:lnTo>
                  <a:pt x="1000" y="340"/>
                </a:lnTo>
                <a:lnTo>
                  <a:pt x="1015" y="325"/>
                </a:lnTo>
                <a:lnTo>
                  <a:pt x="1036" y="292"/>
                </a:lnTo>
                <a:lnTo>
                  <a:pt x="1051" y="256"/>
                </a:lnTo>
                <a:lnTo>
                  <a:pt x="1058" y="219"/>
                </a:lnTo>
                <a:lnTo>
                  <a:pt x="1058" y="180"/>
                </a:lnTo>
                <a:lnTo>
                  <a:pt x="1051" y="142"/>
                </a:lnTo>
                <a:lnTo>
                  <a:pt x="1036" y="106"/>
                </a:lnTo>
                <a:lnTo>
                  <a:pt x="1015" y="73"/>
                </a:lnTo>
                <a:lnTo>
                  <a:pt x="1000" y="59"/>
                </a:lnTo>
                <a:lnTo>
                  <a:pt x="986" y="44"/>
                </a:lnTo>
                <a:lnTo>
                  <a:pt x="954" y="23"/>
                </a:lnTo>
                <a:lnTo>
                  <a:pt x="918" y="8"/>
                </a:lnTo>
                <a:lnTo>
                  <a:pt x="879" y="1"/>
                </a:lnTo>
                <a:lnTo>
                  <a:pt x="859" y="0"/>
                </a:lnTo>
                <a:lnTo>
                  <a:pt x="840" y="1"/>
                </a:lnTo>
                <a:lnTo>
                  <a:pt x="801" y="8"/>
                </a:lnTo>
                <a:lnTo>
                  <a:pt x="765" y="23"/>
                </a:lnTo>
                <a:lnTo>
                  <a:pt x="734" y="44"/>
                </a:lnTo>
                <a:lnTo>
                  <a:pt x="719" y="59"/>
                </a:lnTo>
                <a:lnTo>
                  <a:pt x="716" y="62"/>
                </a:lnTo>
                <a:lnTo>
                  <a:pt x="713" y="64"/>
                </a:lnTo>
                <a:lnTo>
                  <a:pt x="712" y="64"/>
                </a:lnTo>
                <a:lnTo>
                  <a:pt x="710" y="66"/>
                </a:lnTo>
                <a:lnTo>
                  <a:pt x="97" y="680"/>
                </a:lnTo>
                <a:lnTo>
                  <a:pt x="92" y="687"/>
                </a:lnTo>
                <a:lnTo>
                  <a:pt x="92" y="701"/>
                </a:lnTo>
                <a:lnTo>
                  <a:pt x="97" y="707"/>
                </a:lnTo>
                <a:lnTo>
                  <a:pt x="137" y="748"/>
                </a:lnTo>
                <a:lnTo>
                  <a:pt x="6" y="880"/>
                </a:lnTo>
                <a:lnTo>
                  <a:pt x="0" y="889"/>
                </a:lnTo>
                <a:lnTo>
                  <a:pt x="1" y="899"/>
                </a:lnTo>
                <a:lnTo>
                  <a:pt x="65" y="1127"/>
                </a:lnTo>
                <a:lnTo>
                  <a:pt x="69" y="1137"/>
                </a:lnTo>
                <a:lnTo>
                  <a:pt x="78" y="1141"/>
                </a:lnTo>
                <a:close/>
                <a:moveTo>
                  <a:pt x="735" y="96"/>
                </a:moveTo>
                <a:lnTo>
                  <a:pt x="736" y="95"/>
                </a:lnTo>
                <a:lnTo>
                  <a:pt x="739" y="93"/>
                </a:lnTo>
                <a:lnTo>
                  <a:pt x="741" y="90"/>
                </a:lnTo>
                <a:lnTo>
                  <a:pt x="744" y="87"/>
                </a:lnTo>
                <a:lnTo>
                  <a:pt x="746" y="85"/>
                </a:lnTo>
                <a:lnTo>
                  <a:pt x="770" y="64"/>
                </a:lnTo>
                <a:lnTo>
                  <a:pt x="827" y="40"/>
                </a:lnTo>
                <a:lnTo>
                  <a:pt x="859" y="38"/>
                </a:lnTo>
                <a:lnTo>
                  <a:pt x="892" y="40"/>
                </a:lnTo>
                <a:lnTo>
                  <a:pt x="950" y="64"/>
                </a:lnTo>
                <a:lnTo>
                  <a:pt x="973" y="85"/>
                </a:lnTo>
                <a:lnTo>
                  <a:pt x="994" y="111"/>
                </a:lnTo>
                <a:lnTo>
                  <a:pt x="1019" y="168"/>
                </a:lnTo>
                <a:lnTo>
                  <a:pt x="1019" y="230"/>
                </a:lnTo>
                <a:lnTo>
                  <a:pt x="994" y="288"/>
                </a:lnTo>
                <a:lnTo>
                  <a:pt x="973" y="312"/>
                </a:lnTo>
                <a:lnTo>
                  <a:pt x="971" y="315"/>
                </a:lnTo>
                <a:lnTo>
                  <a:pt x="968" y="318"/>
                </a:lnTo>
                <a:lnTo>
                  <a:pt x="966" y="319"/>
                </a:lnTo>
                <a:lnTo>
                  <a:pt x="964" y="321"/>
                </a:lnTo>
                <a:lnTo>
                  <a:pt x="963" y="324"/>
                </a:lnTo>
                <a:lnTo>
                  <a:pt x="365" y="922"/>
                </a:lnTo>
                <a:lnTo>
                  <a:pt x="324" y="880"/>
                </a:lnTo>
                <a:lnTo>
                  <a:pt x="177" y="735"/>
                </a:lnTo>
                <a:lnTo>
                  <a:pt x="137" y="694"/>
                </a:lnTo>
                <a:lnTo>
                  <a:pt x="735" y="96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84EA0EC8-6034-4335-935A-9C41CC94D55F}"/>
              </a:ext>
            </a:extLst>
          </p:cNvPr>
          <p:cNvSpPr>
            <a:spLocks noEditPoints="1"/>
          </p:cNvSpPr>
          <p:nvPr/>
        </p:nvSpPr>
        <p:spPr bwMode="auto">
          <a:xfrm>
            <a:off x="282627" y="654691"/>
            <a:ext cx="110691" cy="110707"/>
          </a:xfrm>
          <a:custGeom>
            <a:avLst/>
            <a:gdLst>
              <a:gd name="T0" fmla="*/ 153 w 781"/>
              <a:gd name="T1" fmla="*/ 778 h 782"/>
              <a:gd name="T2" fmla="*/ 158 w 781"/>
              <a:gd name="T3" fmla="*/ 782 h 782"/>
              <a:gd name="T4" fmla="*/ 166 w 781"/>
              <a:gd name="T5" fmla="*/ 782 h 782"/>
              <a:gd name="T6" fmla="*/ 173 w 781"/>
              <a:gd name="T7" fmla="*/ 782 h 782"/>
              <a:gd name="T8" fmla="*/ 179 w 781"/>
              <a:gd name="T9" fmla="*/ 778 h 782"/>
              <a:gd name="T10" fmla="*/ 572 w 781"/>
              <a:gd name="T11" fmla="*/ 385 h 782"/>
              <a:gd name="T12" fmla="*/ 576 w 781"/>
              <a:gd name="T13" fmla="*/ 390 h 782"/>
              <a:gd name="T14" fmla="*/ 584 w 781"/>
              <a:gd name="T15" fmla="*/ 395 h 782"/>
              <a:gd name="T16" fmla="*/ 591 w 781"/>
              <a:gd name="T17" fmla="*/ 396 h 782"/>
              <a:gd name="T18" fmla="*/ 598 w 781"/>
              <a:gd name="T19" fmla="*/ 395 h 782"/>
              <a:gd name="T20" fmla="*/ 604 w 781"/>
              <a:gd name="T21" fmla="*/ 390 h 782"/>
              <a:gd name="T22" fmla="*/ 735 w 781"/>
              <a:gd name="T23" fmla="*/ 259 h 782"/>
              <a:gd name="T24" fmla="*/ 741 w 781"/>
              <a:gd name="T25" fmla="*/ 252 h 782"/>
              <a:gd name="T26" fmla="*/ 741 w 781"/>
              <a:gd name="T27" fmla="*/ 245 h 782"/>
              <a:gd name="T28" fmla="*/ 741 w 781"/>
              <a:gd name="T29" fmla="*/ 238 h 782"/>
              <a:gd name="T30" fmla="*/ 735 w 781"/>
              <a:gd name="T31" fmla="*/ 232 h 782"/>
              <a:gd name="T32" fmla="*/ 729 w 781"/>
              <a:gd name="T33" fmla="*/ 226 h 782"/>
              <a:gd name="T34" fmla="*/ 748 w 781"/>
              <a:gd name="T35" fmla="*/ 210 h 782"/>
              <a:gd name="T36" fmla="*/ 764 w 781"/>
              <a:gd name="T37" fmla="*/ 190 h 782"/>
              <a:gd name="T38" fmla="*/ 781 w 781"/>
              <a:gd name="T39" fmla="*/ 147 h 782"/>
              <a:gd name="T40" fmla="*/ 781 w 781"/>
              <a:gd name="T41" fmla="*/ 99 h 782"/>
              <a:gd name="T42" fmla="*/ 764 w 781"/>
              <a:gd name="T43" fmla="*/ 55 h 782"/>
              <a:gd name="T44" fmla="*/ 748 w 781"/>
              <a:gd name="T45" fmla="*/ 36 h 782"/>
              <a:gd name="T46" fmla="*/ 729 w 781"/>
              <a:gd name="T47" fmla="*/ 20 h 782"/>
              <a:gd name="T48" fmla="*/ 684 w 781"/>
              <a:gd name="T49" fmla="*/ 3 h 782"/>
              <a:gd name="T50" fmla="*/ 660 w 781"/>
              <a:gd name="T51" fmla="*/ 0 h 782"/>
              <a:gd name="T52" fmla="*/ 637 w 781"/>
              <a:gd name="T53" fmla="*/ 3 h 782"/>
              <a:gd name="T54" fmla="*/ 592 w 781"/>
              <a:gd name="T55" fmla="*/ 20 h 782"/>
              <a:gd name="T56" fmla="*/ 573 w 781"/>
              <a:gd name="T57" fmla="*/ 37 h 782"/>
              <a:gd name="T58" fmla="*/ 558 w 781"/>
              <a:gd name="T59" fmla="*/ 55 h 782"/>
              <a:gd name="T60" fmla="*/ 547 w 781"/>
              <a:gd name="T61" fmla="*/ 45 h 782"/>
              <a:gd name="T62" fmla="*/ 542 w 781"/>
              <a:gd name="T63" fmla="*/ 40 h 782"/>
              <a:gd name="T64" fmla="*/ 527 w 781"/>
              <a:gd name="T65" fmla="*/ 40 h 782"/>
              <a:gd name="T66" fmla="*/ 520 w 781"/>
              <a:gd name="T67" fmla="*/ 45 h 782"/>
              <a:gd name="T68" fmla="*/ 389 w 781"/>
              <a:gd name="T69" fmla="*/ 176 h 782"/>
              <a:gd name="T70" fmla="*/ 385 w 781"/>
              <a:gd name="T71" fmla="*/ 182 h 782"/>
              <a:gd name="T72" fmla="*/ 385 w 781"/>
              <a:gd name="T73" fmla="*/ 196 h 782"/>
              <a:gd name="T74" fmla="*/ 389 w 781"/>
              <a:gd name="T75" fmla="*/ 203 h 782"/>
              <a:gd name="T76" fmla="*/ 399 w 781"/>
              <a:gd name="T77" fmla="*/ 212 h 782"/>
              <a:gd name="T78" fmla="*/ 6 w 781"/>
              <a:gd name="T79" fmla="*/ 604 h 782"/>
              <a:gd name="T80" fmla="*/ 1 w 781"/>
              <a:gd name="T81" fmla="*/ 611 h 782"/>
              <a:gd name="T82" fmla="*/ 0 w 781"/>
              <a:gd name="T83" fmla="*/ 618 h 782"/>
              <a:gd name="T84" fmla="*/ 1 w 781"/>
              <a:gd name="T85" fmla="*/ 625 h 782"/>
              <a:gd name="T86" fmla="*/ 6 w 781"/>
              <a:gd name="T87" fmla="*/ 631 h 782"/>
              <a:gd name="T88" fmla="*/ 153 w 781"/>
              <a:gd name="T89" fmla="*/ 778 h 782"/>
              <a:gd name="T90" fmla="*/ 535 w 781"/>
              <a:gd name="T91" fmla="*/ 85 h 782"/>
              <a:gd name="T92" fmla="*/ 615 w 781"/>
              <a:gd name="T93" fmla="*/ 166 h 782"/>
              <a:gd name="T94" fmla="*/ 687 w 781"/>
              <a:gd name="T95" fmla="*/ 238 h 782"/>
              <a:gd name="T96" fmla="*/ 687 w 781"/>
              <a:gd name="T97" fmla="*/ 238 h 782"/>
              <a:gd name="T98" fmla="*/ 694 w 781"/>
              <a:gd name="T99" fmla="*/ 245 h 782"/>
              <a:gd name="T100" fmla="*/ 591 w 781"/>
              <a:gd name="T101" fmla="*/ 350 h 782"/>
              <a:gd name="T102" fmla="*/ 431 w 781"/>
              <a:gd name="T103" fmla="*/ 189 h 782"/>
              <a:gd name="T104" fmla="*/ 535 w 781"/>
              <a:gd name="T105" fmla="*/ 85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1" h="782">
                <a:moveTo>
                  <a:pt x="153" y="778"/>
                </a:moveTo>
                <a:lnTo>
                  <a:pt x="158" y="782"/>
                </a:lnTo>
                <a:lnTo>
                  <a:pt x="166" y="782"/>
                </a:lnTo>
                <a:lnTo>
                  <a:pt x="173" y="782"/>
                </a:lnTo>
                <a:lnTo>
                  <a:pt x="179" y="778"/>
                </a:lnTo>
                <a:lnTo>
                  <a:pt x="572" y="385"/>
                </a:lnTo>
                <a:lnTo>
                  <a:pt x="576" y="390"/>
                </a:lnTo>
                <a:lnTo>
                  <a:pt x="584" y="395"/>
                </a:lnTo>
                <a:lnTo>
                  <a:pt x="591" y="396"/>
                </a:lnTo>
                <a:lnTo>
                  <a:pt x="598" y="395"/>
                </a:lnTo>
                <a:lnTo>
                  <a:pt x="604" y="390"/>
                </a:lnTo>
                <a:lnTo>
                  <a:pt x="735" y="259"/>
                </a:lnTo>
                <a:lnTo>
                  <a:pt x="741" y="252"/>
                </a:lnTo>
                <a:lnTo>
                  <a:pt x="741" y="245"/>
                </a:lnTo>
                <a:lnTo>
                  <a:pt x="741" y="238"/>
                </a:lnTo>
                <a:lnTo>
                  <a:pt x="735" y="232"/>
                </a:lnTo>
                <a:lnTo>
                  <a:pt x="729" y="226"/>
                </a:lnTo>
                <a:lnTo>
                  <a:pt x="748" y="210"/>
                </a:lnTo>
                <a:lnTo>
                  <a:pt x="764" y="190"/>
                </a:lnTo>
                <a:lnTo>
                  <a:pt x="781" y="147"/>
                </a:lnTo>
                <a:lnTo>
                  <a:pt x="781" y="99"/>
                </a:lnTo>
                <a:lnTo>
                  <a:pt x="764" y="55"/>
                </a:lnTo>
                <a:lnTo>
                  <a:pt x="748" y="36"/>
                </a:lnTo>
                <a:lnTo>
                  <a:pt x="729" y="20"/>
                </a:lnTo>
                <a:lnTo>
                  <a:pt x="684" y="3"/>
                </a:lnTo>
                <a:lnTo>
                  <a:pt x="660" y="0"/>
                </a:lnTo>
                <a:lnTo>
                  <a:pt x="637" y="3"/>
                </a:lnTo>
                <a:lnTo>
                  <a:pt x="592" y="20"/>
                </a:lnTo>
                <a:lnTo>
                  <a:pt x="573" y="37"/>
                </a:lnTo>
                <a:lnTo>
                  <a:pt x="558" y="55"/>
                </a:lnTo>
                <a:lnTo>
                  <a:pt x="547" y="45"/>
                </a:lnTo>
                <a:lnTo>
                  <a:pt x="542" y="40"/>
                </a:lnTo>
                <a:lnTo>
                  <a:pt x="527" y="40"/>
                </a:lnTo>
                <a:lnTo>
                  <a:pt x="520" y="45"/>
                </a:lnTo>
                <a:lnTo>
                  <a:pt x="389" y="176"/>
                </a:lnTo>
                <a:lnTo>
                  <a:pt x="385" y="182"/>
                </a:lnTo>
                <a:lnTo>
                  <a:pt x="385" y="196"/>
                </a:lnTo>
                <a:lnTo>
                  <a:pt x="389" y="203"/>
                </a:lnTo>
                <a:lnTo>
                  <a:pt x="399" y="212"/>
                </a:lnTo>
                <a:lnTo>
                  <a:pt x="6" y="604"/>
                </a:lnTo>
                <a:lnTo>
                  <a:pt x="1" y="611"/>
                </a:lnTo>
                <a:lnTo>
                  <a:pt x="0" y="618"/>
                </a:lnTo>
                <a:lnTo>
                  <a:pt x="1" y="625"/>
                </a:lnTo>
                <a:lnTo>
                  <a:pt x="6" y="631"/>
                </a:lnTo>
                <a:lnTo>
                  <a:pt x="153" y="778"/>
                </a:lnTo>
                <a:close/>
                <a:moveTo>
                  <a:pt x="535" y="85"/>
                </a:moveTo>
                <a:lnTo>
                  <a:pt x="615" y="166"/>
                </a:lnTo>
                <a:lnTo>
                  <a:pt x="687" y="238"/>
                </a:lnTo>
                <a:lnTo>
                  <a:pt x="687" y="238"/>
                </a:lnTo>
                <a:lnTo>
                  <a:pt x="694" y="245"/>
                </a:lnTo>
                <a:lnTo>
                  <a:pt x="591" y="350"/>
                </a:lnTo>
                <a:lnTo>
                  <a:pt x="431" y="189"/>
                </a:lnTo>
                <a:lnTo>
                  <a:pt x="535" y="85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8D93A-AB0C-4FA0-9F99-B94472FBAB02}"/>
              </a:ext>
            </a:extLst>
          </p:cNvPr>
          <p:cNvSpPr txBox="1"/>
          <p:nvPr/>
        </p:nvSpPr>
        <p:spPr>
          <a:xfrm>
            <a:off x="2454590" y="5464474"/>
            <a:ext cx="7029450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하향식 접근 방식의 한계를 극복하기 위해 등장</a:t>
            </a: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가지고 있는 데이터를 기반으로 문제의 재정의 및 해결방안을 탐색하는 방식</a:t>
            </a:r>
            <a:endParaRPr lang="en-US" altLang="ko-KR" sz="14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B1F4B-7505-4FB3-961F-E53A19E97830}"/>
              </a:ext>
            </a:extLst>
          </p:cNvPr>
          <p:cNvSpPr txBox="1"/>
          <p:nvPr/>
        </p:nvSpPr>
        <p:spPr>
          <a:xfrm>
            <a:off x="2454590" y="6179423"/>
            <a:ext cx="70294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44546A">
                    <a:lumMod val="75000"/>
                  </a:srgbClr>
                </a:solidFill>
              </a:rPr>
              <a:t>즉</a:t>
            </a:r>
            <a:r>
              <a:rPr lang="en-US" altLang="ko-KR" b="1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b="1">
                <a:solidFill>
                  <a:srgbClr val="333F50"/>
                </a:solidFill>
              </a:rPr>
              <a:t>시행착오를</a:t>
            </a:r>
            <a:r>
              <a:rPr lang="ko-KR" altLang="en-US" b="1">
                <a:solidFill>
                  <a:srgbClr val="44546A">
                    <a:lumMod val="75000"/>
                  </a:srgbClr>
                </a:solidFill>
              </a:rPr>
              <a:t> 통해 문제를 해결하는 방식</a:t>
            </a:r>
            <a:r>
              <a:rPr lang="en-US" altLang="ko-KR" b="1">
                <a:solidFill>
                  <a:srgbClr val="44546A">
                    <a:lumMod val="75000"/>
                  </a:srgbClr>
                </a:solidFill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93F044-95D0-4060-9136-9735BF84DEDF}"/>
              </a:ext>
            </a:extLst>
          </p:cNvPr>
          <p:cNvGrpSpPr/>
          <p:nvPr/>
        </p:nvGrpSpPr>
        <p:grpSpPr>
          <a:xfrm>
            <a:off x="1337549" y="1321906"/>
            <a:ext cx="9218522" cy="2532370"/>
            <a:chOff x="1349829" y="2227532"/>
            <a:chExt cx="8743934" cy="3567295"/>
          </a:xfrm>
        </p:grpSpPr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6ECF9B38-F0B9-48DB-8DF0-2C68D984D381}"/>
                </a:ext>
              </a:extLst>
            </p:cNvPr>
            <p:cNvSpPr/>
            <p:nvPr/>
          </p:nvSpPr>
          <p:spPr>
            <a:xfrm>
              <a:off x="1349829" y="2235200"/>
              <a:ext cx="2061028" cy="1770743"/>
            </a:xfrm>
            <a:prstGeom prst="hexagon">
              <a:avLst/>
            </a:prstGeom>
            <a:noFill/>
            <a:ln w="1905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333F50"/>
                  </a:solidFill>
                </a:rPr>
                <a:t>Empathize</a:t>
              </a:r>
            </a:p>
            <a:p>
              <a:pPr algn="ctr"/>
              <a:r>
                <a:rPr lang="en-US" altLang="ko-KR" b="1">
                  <a:solidFill>
                    <a:srgbClr val="333F50"/>
                  </a:solidFill>
                </a:rPr>
                <a:t>(</a:t>
              </a:r>
              <a:r>
                <a:rPr lang="ko-KR" altLang="en-US" b="1">
                  <a:solidFill>
                    <a:srgbClr val="333F50"/>
                  </a:solidFill>
                </a:rPr>
                <a:t>공감하기</a:t>
              </a:r>
              <a:r>
                <a:rPr lang="en-US" altLang="ko-KR" b="1">
                  <a:solidFill>
                    <a:srgbClr val="333F50"/>
                  </a:solidFill>
                </a:rPr>
                <a:t>)</a:t>
              </a:r>
              <a:endParaRPr lang="ko-KR" altLang="en-US" b="1">
                <a:solidFill>
                  <a:srgbClr val="333F50"/>
                </a:solidFill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8EFE1B5F-DA48-470B-84F3-59A43EE6561E}"/>
                </a:ext>
              </a:extLst>
            </p:cNvPr>
            <p:cNvSpPr/>
            <p:nvPr/>
          </p:nvSpPr>
          <p:spPr>
            <a:xfrm>
              <a:off x="3014038" y="3138713"/>
              <a:ext cx="2061028" cy="1770743"/>
            </a:xfrm>
            <a:prstGeom prst="hexagon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333F50"/>
                  </a:solidFill>
                </a:rPr>
                <a:t>Define</a:t>
              </a:r>
            </a:p>
            <a:p>
              <a:pPr algn="ctr"/>
              <a:r>
                <a:rPr lang="en-US" altLang="ko-KR" b="1">
                  <a:solidFill>
                    <a:srgbClr val="333F50"/>
                  </a:solidFill>
                </a:rPr>
                <a:t>(</a:t>
              </a:r>
              <a:r>
                <a:rPr lang="ko-KR" altLang="en-US" b="1">
                  <a:solidFill>
                    <a:srgbClr val="333F50"/>
                  </a:solidFill>
                </a:rPr>
                <a:t>문제정의</a:t>
              </a:r>
              <a:r>
                <a:rPr lang="en-US" altLang="ko-KR" b="1">
                  <a:solidFill>
                    <a:srgbClr val="333F50"/>
                  </a:solidFill>
                </a:rPr>
                <a:t>)</a:t>
              </a:r>
              <a:endParaRPr lang="ko-KR" altLang="en-US" b="1">
                <a:solidFill>
                  <a:srgbClr val="333F50"/>
                </a:solidFill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55CEC3C9-A6AF-4A3B-A776-EA9F28BA45F9}"/>
                </a:ext>
              </a:extLst>
            </p:cNvPr>
            <p:cNvSpPr/>
            <p:nvPr/>
          </p:nvSpPr>
          <p:spPr>
            <a:xfrm>
              <a:off x="4691282" y="2227532"/>
              <a:ext cx="2061028" cy="1770743"/>
            </a:xfrm>
            <a:prstGeom prst="hexagon">
              <a:avLst/>
            </a:prstGeom>
            <a:noFill/>
            <a:ln w="1905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333F50"/>
                  </a:solidFill>
                </a:rPr>
                <a:t>Ideate</a:t>
              </a:r>
            </a:p>
            <a:p>
              <a:pPr algn="ctr"/>
              <a:r>
                <a:rPr lang="en-US" altLang="ko-KR" sz="1400" b="1">
                  <a:solidFill>
                    <a:srgbClr val="333F50"/>
                  </a:solidFill>
                </a:rPr>
                <a:t>(</a:t>
              </a:r>
              <a:r>
                <a:rPr lang="ko-KR" altLang="en-US" sz="1400" b="1">
                  <a:solidFill>
                    <a:srgbClr val="333F50"/>
                  </a:solidFill>
                </a:rPr>
                <a:t>아이디어 도출</a:t>
              </a:r>
              <a:r>
                <a:rPr lang="en-US" altLang="ko-KR" sz="1400" b="1">
                  <a:solidFill>
                    <a:srgbClr val="333F50"/>
                  </a:solidFill>
                </a:rPr>
                <a:t>)</a:t>
              </a:r>
              <a:endParaRPr lang="ko-KR" altLang="en-US" sz="1400" b="1">
                <a:solidFill>
                  <a:srgbClr val="333F50"/>
                </a:solidFill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B21FF350-CDBE-42F1-8E88-EBA056C42DB1}"/>
                </a:ext>
              </a:extLst>
            </p:cNvPr>
            <p:cNvSpPr/>
            <p:nvPr/>
          </p:nvSpPr>
          <p:spPr>
            <a:xfrm>
              <a:off x="6355491" y="3138713"/>
              <a:ext cx="2061028" cy="1770743"/>
            </a:xfrm>
            <a:prstGeom prst="hexagon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333F50"/>
                  </a:solidFill>
                </a:rPr>
                <a:t>Prototype</a:t>
              </a:r>
            </a:p>
            <a:p>
              <a:pPr algn="ctr"/>
              <a:r>
                <a:rPr lang="en-US" altLang="ko-KR" b="1">
                  <a:solidFill>
                    <a:srgbClr val="333F50"/>
                  </a:solidFill>
                </a:rPr>
                <a:t>(</a:t>
              </a:r>
              <a:r>
                <a:rPr lang="ko-KR" altLang="en-US" b="1">
                  <a:solidFill>
                    <a:srgbClr val="333F50"/>
                  </a:solidFill>
                </a:rPr>
                <a:t>프로토타입</a:t>
              </a:r>
              <a:r>
                <a:rPr lang="en-US" altLang="ko-KR" b="1">
                  <a:solidFill>
                    <a:srgbClr val="333F50"/>
                  </a:solidFill>
                </a:rPr>
                <a:t>)</a:t>
              </a:r>
              <a:endParaRPr lang="ko-KR" altLang="en-US" b="1">
                <a:solidFill>
                  <a:srgbClr val="333F50"/>
                </a:solidFill>
              </a:endParaRPr>
            </a:p>
          </p:txBody>
        </p: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A2C1151D-B421-4340-9DCD-5ADD005ABE17}"/>
                </a:ext>
              </a:extLst>
            </p:cNvPr>
            <p:cNvSpPr/>
            <p:nvPr/>
          </p:nvSpPr>
          <p:spPr>
            <a:xfrm>
              <a:off x="8032735" y="4024084"/>
              <a:ext cx="2061028" cy="1770743"/>
            </a:xfrm>
            <a:prstGeom prst="hexagon">
              <a:avLst/>
            </a:prstGeom>
            <a:noFill/>
            <a:ln w="1905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333F50"/>
                  </a:solidFill>
                </a:rPr>
                <a:t>Test</a:t>
              </a:r>
            </a:p>
            <a:p>
              <a:pPr algn="ctr"/>
              <a:r>
                <a:rPr lang="en-US" altLang="ko-KR" b="1">
                  <a:solidFill>
                    <a:srgbClr val="333F50"/>
                  </a:solidFill>
                </a:rPr>
                <a:t>(</a:t>
              </a:r>
              <a:r>
                <a:rPr lang="ko-KR" altLang="en-US" b="1">
                  <a:solidFill>
                    <a:srgbClr val="333F50"/>
                  </a:solidFill>
                </a:rPr>
                <a:t>테스트</a:t>
              </a:r>
              <a:r>
                <a:rPr lang="en-US" altLang="ko-KR" b="1">
                  <a:solidFill>
                    <a:srgbClr val="333F50"/>
                  </a:solidFill>
                </a:rPr>
                <a:t>)</a:t>
              </a:r>
              <a:endParaRPr lang="ko-KR" altLang="en-US" b="1">
                <a:solidFill>
                  <a:srgbClr val="333F50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C500B4A-EA5D-4162-941D-8FBFA70414CE}"/>
              </a:ext>
            </a:extLst>
          </p:cNvPr>
          <p:cNvCxnSpPr/>
          <p:nvPr/>
        </p:nvCxnSpPr>
        <p:spPr>
          <a:xfrm>
            <a:off x="2423995" y="2578930"/>
            <a:ext cx="0" cy="16977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86">
            <a:extLst>
              <a:ext uri="{FF2B5EF4-FFF2-40B4-BE49-F238E27FC236}">
                <a16:creationId xmlns:a16="http://schemas.microsoft.com/office/drawing/2014/main" id="{98DCDF32-8FF5-4A2A-BBD1-8EA3079F2BAA}"/>
              </a:ext>
            </a:extLst>
          </p:cNvPr>
          <p:cNvSpPr/>
          <p:nvPr/>
        </p:nvSpPr>
        <p:spPr>
          <a:xfrm>
            <a:off x="1569660" y="4267587"/>
            <a:ext cx="1708669" cy="8096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고객과 사용자를 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이해한다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새로운 시각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76A8BD3-A4CB-4DA5-824F-B8BD3FF22943}"/>
              </a:ext>
            </a:extLst>
          </p:cNvPr>
          <p:cNvCxnSpPr>
            <a:cxnSpLocks/>
          </p:cNvCxnSpPr>
          <p:nvPr/>
        </p:nvCxnSpPr>
        <p:spPr>
          <a:xfrm>
            <a:off x="4252795" y="3225764"/>
            <a:ext cx="0" cy="10509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A031B08-EB00-4DBB-82A5-6045D01EEDF0}"/>
              </a:ext>
            </a:extLst>
          </p:cNvPr>
          <p:cNvCxnSpPr>
            <a:cxnSpLocks/>
          </p:cNvCxnSpPr>
          <p:nvPr/>
        </p:nvCxnSpPr>
        <p:spPr>
          <a:xfrm>
            <a:off x="5969315" y="2578930"/>
            <a:ext cx="0" cy="919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2A550DA-F034-4F67-AE35-E1E76535DA29}"/>
              </a:ext>
            </a:extLst>
          </p:cNvPr>
          <p:cNvCxnSpPr>
            <a:cxnSpLocks/>
          </p:cNvCxnSpPr>
          <p:nvPr/>
        </p:nvCxnSpPr>
        <p:spPr>
          <a:xfrm flipH="1">
            <a:off x="7783347" y="3204502"/>
            <a:ext cx="1" cy="10284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05908A7-62FD-4109-8C8D-5C39EE6EB336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488674" y="3854276"/>
            <a:ext cx="0" cy="4224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모서리가 둥근 직사각형 86">
            <a:extLst>
              <a:ext uri="{FF2B5EF4-FFF2-40B4-BE49-F238E27FC236}">
                <a16:creationId xmlns:a16="http://schemas.microsoft.com/office/drawing/2014/main" id="{2A28845A-79FA-4716-81E3-40D2985B622A}"/>
              </a:ext>
            </a:extLst>
          </p:cNvPr>
          <p:cNvSpPr/>
          <p:nvPr/>
        </p:nvSpPr>
        <p:spPr>
          <a:xfrm>
            <a:off x="3347527" y="4267587"/>
            <a:ext cx="1708669" cy="8096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프로젝트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비즈니스의 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목표 정의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진짜 문제 찾기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2" name="모서리가 둥근 직사각형 86">
            <a:extLst>
              <a:ext uri="{FF2B5EF4-FFF2-40B4-BE49-F238E27FC236}">
                <a16:creationId xmlns:a16="http://schemas.microsoft.com/office/drawing/2014/main" id="{61109EEB-EF4F-452A-9E19-B8A73FF5E1FB}"/>
              </a:ext>
            </a:extLst>
          </p:cNvPr>
          <p:cNvSpPr/>
          <p:nvPr/>
        </p:nvSpPr>
        <p:spPr>
          <a:xfrm>
            <a:off x="5112925" y="4276725"/>
            <a:ext cx="1708669" cy="8004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아이디어 모색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해결책 모색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다양한 접근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우선순위 설정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3" name="모서리가 둥근 직사각형 86">
            <a:extLst>
              <a:ext uri="{FF2B5EF4-FFF2-40B4-BE49-F238E27FC236}">
                <a16:creationId xmlns:a16="http://schemas.microsoft.com/office/drawing/2014/main" id="{D80F9AFE-45FA-4DDA-9452-5778E1851676}"/>
              </a:ext>
            </a:extLst>
          </p:cNvPr>
          <p:cNvSpPr/>
          <p:nvPr/>
        </p:nvSpPr>
        <p:spPr>
          <a:xfrm>
            <a:off x="6875311" y="4276725"/>
            <a:ext cx="1708669" cy="7995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아이디어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해결책 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</a:t>
            </a:r>
            <a:r>
              <a:rPr lang="en-US" altLang="ko-KR" sz="1200">
                <a:solidFill>
                  <a:schemeClr val="tx1"/>
                </a:solidFill>
              </a:rPr>
              <a:t>/ </a:t>
            </a:r>
            <a:r>
              <a:rPr lang="ko-KR" altLang="en-US" sz="1200">
                <a:solidFill>
                  <a:schemeClr val="tx1"/>
                </a:solidFill>
              </a:rPr>
              <a:t>가시화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빠르게 시도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4" name="모서리가 둥근 직사각형 86">
            <a:extLst>
              <a:ext uri="{FF2B5EF4-FFF2-40B4-BE49-F238E27FC236}">
                <a16:creationId xmlns:a16="http://schemas.microsoft.com/office/drawing/2014/main" id="{F4DBD52C-7A75-447D-A1C4-B12EC808786B}"/>
              </a:ext>
            </a:extLst>
          </p:cNvPr>
          <p:cNvSpPr/>
          <p:nvPr/>
        </p:nvSpPr>
        <p:spPr>
          <a:xfrm>
            <a:off x="8634339" y="4276725"/>
            <a:ext cx="1708669" cy="7995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검토 및 의사결정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보완과 피드백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8B9FF4-60A7-4A27-AB2B-BB8E9C23BB62}"/>
              </a:ext>
            </a:extLst>
          </p:cNvPr>
          <p:cNvSpPr/>
          <p:nvPr/>
        </p:nvSpPr>
        <p:spPr>
          <a:xfrm>
            <a:off x="5084739" y="3498230"/>
            <a:ext cx="1899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프로토 타이핑의 진행과정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4521E2F-123D-42C6-9C53-236B2CA480C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967259" y="3770696"/>
            <a:ext cx="1" cy="5060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71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230120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B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ottom/up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224" y="801454"/>
              <a:ext cx="122990" cy="2545"/>
              <a:chOff x="2701" y="1475"/>
              <a:chExt cx="290" cy="6"/>
            </a:xfrm>
            <a:solidFill>
              <a:srgbClr val="363B64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en-US" altLang="ko-KR" sz="2000" b="1" kern="0">
                  <a:solidFill>
                    <a:srgbClr val="363B64"/>
                  </a:solidFill>
                </a:rPr>
                <a:t>Bottom/Up 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접근방식 장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,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단점</a:t>
              </a: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7" name="Freeform 24">
            <a:extLst>
              <a:ext uri="{FF2B5EF4-FFF2-40B4-BE49-F238E27FC236}">
                <a16:creationId xmlns:a16="http://schemas.microsoft.com/office/drawing/2014/main" id="{13A5CCC2-6508-40C5-B1F7-232AF94E0E2C}"/>
              </a:ext>
            </a:extLst>
          </p:cNvPr>
          <p:cNvSpPr>
            <a:spLocks noEditPoints="1"/>
          </p:cNvSpPr>
          <p:nvPr/>
        </p:nvSpPr>
        <p:spPr bwMode="auto">
          <a:xfrm>
            <a:off x="254636" y="644087"/>
            <a:ext cx="149709" cy="161183"/>
          </a:xfrm>
          <a:custGeom>
            <a:avLst/>
            <a:gdLst>
              <a:gd name="T0" fmla="*/ 81 w 1058"/>
              <a:gd name="T1" fmla="*/ 1141 h 1141"/>
              <a:gd name="T2" fmla="*/ 91 w 1058"/>
              <a:gd name="T3" fmla="*/ 1140 h 1141"/>
              <a:gd name="T4" fmla="*/ 101 w 1058"/>
              <a:gd name="T5" fmla="*/ 1131 h 1141"/>
              <a:gd name="T6" fmla="*/ 206 w 1058"/>
              <a:gd name="T7" fmla="*/ 1129 h 1141"/>
              <a:gd name="T8" fmla="*/ 206 w 1058"/>
              <a:gd name="T9" fmla="*/ 1115 h 1141"/>
              <a:gd name="T10" fmla="*/ 120 w 1058"/>
              <a:gd name="T11" fmla="*/ 1112 h 1141"/>
              <a:gd name="T12" fmla="*/ 352 w 1058"/>
              <a:gd name="T13" fmla="*/ 962 h 1141"/>
              <a:gd name="T14" fmla="*/ 365 w 1058"/>
              <a:gd name="T15" fmla="*/ 968 h 1141"/>
              <a:gd name="T16" fmla="*/ 378 w 1058"/>
              <a:gd name="T17" fmla="*/ 962 h 1141"/>
              <a:gd name="T18" fmla="*/ 994 w 1058"/>
              <a:gd name="T19" fmla="*/ 347 h 1141"/>
              <a:gd name="T20" fmla="*/ 997 w 1058"/>
              <a:gd name="T21" fmla="*/ 343 h 1141"/>
              <a:gd name="T22" fmla="*/ 1015 w 1058"/>
              <a:gd name="T23" fmla="*/ 325 h 1141"/>
              <a:gd name="T24" fmla="*/ 1051 w 1058"/>
              <a:gd name="T25" fmla="*/ 256 h 1141"/>
              <a:gd name="T26" fmla="*/ 1058 w 1058"/>
              <a:gd name="T27" fmla="*/ 180 h 1141"/>
              <a:gd name="T28" fmla="*/ 1036 w 1058"/>
              <a:gd name="T29" fmla="*/ 106 h 1141"/>
              <a:gd name="T30" fmla="*/ 1000 w 1058"/>
              <a:gd name="T31" fmla="*/ 59 h 1141"/>
              <a:gd name="T32" fmla="*/ 954 w 1058"/>
              <a:gd name="T33" fmla="*/ 23 h 1141"/>
              <a:gd name="T34" fmla="*/ 879 w 1058"/>
              <a:gd name="T35" fmla="*/ 1 h 1141"/>
              <a:gd name="T36" fmla="*/ 840 w 1058"/>
              <a:gd name="T37" fmla="*/ 1 h 1141"/>
              <a:gd name="T38" fmla="*/ 765 w 1058"/>
              <a:gd name="T39" fmla="*/ 23 h 1141"/>
              <a:gd name="T40" fmla="*/ 719 w 1058"/>
              <a:gd name="T41" fmla="*/ 59 h 1141"/>
              <a:gd name="T42" fmla="*/ 713 w 1058"/>
              <a:gd name="T43" fmla="*/ 64 h 1141"/>
              <a:gd name="T44" fmla="*/ 710 w 1058"/>
              <a:gd name="T45" fmla="*/ 66 h 1141"/>
              <a:gd name="T46" fmla="*/ 92 w 1058"/>
              <a:gd name="T47" fmla="*/ 687 h 1141"/>
              <a:gd name="T48" fmla="*/ 97 w 1058"/>
              <a:gd name="T49" fmla="*/ 707 h 1141"/>
              <a:gd name="T50" fmla="*/ 6 w 1058"/>
              <a:gd name="T51" fmla="*/ 880 h 1141"/>
              <a:gd name="T52" fmla="*/ 1 w 1058"/>
              <a:gd name="T53" fmla="*/ 899 h 1141"/>
              <a:gd name="T54" fmla="*/ 69 w 1058"/>
              <a:gd name="T55" fmla="*/ 1137 h 1141"/>
              <a:gd name="T56" fmla="*/ 735 w 1058"/>
              <a:gd name="T57" fmla="*/ 96 h 1141"/>
              <a:gd name="T58" fmla="*/ 739 w 1058"/>
              <a:gd name="T59" fmla="*/ 93 h 1141"/>
              <a:gd name="T60" fmla="*/ 744 w 1058"/>
              <a:gd name="T61" fmla="*/ 87 h 1141"/>
              <a:gd name="T62" fmla="*/ 770 w 1058"/>
              <a:gd name="T63" fmla="*/ 64 h 1141"/>
              <a:gd name="T64" fmla="*/ 859 w 1058"/>
              <a:gd name="T65" fmla="*/ 38 h 1141"/>
              <a:gd name="T66" fmla="*/ 950 w 1058"/>
              <a:gd name="T67" fmla="*/ 64 h 1141"/>
              <a:gd name="T68" fmla="*/ 994 w 1058"/>
              <a:gd name="T69" fmla="*/ 111 h 1141"/>
              <a:gd name="T70" fmla="*/ 1019 w 1058"/>
              <a:gd name="T71" fmla="*/ 230 h 1141"/>
              <a:gd name="T72" fmla="*/ 973 w 1058"/>
              <a:gd name="T73" fmla="*/ 312 h 1141"/>
              <a:gd name="T74" fmla="*/ 968 w 1058"/>
              <a:gd name="T75" fmla="*/ 318 h 1141"/>
              <a:gd name="T76" fmla="*/ 964 w 1058"/>
              <a:gd name="T77" fmla="*/ 321 h 1141"/>
              <a:gd name="T78" fmla="*/ 365 w 1058"/>
              <a:gd name="T79" fmla="*/ 922 h 1141"/>
              <a:gd name="T80" fmla="*/ 177 w 1058"/>
              <a:gd name="T81" fmla="*/ 735 h 1141"/>
              <a:gd name="T82" fmla="*/ 735 w 1058"/>
              <a:gd name="T83" fmla="*/ 9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1141">
                <a:moveTo>
                  <a:pt x="78" y="1141"/>
                </a:moveTo>
                <a:lnTo>
                  <a:pt x="81" y="1141"/>
                </a:lnTo>
                <a:lnTo>
                  <a:pt x="84" y="1141"/>
                </a:lnTo>
                <a:lnTo>
                  <a:pt x="91" y="1140"/>
                </a:lnTo>
                <a:lnTo>
                  <a:pt x="97" y="1135"/>
                </a:lnTo>
                <a:lnTo>
                  <a:pt x="101" y="1131"/>
                </a:lnTo>
                <a:lnTo>
                  <a:pt x="199" y="1131"/>
                </a:lnTo>
                <a:lnTo>
                  <a:pt x="206" y="1129"/>
                </a:lnTo>
                <a:lnTo>
                  <a:pt x="208" y="1122"/>
                </a:lnTo>
                <a:lnTo>
                  <a:pt x="206" y="1115"/>
                </a:lnTo>
                <a:lnTo>
                  <a:pt x="199" y="1112"/>
                </a:lnTo>
                <a:lnTo>
                  <a:pt x="120" y="1112"/>
                </a:lnTo>
                <a:lnTo>
                  <a:pt x="310" y="922"/>
                </a:lnTo>
                <a:lnTo>
                  <a:pt x="352" y="962"/>
                </a:lnTo>
                <a:lnTo>
                  <a:pt x="357" y="967"/>
                </a:lnTo>
                <a:lnTo>
                  <a:pt x="365" y="968"/>
                </a:lnTo>
                <a:lnTo>
                  <a:pt x="372" y="967"/>
                </a:lnTo>
                <a:lnTo>
                  <a:pt x="378" y="962"/>
                </a:lnTo>
                <a:lnTo>
                  <a:pt x="993" y="348"/>
                </a:lnTo>
                <a:lnTo>
                  <a:pt x="994" y="347"/>
                </a:lnTo>
                <a:lnTo>
                  <a:pt x="994" y="345"/>
                </a:lnTo>
                <a:lnTo>
                  <a:pt x="997" y="343"/>
                </a:lnTo>
                <a:lnTo>
                  <a:pt x="1000" y="340"/>
                </a:lnTo>
                <a:lnTo>
                  <a:pt x="1015" y="325"/>
                </a:lnTo>
                <a:lnTo>
                  <a:pt x="1036" y="292"/>
                </a:lnTo>
                <a:lnTo>
                  <a:pt x="1051" y="256"/>
                </a:lnTo>
                <a:lnTo>
                  <a:pt x="1058" y="219"/>
                </a:lnTo>
                <a:lnTo>
                  <a:pt x="1058" y="180"/>
                </a:lnTo>
                <a:lnTo>
                  <a:pt x="1051" y="142"/>
                </a:lnTo>
                <a:lnTo>
                  <a:pt x="1036" y="106"/>
                </a:lnTo>
                <a:lnTo>
                  <a:pt x="1015" y="73"/>
                </a:lnTo>
                <a:lnTo>
                  <a:pt x="1000" y="59"/>
                </a:lnTo>
                <a:lnTo>
                  <a:pt x="986" y="44"/>
                </a:lnTo>
                <a:lnTo>
                  <a:pt x="954" y="23"/>
                </a:lnTo>
                <a:lnTo>
                  <a:pt x="918" y="8"/>
                </a:lnTo>
                <a:lnTo>
                  <a:pt x="879" y="1"/>
                </a:lnTo>
                <a:lnTo>
                  <a:pt x="859" y="0"/>
                </a:lnTo>
                <a:lnTo>
                  <a:pt x="840" y="1"/>
                </a:lnTo>
                <a:lnTo>
                  <a:pt x="801" y="8"/>
                </a:lnTo>
                <a:lnTo>
                  <a:pt x="765" y="23"/>
                </a:lnTo>
                <a:lnTo>
                  <a:pt x="734" y="44"/>
                </a:lnTo>
                <a:lnTo>
                  <a:pt x="719" y="59"/>
                </a:lnTo>
                <a:lnTo>
                  <a:pt x="716" y="62"/>
                </a:lnTo>
                <a:lnTo>
                  <a:pt x="713" y="64"/>
                </a:lnTo>
                <a:lnTo>
                  <a:pt x="712" y="64"/>
                </a:lnTo>
                <a:lnTo>
                  <a:pt x="710" y="66"/>
                </a:lnTo>
                <a:lnTo>
                  <a:pt x="97" y="680"/>
                </a:lnTo>
                <a:lnTo>
                  <a:pt x="92" y="687"/>
                </a:lnTo>
                <a:lnTo>
                  <a:pt x="92" y="701"/>
                </a:lnTo>
                <a:lnTo>
                  <a:pt x="97" y="707"/>
                </a:lnTo>
                <a:lnTo>
                  <a:pt x="137" y="748"/>
                </a:lnTo>
                <a:lnTo>
                  <a:pt x="6" y="880"/>
                </a:lnTo>
                <a:lnTo>
                  <a:pt x="0" y="889"/>
                </a:lnTo>
                <a:lnTo>
                  <a:pt x="1" y="899"/>
                </a:lnTo>
                <a:lnTo>
                  <a:pt x="65" y="1127"/>
                </a:lnTo>
                <a:lnTo>
                  <a:pt x="69" y="1137"/>
                </a:lnTo>
                <a:lnTo>
                  <a:pt x="78" y="1141"/>
                </a:lnTo>
                <a:close/>
                <a:moveTo>
                  <a:pt x="735" y="96"/>
                </a:moveTo>
                <a:lnTo>
                  <a:pt x="736" y="95"/>
                </a:lnTo>
                <a:lnTo>
                  <a:pt x="739" y="93"/>
                </a:lnTo>
                <a:lnTo>
                  <a:pt x="741" y="90"/>
                </a:lnTo>
                <a:lnTo>
                  <a:pt x="744" y="87"/>
                </a:lnTo>
                <a:lnTo>
                  <a:pt x="746" y="85"/>
                </a:lnTo>
                <a:lnTo>
                  <a:pt x="770" y="64"/>
                </a:lnTo>
                <a:lnTo>
                  <a:pt x="827" y="40"/>
                </a:lnTo>
                <a:lnTo>
                  <a:pt x="859" y="38"/>
                </a:lnTo>
                <a:lnTo>
                  <a:pt x="892" y="40"/>
                </a:lnTo>
                <a:lnTo>
                  <a:pt x="950" y="64"/>
                </a:lnTo>
                <a:lnTo>
                  <a:pt x="973" y="85"/>
                </a:lnTo>
                <a:lnTo>
                  <a:pt x="994" y="111"/>
                </a:lnTo>
                <a:lnTo>
                  <a:pt x="1019" y="168"/>
                </a:lnTo>
                <a:lnTo>
                  <a:pt x="1019" y="230"/>
                </a:lnTo>
                <a:lnTo>
                  <a:pt x="994" y="288"/>
                </a:lnTo>
                <a:lnTo>
                  <a:pt x="973" y="312"/>
                </a:lnTo>
                <a:lnTo>
                  <a:pt x="971" y="315"/>
                </a:lnTo>
                <a:lnTo>
                  <a:pt x="968" y="318"/>
                </a:lnTo>
                <a:lnTo>
                  <a:pt x="966" y="319"/>
                </a:lnTo>
                <a:lnTo>
                  <a:pt x="964" y="321"/>
                </a:lnTo>
                <a:lnTo>
                  <a:pt x="963" y="324"/>
                </a:lnTo>
                <a:lnTo>
                  <a:pt x="365" y="922"/>
                </a:lnTo>
                <a:lnTo>
                  <a:pt x="324" y="880"/>
                </a:lnTo>
                <a:lnTo>
                  <a:pt x="177" y="735"/>
                </a:lnTo>
                <a:lnTo>
                  <a:pt x="137" y="694"/>
                </a:lnTo>
                <a:lnTo>
                  <a:pt x="735" y="96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84EA0EC8-6034-4335-935A-9C41CC94D55F}"/>
              </a:ext>
            </a:extLst>
          </p:cNvPr>
          <p:cNvSpPr>
            <a:spLocks noEditPoints="1"/>
          </p:cNvSpPr>
          <p:nvPr/>
        </p:nvSpPr>
        <p:spPr bwMode="auto">
          <a:xfrm>
            <a:off x="282627" y="654691"/>
            <a:ext cx="110691" cy="110707"/>
          </a:xfrm>
          <a:custGeom>
            <a:avLst/>
            <a:gdLst>
              <a:gd name="T0" fmla="*/ 153 w 781"/>
              <a:gd name="T1" fmla="*/ 778 h 782"/>
              <a:gd name="T2" fmla="*/ 158 w 781"/>
              <a:gd name="T3" fmla="*/ 782 h 782"/>
              <a:gd name="T4" fmla="*/ 166 w 781"/>
              <a:gd name="T5" fmla="*/ 782 h 782"/>
              <a:gd name="T6" fmla="*/ 173 w 781"/>
              <a:gd name="T7" fmla="*/ 782 h 782"/>
              <a:gd name="T8" fmla="*/ 179 w 781"/>
              <a:gd name="T9" fmla="*/ 778 h 782"/>
              <a:gd name="T10" fmla="*/ 572 w 781"/>
              <a:gd name="T11" fmla="*/ 385 h 782"/>
              <a:gd name="T12" fmla="*/ 576 w 781"/>
              <a:gd name="T13" fmla="*/ 390 h 782"/>
              <a:gd name="T14" fmla="*/ 584 w 781"/>
              <a:gd name="T15" fmla="*/ 395 h 782"/>
              <a:gd name="T16" fmla="*/ 591 w 781"/>
              <a:gd name="T17" fmla="*/ 396 h 782"/>
              <a:gd name="T18" fmla="*/ 598 w 781"/>
              <a:gd name="T19" fmla="*/ 395 h 782"/>
              <a:gd name="T20" fmla="*/ 604 w 781"/>
              <a:gd name="T21" fmla="*/ 390 h 782"/>
              <a:gd name="T22" fmla="*/ 735 w 781"/>
              <a:gd name="T23" fmla="*/ 259 h 782"/>
              <a:gd name="T24" fmla="*/ 741 w 781"/>
              <a:gd name="T25" fmla="*/ 252 h 782"/>
              <a:gd name="T26" fmla="*/ 741 w 781"/>
              <a:gd name="T27" fmla="*/ 245 h 782"/>
              <a:gd name="T28" fmla="*/ 741 w 781"/>
              <a:gd name="T29" fmla="*/ 238 h 782"/>
              <a:gd name="T30" fmla="*/ 735 w 781"/>
              <a:gd name="T31" fmla="*/ 232 h 782"/>
              <a:gd name="T32" fmla="*/ 729 w 781"/>
              <a:gd name="T33" fmla="*/ 226 h 782"/>
              <a:gd name="T34" fmla="*/ 748 w 781"/>
              <a:gd name="T35" fmla="*/ 210 h 782"/>
              <a:gd name="T36" fmla="*/ 764 w 781"/>
              <a:gd name="T37" fmla="*/ 190 h 782"/>
              <a:gd name="T38" fmla="*/ 781 w 781"/>
              <a:gd name="T39" fmla="*/ 147 h 782"/>
              <a:gd name="T40" fmla="*/ 781 w 781"/>
              <a:gd name="T41" fmla="*/ 99 h 782"/>
              <a:gd name="T42" fmla="*/ 764 w 781"/>
              <a:gd name="T43" fmla="*/ 55 h 782"/>
              <a:gd name="T44" fmla="*/ 748 w 781"/>
              <a:gd name="T45" fmla="*/ 36 h 782"/>
              <a:gd name="T46" fmla="*/ 729 w 781"/>
              <a:gd name="T47" fmla="*/ 20 h 782"/>
              <a:gd name="T48" fmla="*/ 684 w 781"/>
              <a:gd name="T49" fmla="*/ 3 h 782"/>
              <a:gd name="T50" fmla="*/ 660 w 781"/>
              <a:gd name="T51" fmla="*/ 0 h 782"/>
              <a:gd name="T52" fmla="*/ 637 w 781"/>
              <a:gd name="T53" fmla="*/ 3 h 782"/>
              <a:gd name="T54" fmla="*/ 592 w 781"/>
              <a:gd name="T55" fmla="*/ 20 h 782"/>
              <a:gd name="T56" fmla="*/ 573 w 781"/>
              <a:gd name="T57" fmla="*/ 37 h 782"/>
              <a:gd name="T58" fmla="*/ 558 w 781"/>
              <a:gd name="T59" fmla="*/ 55 h 782"/>
              <a:gd name="T60" fmla="*/ 547 w 781"/>
              <a:gd name="T61" fmla="*/ 45 h 782"/>
              <a:gd name="T62" fmla="*/ 542 w 781"/>
              <a:gd name="T63" fmla="*/ 40 h 782"/>
              <a:gd name="T64" fmla="*/ 527 w 781"/>
              <a:gd name="T65" fmla="*/ 40 h 782"/>
              <a:gd name="T66" fmla="*/ 520 w 781"/>
              <a:gd name="T67" fmla="*/ 45 h 782"/>
              <a:gd name="T68" fmla="*/ 389 w 781"/>
              <a:gd name="T69" fmla="*/ 176 h 782"/>
              <a:gd name="T70" fmla="*/ 385 w 781"/>
              <a:gd name="T71" fmla="*/ 182 h 782"/>
              <a:gd name="T72" fmla="*/ 385 w 781"/>
              <a:gd name="T73" fmla="*/ 196 h 782"/>
              <a:gd name="T74" fmla="*/ 389 w 781"/>
              <a:gd name="T75" fmla="*/ 203 h 782"/>
              <a:gd name="T76" fmla="*/ 399 w 781"/>
              <a:gd name="T77" fmla="*/ 212 h 782"/>
              <a:gd name="T78" fmla="*/ 6 w 781"/>
              <a:gd name="T79" fmla="*/ 604 h 782"/>
              <a:gd name="T80" fmla="*/ 1 w 781"/>
              <a:gd name="T81" fmla="*/ 611 h 782"/>
              <a:gd name="T82" fmla="*/ 0 w 781"/>
              <a:gd name="T83" fmla="*/ 618 h 782"/>
              <a:gd name="T84" fmla="*/ 1 w 781"/>
              <a:gd name="T85" fmla="*/ 625 h 782"/>
              <a:gd name="T86" fmla="*/ 6 w 781"/>
              <a:gd name="T87" fmla="*/ 631 h 782"/>
              <a:gd name="T88" fmla="*/ 153 w 781"/>
              <a:gd name="T89" fmla="*/ 778 h 782"/>
              <a:gd name="T90" fmla="*/ 535 w 781"/>
              <a:gd name="T91" fmla="*/ 85 h 782"/>
              <a:gd name="T92" fmla="*/ 615 w 781"/>
              <a:gd name="T93" fmla="*/ 166 h 782"/>
              <a:gd name="T94" fmla="*/ 687 w 781"/>
              <a:gd name="T95" fmla="*/ 238 h 782"/>
              <a:gd name="T96" fmla="*/ 687 w 781"/>
              <a:gd name="T97" fmla="*/ 238 h 782"/>
              <a:gd name="T98" fmla="*/ 694 w 781"/>
              <a:gd name="T99" fmla="*/ 245 h 782"/>
              <a:gd name="T100" fmla="*/ 591 w 781"/>
              <a:gd name="T101" fmla="*/ 350 h 782"/>
              <a:gd name="T102" fmla="*/ 431 w 781"/>
              <a:gd name="T103" fmla="*/ 189 h 782"/>
              <a:gd name="T104" fmla="*/ 535 w 781"/>
              <a:gd name="T105" fmla="*/ 85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1" h="782">
                <a:moveTo>
                  <a:pt x="153" y="778"/>
                </a:moveTo>
                <a:lnTo>
                  <a:pt x="158" y="782"/>
                </a:lnTo>
                <a:lnTo>
                  <a:pt x="166" y="782"/>
                </a:lnTo>
                <a:lnTo>
                  <a:pt x="173" y="782"/>
                </a:lnTo>
                <a:lnTo>
                  <a:pt x="179" y="778"/>
                </a:lnTo>
                <a:lnTo>
                  <a:pt x="572" y="385"/>
                </a:lnTo>
                <a:lnTo>
                  <a:pt x="576" y="390"/>
                </a:lnTo>
                <a:lnTo>
                  <a:pt x="584" y="395"/>
                </a:lnTo>
                <a:lnTo>
                  <a:pt x="591" y="396"/>
                </a:lnTo>
                <a:lnTo>
                  <a:pt x="598" y="395"/>
                </a:lnTo>
                <a:lnTo>
                  <a:pt x="604" y="390"/>
                </a:lnTo>
                <a:lnTo>
                  <a:pt x="735" y="259"/>
                </a:lnTo>
                <a:lnTo>
                  <a:pt x="741" y="252"/>
                </a:lnTo>
                <a:lnTo>
                  <a:pt x="741" y="245"/>
                </a:lnTo>
                <a:lnTo>
                  <a:pt x="741" y="238"/>
                </a:lnTo>
                <a:lnTo>
                  <a:pt x="735" y="232"/>
                </a:lnTo>
                <a:lnTo>
                  <a:pt x="729" y="226"/>
                </a:lnTo>
                <a:lnTo>
                  <a:pt x="748" y="210"/>
                </a:lnTo>
                <a:lnTo>
                  <a:pt x="764" y="190"/>
                </a:lnTo>
                <a:lnTo>
                  <a:pt x="781" y="147"/>
                </a:lnTo>
                <a:lnTo>
                  <a:pt x="781" y="99"/>
                </a:lnTo>
                <a:lnTo>
                  <a:pt x="764" y="55"/>
                </a:lnTo>
                <a:lnTo>
                  <a:pt x="748" y="36"/>
                </a:lnTo>
                <a:lnTo>
                  <a:pt x="729" y="20"/>
                </a:lnTo>
                <a:lnTo>
                  <a:pt x="684" y="3"/>
                </a:lnTo>
                <a:lnTo>
                  <a:pt x="660" y="0"/>
                </a:lnTo>
                <a:lnTo>
                  <a:pt x="637" y="3"/>
                </a:lnTo>
                <a:lnTo>
                  <a:pt x="592" y="20"/>
                </a:lnTo>
                <a:lnTo>
                  <a:pt x="573" y="37"/>
                </a:lnTo>
                <a:lnTo>
                  <a:pt x="558" y="55"/>
                </a:lnTo>
                <a:lnTo>
                  <a:pt x="547" y="45"/>
                </a:lnTo>
                <a:lnTo>
                  <a:pt x="542" y="40"/>
                </a:lnTo>
                <a:lnTo>
                  <a:pt x="527" y="40"/>
                </a:lnTo>
                <a:lnTo>
                  <a:pt x="520" y="45"/>
                </a:lnTo>
                <a:lnTo>
                  <a:pt x="389" y="176"/>
                </a:lnTo>
                <a:lnTo>
                  <a:pt x="385" y="182"/>
                </a:lnTo>
                <a:lnTo>
                  <a:pt x="385" y="196"/>
                </a:lnTo>
                <a:lnTo>
                  <a:pt x="389" y="203"/>
                </a:lnTo>
                <a:lnTo>
                  <a:pt x="399" y="212"/>
                </a:lnTo>
                <a:lnTo>
                  <a:pt x="6" y="604"/>
                </a:lnTo>
                <a:lnTo>
                  <a:pt x="1" y="611"/>
                </a:lnTo>
                <a:lnTo>
                  <a:pt x="0" y="618"/>
                </a:lnTo>
                <a:lnTo>
                  <a:pt x="1" y="625"/>
                </a:lnTo>
                <a:lnTo>
                  <a:pt x="6" y="631"/>
                </a:lnTo>
                <a:lnTo>
                  <a:pt x="153" y="778"/>
                </a:lnTo>
                <a:close/>
                <a:moveTo>
                  <a:pt x="535" y="85"/>
                </a:moveTo>
                <a:lnTo>
                  <a:pt x="615" y="166"/>
                </a:lnTo>
                <a:lnTo>
                  <a:pt x="687" y="238"/>
                </a:lnTo>
                <a:lnTo>
                  <a:pt x="687" y="238"/>
                </a:lnTo>
                <a:lnTo>
                  <a:pt x="694" y="245"/>
                </a:lnTo>
                <a:lnTo>
                  <a:pt x="591" y="350"/>
                </a:lnTo>
                <a:lnTo>
                  <a:pt x="431" y="189"/>
                </a:lnTo>
                <a:lnTo>
                  <a:pt x="535" y="85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8B110062-A10C-49B1-A959-D7463163AE83}"/>
              </a:ext>
            </a:extLst>
          </p:cNvPr>
          <p:cNvSpPr/>
          <p:nvPr/>
        </p:nvSpPr>
        <p:spPr>
          <a:xfrm>
            <a:off x="2079408" y="19554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noFill/>
          <a:ln w="31750">
            <a:solidFill>
              <a:srgbClr val="FC997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99CF592C-6D34-4B27-ABFE-08E9A1242D95}"/>
              </a:ext>
            </a:extLst>
          </p:cNvPr>
          <p:cNvSpPr/>
          <p:nvPr/>
        </p:nvSpPr>
        <p:spPr>
          <a:xfrm>
            <a:off x="2041308" y="19554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noFill/>
          <a:ln w="31750">
            <a:solidFill>
              <a:srgbClr val="FC997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1FA9C7-F19B-40DE-B6DE-7CA1BAE3AFF8}"/>
              </a:ext>
            </a:extLst>
          </p:cNvPr>
          <p:cNvSpPr/>
          <p:nvPr/>
        </p:nvSpPr>
        <p:spPr>
          <a:xfrm>
            <a:off x="1841583" y="5465388"/>
            <a:ext cx="34307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신속하게 문제에 대한 해결책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모형 제시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4" name="그래픽 2">
            <a:extLst>
              <a:ext uri="{FF2B5EF4-FFF2-40B4-BE49-F238E27FC236}">
                <a16:creationId xmlns:a16="http://schemas.microsoft.com/office/drawing/2014/main" id="{58D9C091-BAE1-474F-918C-002ED3335CF2}"/>
              </a:ext>
            </a:extLst>
          </p:cNvPr>
          <p:cNvGrpSpPr/>
          <p:nvPr/>
        </p:nvGrpSpPr>
        <p:grpSpPr>
          <a:xfrm>
            <a:off x="2987714" y="2859295"/>
            <a:ext cx="1064964" cy="1020716"/>
            <a:chOff x="-2194321" y="2677477"/>
            <a:chExt cx="623887" cy="580072"/>
          </a:xfrm>
          <a:noFill/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F54FEB0-1991-4F65-8B4C-FEECD08C00BD}"/>
                </a:ext>
              </a:extLst>
            </p:cNvPr>
            <p:cNvSpPr/>
            <p:nvPr/>
          </p:nvSpPr>
          <p:spPr>
            <a:xfrm>
              <a:off x="-1774269" y="2998469"/>
              <a:ext cx="112394" cy="259080"/>
            </a:xfrm>
            <a:custGeom>
              <a:avLst/>
              <a:gdLst>
                <a:gd name="connsiteX0" fmla="*/ 65723 w 112394"/>
                <a:gd name="connsiteY0" fmla="*/ 105728 h 259080"/>
                <a:gd name="connsiteX1" fmla="*/ 59055 w 112394"/>
                <a:gd name="connsiteY1" fmla="*/ 37148 h 259080"/>
                <a:gd name="connsiteX2" fmla="*/ 45720 w 112394"/>
                <a:gd name="connsiteY2" fmla="*/ 0 h 259080"/>
                <a:gd name="connsiteX3" fmla="*/ 31432 w 112394"/>
                <a:gd name="connsiteY3" fmla="*/ 0 h 259080"/>
                <a:gd name="connsiteX4" fmla="*/ 47625 w 112394"/>
                <a:gd name="connsiteY4" fmla="*/ 46673 h 259080"/>
                <a:gd name="connsiteX5" fmla="*/ 50482 w 112394"/>
                <a:gd name="connsiteY5" fmla="*/ 105728 h 259080"/>
                <a:gd name="connsiteX6" fmla="*/ 0 w 112394"/>
                <a:gd name="connsiteY6" fmla="*/ 158115 h 259080"/>
                <a:gd name="connsiteX7" fmla="*/ 0 w 112394"/>
                <a:gd name="connsiteY7" fmla="*/ 205740 h 259080"/>
                <a:gd name="connsiteX8" fmla="*/ 53340 w 112394"/>
                <a:gd name="connsiteY8" fmla="*/ 259080 h 259080"/>
                <a:gd name="connsiteX9" fmla="*/ 59055 w 112394"/>
                <a:gd name="connsiteY9" fmla="*/ 259080 h 259080"/>
                <a:gd name="connsiteX10" fmla="*/ 112395 w 112394"/>
                <a:gd name="connsiteY10" fmla="*/ 205740 h 259080"/>
                <a:gd name="connsiteX11" fmla="*/ 112395 w 112394"/>
                <a:gd name="connsiteY11" fmla="*/ 158115 h 259080"/>
                <a:gd name="connsiteX12" fmla="*/ 65723 w 112394"/>
                <a:gd name="connsiteY12" fmla="*/ 105728 h 259080"/>
                <a:gd name="connsiteX13" fmla="*/ 97155 w 112394"/>
                <a:gd name="connsiteY13" fmla="*/ 204788 h 259080"/>
                <a:gd name="connsiteX14" fmla="*/ 58103 w 112394"/>
                <a:gd name="connsiteY14" fmla="*/ 243840 h 259080"/>
                <a:gd name="connsiteX15" fmla="*/ 53340 w 112394"/>
                <a:gd name="connsiteY15" fmla="*/ 243840 h 259080"/>
                <a:gd name="connsiteX16" fmla="*/ 14288 w 112394"/>
                <a:gd name="connsiteY16" fmla="*/ 204788 h 259080"/>
                <a:gd name="connsiteX17" fmla="*/ 14288 w 112394"/>
                <a:gd name="connsiteY17" fmla="*/ 157163 h 259080"/>
                <a:gd name="connsiteX18" fmla="*/ 53340 w 112394"/>
                <a:gd name="connsiteY18" fmla="*/ 118110 h 259080"/>
                <a:gd name="connsiteX19" fmla="*/ 59055 w 112394"/>
                <a:gd name="connsiteY19" fmla="*/ 118110 h 259080"/>
                <a:gd name="connsiteX20" fmla="*/ 98107 w 112394"/>
                <a:gd name="connsiteY20" fmla="*/ 157163 h 259080"/>
                <a:gd name="connsiteX21" fmla="*/ 98107 w 112394"/>
                <a:gd name="connsiteY21" fmla="*/ 204788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2394" h="259080">
                  <a:moveTo>
                    <a:pt x="65723" y="105728"/>
                  </a:moveTo>
                  <a:cubicBezTo>
                    <a:pt x="78105" y="63818"/>
                    <a:pt x="71438" y="51435"/>
                    <a:pt x="59055" y="37148"/>
                  </a:cubicBezTo>
                  <a:cubicBezTo>
                    <a:pt x="52388" y="29528"/>
                    <a:pt x="45720" y="21907"/>
                    <a:pt x="45720" y="0"/>
                  </a:cubicBezTo>
                  <a:lnTo>
                    <a:pt x="31432" y="0"/>
                  </a:lnTo>
                  <a:cubicBezTo>
                    <a:pt x="31432" y="27623"/>
                    <a:pt x="40005" y="38100"/>
                    <a:pt x="47625" y="46673"/>
                  </a:cubicBezTo>
                  <a:cubicBezTo>
                    <a:pt x="56198" y="57150"/>
                    <a:pt x="62865" y="64770"/>
                    <a:pt x="50482" y="105728"/>
                  </a:cubicBezTo>
                  <a:cubicBezTo>
                    <a:pt x="22860" y="107632"/>
                    <a:pt x="0" y="130493"/>
                    <a:pt x="0" y="158115"/>
                  </a:cubicBezTo>
                  <a:lnTo>
                    <a:pt x="0" y="205740"/>
                  </a:lnTo>
                  <a:cubicBezTo>
                    <a:pt x="0" y="235268"/>
                    <a:pt x="23813" y="259080"/>
                    <a:pt x="53340" y="259080"/>
                  </a:cubicBezTo>
                  <a:lnTo>
                    <a:pt x="59055" y="259080"/>
                  </a:lnTo>
                  <a:cubicBezTo>
                    <a:pt x="88582" y="259080"/>
                    <a:pt x="112395" y="235268"/>
                    <a:pt x="112395" y="205740"/>
                  </a:cubicBezTo>
                  <a:lnTo>
                    <a:pt x="112395" y="158115"/>
                  </a:lnTo>
                  <a:cubicBezTo>
                    <a:pt x="111443" y="131445"/>
                    <a:pt x="91440" y="108585"/>
                    <a:pt x="65723" y="105728"/>
                  </a:cubicBezTo>
                  <a:close/>
                  <a:moveTo>
                    <a:pt x="97155" y="204788"/>
                  </a:moveTo>
                  <a:cubicBezTo>
                    <a:pt x="97155" y="225743"/>
                    <a:pt x="80010" y="243840"/>
                    <a:pt x="58103" y="243840"/>
                  </a:cubicBezTo>
                  <a:lnTo>
                    <a:pt x="53340" y="243840"/>
                  </a:lnTo>
                  <a:cubicBezTo>
                    <a:pt x="32385" y="243840"/>
                    <a:pt x="14288" y="226695"/>
                    <a:pt x="14288" y="204788"/>
                  </a:cubicBezTo>
                  <a:lnTo>
                    <a:pt x="14288" y="157163"/>
                  </a:lnTo>
                  <a:cubicBezTo>
                    <a:pt x="14288" y="136208"/>
                    <a:pt x="31432" y="118110"/>
                    <a:pt x="53340" y="118110"/>
                  </a:cubicBezTo>
                  <a:lnTo>
                    <a:pt x="59055" y="118110"/>
                  </a:lnTo>
                  <a:cubicBezTo>
                    <a:pt x="80010" y="118110"/>
                    <a:pt x="98107" y="135255"/>
                    <a:pt x="98107" y="157163"/>
                  </a:cubicBezTo>
                  <a:lnTo>
                    <a:pt x="98107" y="204788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E6E37F4-C525-4C29-B182-26E87B493F97}"/>
                </a:ext>
              </a:extLst>
            </p:cNvPr>
            <p:cNvSpPr/>
            <p:nvPr/>
          </p:nvSpPr>
          <p:spPr>
            <a:xfrm>
              <a:off x="-1724739" y="3135630"/>
              <a:ext cx="14287" cy="20002"/>
            </a:xfrm>
            <a:custGeom>
              <a:avLst/>
              <a:gdLst>
                <a:gd name="connsiteX0" fmla="*/ 0 w 14287"/>
                <a:gd name="connsiteY0" fmla="*/ 0 h 20002"/>
                <a:gd name="connsiteX1" fmla="*/ 14288 w 14287"/>
                <a:gd name="connsiteY1" fmla="*/ 0 h 20002"/>
                <a:gd name="connsiteX2" fmla="*/ 14288 w 14287"/>
                <a:gd name="connsiteY2" fmla="*/ 20002 h 20002"/>
                <a:gd name="connsiteX3" fmla="*/ 0 w 14287"/>
                <a:gd name="connsiteY3" fmla="*/ 20002 h 2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20002">
                  <a:moveTo>
                    <a:pt x="0" y="0"/>
                  </a:moveTo>
                  <a:lnTo>
                    <a:pt x="14288" y="0"/>
                  </a:lnTo>
                  <a:lnTo>
                    <a:pt x="14288" y="20002"/>
                  </a:lnTo>
                  <a:lnTo>
                    <a:pt x="0" y="20002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FAB189E-E6FA-4658-B956-FD2948C5CDE1}"/>
                </a:ext>
              </a:extLst>
            </p:cNvPr>
            <p:cNvSpPr/>
            <p:nvPr/>
          </p:nvSpPr>
          <p:spPr>
            <a:xfrm>
              <a:off x="-2194321" y="2677477"/>
              <a:ext cx="298132" cy="282892"/>
            </a:xfrm>
            <a:custGeom>
              <a:avLst/>
              <a:gdLst>
                <a:gd name="connsiteX0" fmla="*/ 0 w 298132"/>
                <a:gd name="connsiteY0" fmla="*/ 282893 h 282892"/>
                <a:gd name="connsiteX1" fmla="*/ 298133 w 298132"/>
                <a:gd name="connsiteY1" fmla="*/ 282893 h 282892"/>
                <a:gd name="connsiteX2" fmla="*/ 298133 w 298132"/>
                <a:gd name="connsiteY2" fmla="*/ 0 h 282892"/>
                <a:gd name="connsiteX3" fmla="*/ 0 w 298132"/>
                <a:gd name="connsiteY3" fmla="*/ 0 h 282892"/>
                <a:gd name="connsiteX4" fmla="*/ 0 w 298132"/>
                <a:gd name="connsiteY4" fmla="*/ 282893 h 282892"/>
                <a:gd name="connsiteX5" fmla="*/ 15240 w 298132"/>
                <a:gd name="connsiteY5" fmla="*/ 268605 h 282892"/>
                <a:gd name="connsiteX6" fmla="*/ 15240 w 298132"/>
                <a:gd name="connsiteY6" fmla="*/ 71438 h 282892"/>
                <a:gd name="connsiteX7" fmla="*/ 283845 w 298132"/>
                <a:gd name="connsiteY7" fmla="*/ 71438 h 282892"/>
                <a:gd name="connsiteX8" fmla="*/ 283845 w 298132"/>
                <a:gd name="connsiteY8" fmla="*/ 269558 h 282892"/>
                <a:gd name="connsiteX9" fmla="*/ 15240 w 298132"/>
                <a:gd name="connsiteY9" fmla="*/ 269558 h 282892"/>
                <a:gd name="connsiteX10" fmla="*/ 283845 w 298132"/>
                <a:gd name="connsiteY10" fmla="*/ 14288 h 282892"/>
                <a:gd name="connsiteX11" fmla="*/ 283845 w 298132"/>
                <a:gd name="connsiteY11" fmla="*/ 57150 h 282892"/>
                <a:gd name="connsiteX12" fmla="*/ 15240 w 298132"/>
                <a:gd name="connsiteY12" fmla="*/ 57150 h 282892"/>
                <a:gd name="connsiteX13" fmla="*/ 15240 w 298132"/>
                <a:gd name="connsiteY13" fmla="*/ 14288 h 282892"/>
                <a:gd name="connsiteX14" fmla="*/ 283845 w 298132"/>
                <a:gd name="connsiteY14" fmla="*/ 14288 h 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8132" h="282892">
                  <a:moveTo>
                    <a:pt x="0" y="282893"/>
                  </a:moveTo>
                  <a:lnTo>
                    <a:pt x="298133" y="282893"/>
                  </a:lnTo>
                  <a:lnTo>
                    <a:pt x="298133" y="0"/>
                  </a:lnTo>
                  <a:lnTo>
                    <a:pt x="0" y="0"/>
                  </a:lnTo>
                  <a:lnTo>
                    <a:pt x="0" y="282893"/>
                  </a:lnTo>
                  <a:close/>
                  <a:moveTo>
                    <a:pt x="15240" y="268605"/>
                  </a:moveTo>
                  <a:lnTo>
                    <a:pt x="15240" y="71438"/>
                  </a:lnTo>
                  <a:lnTo>
                    <a:pt x="283845" y="71438"/>
                  </a:lnTo>
                  <a:lnTo>
                    <a:pt x="283845" y="269558"/>
                  </a:lnTo>
                  <a:lnTo>
                    <a:pt x="15240" y="269558"/>
                  </a:lnTo>
                  <a:close/>
                  <a:moveTo>
                    <a:pt x="283845" y="14288"/>
                  </a:moveTo>
                  <a:lnTo>
                    <a:pt x="283845" y="57150"/>
                  </a:lnTo>
                  <a:lnTo>
                    <a:pt x="15240" y="57150"/>
                  </a:lnTo>
                  <a:lnTo>
                    <a:pt x="15240" y="14288"/>
                  </a:lnTo>
                  <a:lnTo>
                    <a:pt x="283845" y="14288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AD387F6C-1242-48AA-8A26-5612A7789D1A}"/>
                </a:ext>
              </a:extLst>
            </p:cNvPr>
            <p:cNvSpPr/>
            <p:nvPr/>
          </p:nvSpPr>
          <p:spPr>
            <a:xfrm>
              <a:off x="-1941909" y="2706052"/>
              <a:ext cx="14287" cy="14287"/>
            </a:xfrm>
            <a:custGeom>
              <a:avLst/>
              <a:gdLst>
                <a:gd name="connsiteX0" fmla="*/ 0 w 14287"/>
                <a:gd name="connsiteY0" fmla="*/ 0 h 14287"/>
                <a:gd name="connsiteX1" fmla="*/ 14288 w 14287"/>
                <a:gd name="connsiteY1" fmla="*/ 0 h 14287"/>
                <a:gd name="connsiteX2" fmla="*/ 14288 w 14287"/>
                <a:gd name="connsiteY2" fmla="*/ 14287 h 14287"/>
                <a:gd name="connsiteX3" fmla="*/ 0 w 1428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4287">
                  <a:moveTo>
                    <a:pt x="0" y="0"/>
                  </a:moveTo>
                  <a:lnTo>
                    <a:pt x="14288" y="0"/>
                  </a:lnTo>
                  <a:lnTo>
                    <a:pt x="1428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94753AE-2D06-4720-9D18-170C1BBF9736}"/>
                </a:ext>
              </a:extLst>
            </p:cNvPr>
            <p:cNvSpPr/>
            <p:nvPr/>
          </p:nvSpPr>
          <p:spPr>
            <a:xfrm>
              <a:off x="-1999059" y="2706052"/>
              <a:ext cx="14287" cy="14287"/>
            </a:xfrm>
            <a:custGeom>
              <a:avLst/>
              <a:gdLst>
                <a:gd name="connsiteX0" fmla="*/ 0 w 14287"/>
                <a:gd name="connsiteY0" fmla="*/ 0 h 14287"/>
                <a:gd name="connsiteX1" fmla="*/ 14288 w 14287"/>
                <a:gd name="connsiteY1" fmla="*/ 0 h 14287"/>
                <a:gd name="connsiteX2" fmla="*/ 14288 w 14287"/>
                <a:gd name="connsiteY2" fmla="*/ 14287 h 14287"/>
                <a:gd name="connsiteX3" fmla="*/ 0 w 1428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4287">
                  <a:moveTo>
                    <a:pt x="0" y="0"/>
                  </a:moveTo>
                  <a:lnTo>
                    <a:pt x="14288" y="0"/>
                  </a:lnTo>
                  <a:lnTo>
                    <a:pt x="1428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A5B9A4A-C873-494F-A512-8CEAA6ABE304}"/>
                </a:ext>
              </a:extLst>
            </p:cNvPr>
            <p:cNvSpPr/>
            <p:nvPr/>
          </p:nvSpPr>
          <p:spPr>
            <a:xfrm>
              <a:off x="-1970484" y="2706052"/>
              <a:ext cx="14287" cy="14287"/>
            </a:xfrm>
            <a:custGeom>
              <a:avLst/>
              <a:gdLst>
                <a:gd name="connsiteX0" fmla="*/ 0 w 14287"/>
                <a:gd name="connsiteY0" fmla="*/ 0 h 14287"/>
                <a:gd name="connsiteX1" fmla="*/ 14288 w 14287"/>
                <a:gd name="connsiteY1" fmla="*/ 0 h 14287"/>
                <a:gd name="connsiteX2" fmla="*/ 14288 w 14287"/>
                <a:gd name="connsiteY2" fmla="*/ 14287 h 14287"/>
                <a:gd name="connsiteX3" fmla="*/ 0 w 1428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4287">
                  <a:moveTo>
                    <a:pt x="0" y="0"/>
                  </a:moveTo>
                  <a:lnTo>
                    <a:pt x="14288" y="0"/>
                  </a:lnTo>
                  <a:lnTo>
                    <a:pt x="1428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102BDB61-CCBD-4F7B-AA23-BFFBF738D7A5}"/>
                </a:ext>
              </a:extLst>
            </p:cNvPr>
            <p:cNvSpPr/>
            <p:nvPr/>
          </p:nvSpPr>
          <p:spPr>
            <a:xfrm>
              <a:off x="-2141934" y="2789872"/>
              <a:ext cx="193357" cy="14287"/>
            </a:xfrm>
            <a:custGeom>
              <a:avLst/>
              <a:gdLst>
                <a:gd name="connsiteX0" fmla="*/ 0 w 193357"/>
                <a:gd name="connsiteY0" fmla="*/ 0 h 14287"/>
                <a:gd name="connsiteX1" fmla="*/ 193358 w 193357"/>
                <a:gd name="connsiteY1" fmla="*/ 0 h 14287"/>
                <a:gd name="connsiteX2" fmla="*/ 193358 w 193357"/>
                <a:gd name="connsiteY2" fmla="*/ 14287 h 14287"/>
                <a:gd name="connsiteX3" fmla="*/ 0 w 19335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7" h="14287">
                  <a:moveTo>
                    <a:pt x="0" y="0"/>
                  </a:moveTo>
                  <a:lnTo>
                    <a:pt x="193358" y="0"/>
                  </a:lnTo>
                  <a:lnTo>
                    <a:pt x="19335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38BB6F9-95B9-48C9-B419-BA2CE742F88F}"/>
                </a:ext>
              </a:extLst>
            </p:cNvPr>
            <p:cNvSpPr/>
            <p:nvPr/>
          </p:nvSpPr>
          <p:spPr>
            <a:xfrm>
              <a:off x="-2141934" y="2842260"/>
              <a:ext cx="193357" cy="14287"/>
            </a:xfrm>
            <a:custGeom>
              <a:avLst/>
              <a:gdLst>
                <a:gd name="connsiteX0" fmla="*/ 0 w 193357"/>
                <a:gd name="connsiteY0" fmla="*/ 0 h 14287"/>
                <a:gd name="connsiteX1" fmla="*/ 193358 w 193357"/>
                <a:gd name="connsiteY1" fmla="*/ 0 h 14287"/>
                <a:gd name="connsiteX2" fmla="*/ 193358 w 193357"/>
                <a:gd name="connsiteY2" fmla="*/ 14287 h 14287"/>
                <a:gd name="connsiteX3" fmla="*/ 0 w 19335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7" h="14287">
                  <a:moveTo>
                    <a:pt x="0" y="0"/>
                  </a:moveTo>
                  <a:lnTo>
                    <a:pt x="193358" y="0"/>
                  </a:lnTo>
                  <a:lnTo>
                    <a:pt x="19335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8A6B905D-A84E-4780-BA3F-BAD1E6178340}"/>
                </a:ext>
              </a:extLst>
            </p:cNvPr>
            <p:cNvSpPr/>
            <p:nvPr/>
          </p:nvSpPr>
          <p:spPr>
            <a:xfrm>
              <a:off x="-2111454" y="2895600"/>
              <a:ext cx="132397" cy="14287"/>
            </a:xfrm>
            <a:custGeom>
              <a:avLst/>
              <a:gdLst>
                <a:gd name="connsiteX0" fmla="*/ 0 w 132397"/>
                <a:gd name="connsiteY0" fmla="*/ 0 h 14287"/>
                <a:gd name="connsiteX1" fmla="*/ 132398 w 132397"/>
                <a:gd name="connsiteY1" fmla="*/ 0 h 14287"/>
                <a:gd name="connsiteX2" fmla="*/ 132398 w 132397"/>
                <a:gd name="connsiteY2" fmla="*/ 14288 h 14287"/>
                <a:gd name="connsiteX3" fmla="*/ 0 w 132397"/>
                <a:gd name="connsiteY3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" h="14287">
                  <a:moveTo>
                    <a:pt x="0" y="0"/>
                  </a:moveTo>
                  <a:lnTo>
                    <a:pt x="132398" y="0"/>
                  </a:lnTo>
                  <a:lnTo>
                    <a:pt x="132398" y="14288"/>
                  </a:lnTo>
                  <a:lnTo>
                    <a:pt x="0" y="14288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A0225C9-8B87-4FC9-B4C8-DDA2746F2298}"/>
                </a:ext>
              </a:extLst>
            </p:cNvPr>
            <p:cNvSpPr/>
            <p:nvPr/>
          </p:nvSpPr>
          <p:spPr>
            <a:xfrm>
              <a:off x="-1867614" y="2677477"/>
              <a:ext cx="297179" cy="282892"/>
            </a:xfrm>
            <a:custGeom>
              <a:avLst/>
              <a:gdLst>
                <a:gd name="connsiteX0" fmla="*/ 0 w 297179"/>
                <a:gd name="connsiteY0" fmla="*/ 0 h 282892"/>
                <a:gd name="connsiteX1" fmla="*/ 0 w 297179"/>
                <a:gd name="connsiteY1" fmla="*/ 282893 h 282892"/>
                <a:gd name="connsiteX2" fmla="*/ 297180 w 297179"/>
                <a:gd name="connsiteY2" fmla="*/ 282893 h 282892"/>
                <a:gd name="connsiteX3" fmla="*/ 297180 w 297179"/>
                <a:gd name="connsiteY3" fmla="*/ 0 h 282892"/>
                <a:gd name="connsiteX4" fmla="*/ 0 w 297179"/>
                <a:gd name="connsiteY4" fmla="*/ 0 h 282892"/>
                <a:gd name="connsiteX5" fmla="*/ 283845 w 297179"/>
                <a:gd name="connsiteY5" fmla="*/ 14288 h 282892"/>
                <a:gd name="connsiteX6" fmla="*/ 283845 w 297179"/>
                <a:gd name="connsiteY6" fmla="*/ 57150 h 282892"/>
                <a:gd name="connsiteX7" fmla="*/ 14288 w 297179"/>
                <a:gd name="connsiteY7" fmla="*/ 57150 h 282892"/>
                <a:gd name="connsiteX8" fmla="*/ 14288 w 297179"/>
                <a:gd name="connsiteY8" fmla="*/ 14288 h 282892"/>
                <a:gd name="connsiteX9" fmla="*/ 283845 w 297179"/>
                <a:gd name="connsiteY9" fmla="*/ 14288 h 282892"/>
                <a:gd name="connsiteX10" fmla="*/ 14288 w 297179"/>
                <a:gd name="connsiteY10" fmla="*/ 268605 h 282892"/>
                <a:gd name="connsiteX11" fmla="*/ 14288 w 297179"/>
                <a:gd name="connsiteY11" fmla="*/ 71438 h 282892"/>
                <a:gd name="connsiteX12" fmla="*/ 282893 w 297179"/>
                <a:gd name="connsiteY12" fmla="*/ 71438 h 282892"/>
                <a:gd name="connsiteX13" fmla="*/ 282893 w 297179"/>
                <a:gd name="connsiteY13" fmla="*/ 269558 h 282892"/>
                <a:gd name="connsiteX14" fmla="*/ 14288 w 297179"/>
                <a:gd name="connsiteY14" fmla="*/ 269558 h 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7179" h="282892">
                  <a:moveTo>
                    <a:pt x="0" y="0"/>
                  </a:moveTo>
                  <a:lnTo>
                    <a:pt x="0" y="282893"/>
                  </a:lnTo>
                  <a:lnTo>
                    <a:pt x="297180" y="282893"/>
                  </a:lnTo>
                  <a:lnTo>
                    <a:pt x="297180" y="0"/>
                  </a:lnTo>
                  <a:lnTo>
                    <a:pt x="0" y="0"/>
                  </a:lnTo>
                  <a:close/>
                  <a:moveTo>
                    <a:pt x="283845" y="14288"/>
                  </a:moveTo>
                  <a:lnTo>
                    <a:pt x="283845" y="57150"/>
                  </a:lnTo>
                  <a:lnTo>
                    <a:pt x="14288" y="57150"/>
                  </a:lnTo>
                  <a:lnTo>
                    <a:pt x="14288" y="14288"/>
                  </a:lnTo>
                  <a:lnTo>
                    <a:pt x="283845" y="14288"/>
                  </a:lnTo>
                  <a:close/>
                  <a:moveTo>
                    <a:pt x="14288" y="268605"/>
                  </a:moveTo>
                  <a:lnTo>
                    <a:pt x="14288" y="71438"/>
                  </a:lnTo>
                  <a:lnTo>
                    <a:pt x="282893" y="71438"/>
                  </a:lnTo>
                  <a:lnTo>
                    <a:pt x="282893" y="269558"/>
                  </a:lnTo>
                  <a:lnTo>
                    <a:pt x="14288" y="269558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69201A3-B525-471D-B93E-BC18737D4D7C}"/>
                </a:ext>
              </a:extLst>
            </p:cNvPr>
            <p:cNvSpPr/>
            <p:nvPr/>
          </p:nvSpPr>
          <p:spPr>
            <a:xfrm>
              <a:off x="-1643776" y="2706052"/>
              <a:ext cx="14287" cy="14287"/>
            </a:xfrm>
            <a:custGeom>
              <a:avLst/>
              <a:gdLst>
                <a:gd name="connsiteX0" fmla="*/ 0 w 14287"/>
                <a:gd name="connsiteY0" fmla="*/ 0 h 14287"/>
                <a:gd name="connsiteX1" fmla="*/ 14288 w 14287"/>
                <a:gd name="connsiteY1" fmla="*/ 0 h 14287"/>
                <a:gd name="connsiteX2" fmla="*/ 14288 w 14287"/>
                <a:gd name="connsiteY2" fmla="*/ 14287 h 14287"/>
                <a:gd name="connsiteX3" fmla="*/ 0 w 1428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4287">
                  <a:moveTo>
                    <a:pt x="0" y="0"/>
                  </a:moveTo>
                  <a:lnTo>
                    <a:pt x="14288" y="0"/>
                  </a:lnTo>
                  <a:lnTo>
                    <a:pt x="1428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4EF8964-A7F5-4F29-B72F-0917B4D1ACE3}"/>
                </a:ext>
              </a:extLst>
            </p:cNvPr>
            <p:cNvSpPr/>
            <p:nvPr/>
          </p:nvSpPr>
          <p:spPr>
            <a:xfrm>
              <a:off x="-1615201" y="2706052"/>
              <a:ext cx="14287" cy="14287"/>
            </a:xfrm>
            <a:custGeom>
              <a:avLst/>
              <a:gdLst>
                <a:gd name="connsiteX0" fmla="*/ 0 w 14287"/>
                <a:gd name="connsiteY0" fmla="*/ 0 h 14287"/>
                <a:gd name="connsiteX1" fmla="*/ 14288 w 14287"/>
                <a:gd name="connsiteY1" fmla="*/ 0 h 14287"/>
                <a:gd name="connsiteX2" fmla="*/ 14288 w 14287"/>
                <a:gd name="connsiteY2" fmla="*/ 14287 h 14287"/>
                <a:gd name="connsiteX3" fmla="*/ 0 w 1428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4287">
                  <a:moveTo>
                    <a:pt x="0" y="0"/>
                  </a:moveTo>
                  <a:lnTo>
                    <a:pt x="14288" y="0"/>
                  </a:lnTo>
                  <a:lnTo>
                    <a:pt x="1428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B09654F4-7C6C-4BAB-9813-760B0BC21318}"/>
                </a:ext>
              </a:extLst>
            </p:cNvPr>
            <p:cNvSpPr/>
            <p:nvPr/>
          </p:nvSpPr>
          <p:spPr>
            <a:xfrm>
              <a:off x="-1672351" y="2706052"/>
              <a:ext cx="14287" cy="14287"/>
            </a:xfrm>
            <a:custGeom>
              <a:avLst/>
              <a:gdLst>
                <a:gd name="connsiteX0" fmla="*/ 0 w 14287"/>
                <a:gd name="connsiteY0" fmla="*/ 0 h 14287"/>
                <a:gd name="connsiteX1" fmla="*/ 14288 w 14287"/>
                <a:gd name="connsiteY1" fmla="*/ 0 h 14287"/>
                <a:gd name="connsiteX2" fmla="*/ 14288 w 14287"/>
                <a:gd name="connsiteY2" fmla="*/ 14287 h 14287"/>
                <a:gd name="connsiteX3" fmla="*/ 0 w 1428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4287">
                  <a:moveTo>
                    <a:pt x="0" y="0"/>
                  </a:moveTo>
                  <a:lnTo>
                    <a:pt x="14288" y="0"/>
                  </a:lnTo>
                  <a:lnTo>
                    <a:pt x="1428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67EFA250-1ED2-4381-A363-05EB5EAE03B7}"/>
                </a:ext>
              </a:extLst>
            </p:cNvPr>
            <p:cNvSpPr/>
            <p:nvPr/>
          </p:nvSpPr>
          <p:spPr>
            <a:xfrm>
              <a:off x="-1815226" y="2789872"/>
              <a:ext cx="193357" cy="14287"/>
            </a:xfrm>
            <a:custGeom>
              <a:avLst/>
              <a:gdLst>
                <a:gd name="connsiteX0" fmla="*/ 0 w 193357"/>
                <a:gd name="connsiteY0" fmla="*/ 0 h 14287"/>
                <a:gd name="connsiteX1" fmla="*/ 193358 w 193357"/>
                <a:gd name="connsiteY1" fmla="*/ 0 h 14287"/>
                <a:gd name="connsiteX2" fmla="*/ 193358 w 193357"/>
                <a:gd name="connsiteY2" fmla="*/ 14287 h 14287"/>
                <a:gd name="connsiteX3" fmla="*/ 0 w 19335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7" h="14287">
                  <a:moveTo>
                    <a:pt x="0" y="0"/>
                  </a:moveTo>
                  <a:lnTo>
                    <a:pt x="193358" y="0"/>
                  </a:lnTo>
                  <a:lnTo>
                    <a:pt x="19335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FB822D-519D-4E08-9471-D6325D55A0D1}"/>
                </a:ext>
              </a:extLst>
            </p:cNvPr>
            <p:cNvSpPr/>
            <p:nvPr/>
          </p:nvSpPr>
          <p:spPr>
            <a:xfrm>
              <a:off x="-1815226" y="2842260"/>
              <a:ext cx="193357" cy="14287"/>
            </a:xfrm>
            <a:custGeom>
              <a:avLst/>
              <a:gdLst>
                <a:gd name="connsiteX0" fmla="*/ 0 w 193357"/>
                <a:gd name="connsiteY0" fmla="*/ 0 h 14287"/>
                <a:gd name="connsiteX1" fmla="*/ 193358 w 193357"/>
                <a:gd name="connsiteY1" fmla="*/ 0 h 14287"/>
                <a:gd name="connsiteX2" fmla="*/ 193358 w 193357"/>
                <a:gd name="connsiteY2" fmla="*/ 14287 h 14287"/>
                <a:gd name="connsiteX3" fmla="*/ 0 w 193357"/>
                <a:gd name="connsiteY3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7" h="14287">
                  <a:moveTo>
                    <a:pt x="0" y="0"/>
                  </a:moveTo>
                  <a:lnTo>
                    <a:pt x="193358" y="0"/>
                  </a:lnTo>
                  <a:lnTo>
                    <a:pt x="193358" y="14287"/>
                  </a:lnTo>
                  <a:lnTo>
                    <a:pt x="0" y="1428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FFC319A-C570-42D4-B3E9-B8999E872F52}"/>
                </a:ext>
              </a:extLst>
            </p:cNvPr>
            <p:cNvSpPr/>
            <p:nvPr/>
          </p:nvSpPr>
          <p:spPr>
            <a:xfrm>
              <a:off x="-1784746" y="2895600"/>
              <a:ext cx="132397" cy="14287"/>
            </a:xfrm>
            <a:custGeom>
              <a:avLst/>
              <a:gdLst>
                <a:gd name="connsiteX0" fmla="*/ 0 w 132397"/>
                <a:gd name="connsiteY0" fmla="*/ 0 h 14287"/>
                <a:gd name="connsiteX1" fmla="*/ 132398 w 132397"/>
                <a:gd name="connsiteY1" fmla="*/ 0 h 14287"/>
                <a:gd name="connsiteX2" fmla="*/ 132398 w 132397"/>
                <a:gd name="connsiteY2" fmla="*/ 14288 h 14287"/>
                <a:gd name="connsiteX3" fmla="*/ 0 w 132397"/>
                <a:gd name="connsiteY3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" h="14287">
                  <a:moveTo>
                    <a:pt x="0" y="0"/>
                  </a:moveTo>
                  <a:lnTo>
                    <a:pt x="132398" y="0"/>
                  </a:lnTo>
                  <a:lnTo>
                    <a:pt x="132398" y="14288"/>
                  </a:lnTo>
                  <a:lnTo>
                    <a:pt x="0" y="14288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9F3E9D75-4FE4-43C8-9DE7-E0FF8096D407}"/>
                </a:ext>
              </a:extLst>
            </p:cNvPr>
            <p:cNvSpPr/>
            <p:nvPr/>
          </p:nvSpPr>
          <p:spPr>
            <a:xfrm>
              <a:off x="-1994296" y="3081337"/>
              <a:ext cx="58102" cy="84772"/>
            </a:xfrm>
            <a:custGeom>
              <a:avLst/>
              <a:gdLst>
                <a:gd name="connsiteX0" fmla="*/ 0 w 58102"/>
                <a:gd name="connsiteY0" fmla="*/ 10477 h 84772"/>
                <a:gd name="connsiteX1" fmla="*/ 36195 w 58102"/>
                <a:gd name="connsiteY1" fmla="*/ 41910 h 84772"/>
                <a:gd name="connsiteX2" fmla="*/ 0 w 58102"/>
                <a:gd name="connsiteY2" fmla="*/ 74295 h 84772"/>
                <a:gd name="connsiteX3" fmla="*/ 9525 w 58102"/>
                <a:gd name="connsiteY3" fmla="*/ 84773 h 84772"/>
                <a:gd name="connsiteX4" fmla="*/ 58102 w 58102"/>
                <a:gd name="connsiteY4" fmla="*/ 41910 h 84772"/>
                <a:gd name="connsiteX5" fmla="*/ 9525 w 58102"/>
                <a:gd name="connsiteY5" fmla="*/ 0 h 8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" h="84772">
                  <a:moveTo>
                    <a:pt x="0" y="10477"/>
                  </a:moveTo>
                  <a:lnTo>
                    <a:pt x="36195" y="41910"/>
                  </a:lnTo>
                  <a:lnTo>
                    <a:pt x="0" y="74295"/>
                  </a:lnTo>
                  <a:lnTo>
                    <a:pt x="9525" y="84773"/>
                  </a:lnTo>
                  <a:lnTo>
                    <a:pt x="58102" y="41910"/>
                  </a:lnTo>
                  <a:lnTo>
                    <a:pt x="9525" y="0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45673937-A091-4612-A0DB-4F994904B683}"/>
                </a:ext>
              </a:extLst>
            </p:cNvPr>
            <p:cNvSpPr/>
            <p:nvPr/>
          </p:nvSpPr>
          <p:spPr>
            <a:xfrm>
              <a:off x="-2153364" y="3081337"/>
              <a:ext cx="57150" cy="84772"/>
            </a:xfrm>
            <a:custGeom>
              <a:avLst/>
              <a:gdLst>
                <a:gd name="connsiteX0" fmla="*/ 47625 w 57150"/>
                <a:gd name="connsiteY0" fmla="*/ 0 h 84772"/>
                <a:gd name="connsiteX1" fmla="*/ 0 w 57150"/>
                <a:gd name="connsiteY1" fmla="*/ 41910 h 84772"/>
                <a:gd name="connsiteX2" fmla="*/ 47625 w 57150"/>
                <a:gd name="connsiteY2" fmla="*/ 84773 h 84772"/>
                <a:gd name="connsiteX3" fmla="*/ 57150 w 57150"/>
                <a:gd name="connsiteY3" fmla="*/ 74295 h 84772"/>
                <a:gd name="connsiteX4" fmla="*/ 20955 w 57150"/>
                <a:gd name="connsiteY4" fmla="*/ 41910 h 84772"/>
                <a:gd name="connsiteX5" fmla="*/ 57150 w 57150"/>
                <a:gd name="connsiteY5" fmla="*/ 10477 h 8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84772">
                  <a:moveTo>
                    <a:pt x="47625" y="0"/>
                  </a:moveTo>
                  <a:lnTo>
                    <a:pt x="0" y="41910"/>
                  </a:lnTo>
                  <a:lnTo>
                    <a:pt x="47625" y="84773"/>
                  </a:lnTo>
                  <a:lnTo>
                    <a:pt x="57150" y="74295"/>
                  </a:lnTo>
                  <a:lnTo>
                    <a:pt x="20955" y="41910"/>
                  </a:lnTo>
                  <a:lnTo>
                    <a:pt x="57150" y="10477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92645BD-7A9A-4639-8787-D19420563473}"/>
                </a:ext>
              </a:extLst>
            </p:cNvPr>
            <p:cNvSpPr/>
            <p:nvPr/>
          </p:nvSpPr>
          <p:spPr>
            <a:xfrm rot="-9220395">
              <a:off x="-2052157" y="3041082"/>
              <a:ext cx="14287" cy="164786"/>
            </a:xfrm>
            <a:custGeom>
              <a:avLst/>
              <a:gdLst>
                <a:gd name="connsiteX0" fmla="*/ 0 w 14287"/>
                <a:gd name="connsiteY0" fmla="*/ 0 h 164786"/>
                <a:gd name="connsiteX1" fmla="*/ 14288 w 14287"/>
                <a:gd name="connsiteY1" fmla="*/ 0 h 164786"/>
                <a:gd name="connsiteX2" fmla="*/ 14288 w 14287"/>
                <a:gd name="connsiteY2" fmla="*/ 164786 h 164786"/>
                <a:gd name="connsiteX3" fmla="*/ 0 w 14287"/>
                <a:gd name="connsiteY3" fmla="*/ 164786 h 16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4786">
                  <a:moveTo>
                    <a:pt x="0" y="0"/>
                  </a:moveTo>
                  <a:lnTo>
                    <a:pt x="14288" y="0"/>
                  </a:lnTo>
                  <a:lnTo>
                    <a:pt x="14288" y="164786"/>
                  </a:lnTo>
                  <a:lnTo>
                    <a:pt x="0" y="164786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DAD1530-9D6D-4700-82B3-1EA764A09094}"/>
                </a:ext>
              </a:extLst>
            </p:cNvPr>
            <p:cNvSpPr/>
            <p:nvPr/>
          </p:nvSpPr>
          <p:spPr>
            <a:xfrm>
              <a:off x="-2194321" y="3001327"/>
              <a:ext cx="298132" cy="244792"/>
            </a:xfrm>
            <a:custGeom>
              <a:avLst/>
              <a:gdLst>
                <a:gd name="connsiteX0" fmla="*/ 0 w 298132"/>
                <a:gd name="connsiteY0" fmla="*/ 244793 h 244792"/>
                <a:gd name="connsiteX1" fmla="*/ 298133 w 298132"/>
                <a:gd name="connsiteY1" fmla="*/ 244793 h 244792"/>
                <a:gd name="connsiteX2" fmla="*/ 298133 w 298132"/>
                <a:gd name="connsiteY2" fmla="*/ 0 h 244792"/>
                <a:gd name="connsiteX3" fmla="*/ 0 w 298132"/>
                <a:gd name="connsiteY3" fmla="*/ 0 h 244792"/>
                <a:gd name="connsiteX4" fmla="*/ 0 w 298132"/>
                <a:gd name="connsiteY4" fmla="*/ 244793 h 244792"/>
                <a:gd name="connsiteX5" fmla="*/ 15240 w 298132"/>
                <a:gd name="connsiteY5" fmla="*/ 14288 h 244792"/>
                <a:gd name="connsiteX6" fmla="*/ 283845 w 298132"/>
                <a:gd name="connsiteY6" fmla="*/ 14288 h 244792"/>
                <a:gd name="connsiteX7" fmla="*/ 283845 w 298132"/>
                <a:gd name="connsiteY7" fmla="*/ 230505 h 244792"/>
                <a:gd name="connsiteX8" fmla="*/ 15240 w 298132"/>
                <a:gd name="connsiteY8" fmla="*/ 230505 h 244792"/>
                <a:gd name="connsiteX9" fmla="*/ 15240 w 298132"/>
                <a:gd name="connsiteY9" fmla="*/ 14288 h 24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132" h="244792">
                  <a:moveTo>
                    <a:pt x="0" y="244793"/>
                  </a:moveTo>
                  <a:lnTo>
                    <a:pt x="298133" y="244793"/>
                  </a:lnTo>
                  <a:lnTo>
                    <a:pt x="298133" y="0"/>
                  </a:lnTo>
                  <a:lnTo>
                    <a:pt x="0" y="0"/>
                  </a:lnTo>
                  <a:lnTo>
                    <a:pt x="0" y="244793"/>
                  </a:lnTo>
                  <a:close/>
                  <a:moveTo>
                    <a:pt x="15240" y="14288"/>
                  </a:moveTo>
                  <a:lnTo>
                    <a:pt x="283845" y="14288"/>
                  </a:lnTo>
                  <a:lnTo>
                    <a:pt x="283845" y="230505"/>
                  </a:lnTo>
                  <a:lnTo>
                    <a:pt x="15240" y="230505"/>
                  </a:lnTo>
                  <a:lnTo>
                    <a:pt x="15240" y="14288"/>
                  </a:ln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1" name="원호 70">
            <a:extLst>
              <a:ext uri="{FF2B5EF4-FFF2-40B4-BE49-F238E27FC236}">
                <a16:creationId xmlns:a16="http://schemas.microsoft.com/office/drawing/2014/main" id="{D6871CA8-57EA-4357-87CE-7A414CBF9BF5}"/>
              </a:ext>
            </a:extLst>
          </p:cNvPr>
          <p:cNvSpPr/>
          <p:nvPr/>
        </p:nvSpPr>
        <p:spPr>
          <a:xfrm>
            <a:off x="6991596" y="1954556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noFill/>
          <a:ln w="31750">
            <a:solidFill>
              <a:srgbClr val="FC997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원호 71">
            <a:extLst>
              <a:ext uri="{FF2B5EF4-FFF2-40B4-BE49-F238E27FC236}">
                <a16:creationId xmlns:a16="http://schemas.microsoft.com/office/drawing/2014/main" id="{BEC8261B-B93E-4B6E-B8AD-7B25476C71A9}"/>
              </a:ext>
            </a:extLst>
          </p:cNvPr>
          <p:cNvSpPr/>
          <p:nvPr/>
        </p:nvSpPr>
        <p:spPr>
          <a:xfrm>
            <a:off x="6953496" y="1954556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noFill/>
          <a:ln w="31750">
            <a:solidFill>
              <a:srgbClr val="FC997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F831D5-957A-469D-AEBF-6F1034E6844E}"/>
              </a:ext>
            </a:extLst>
          </p:cNvPr>
          <p:cNvSpPr/>
          <p:nvPr/>
        </p:nvSpPr>
        <p:spPr>
          <a:xfrm>
            <a:off x="6753771" y="5464481"/>
            <a:ext cx="343079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그 결과를 바탕으로 명확하게 문제 인식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필요한 데이터 구체화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4" name="그래픽 42">
            <a:extLst>
              <a:ext uri="{FF2B5EF4-FFF2-40B4-BE49-F238E27FC236}">
                <a16:creationId xmlns:a16="http://schemas.microsoft.com/office/drawing/2014/main" id="{1FF648BE-591A-443E-9A62-BE3A40DFBDDE}"/>
              </a:ext>
            </a:extLst>
          </p:cNvPr>
          <p:cNvGrpSpPr/>
          <p:nvPr/>
        </p:nvGrpSpPr>
        <p:grpSpPr>
          <a:xfrm>
            <a:off x="7996750" y="2720890"/>
            <a:ext cx="911846" cy="1305597"/>
            <a:chOff x="8232157" y="2839273"/>
            <a:chExt cx="419100" cy="600075"/>
          </a:xfrm>
          <a:noFill/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9D987996-737E-4E10-B6C3-E100AF7F8619}"/>
                </a:ext>
              </a:extLst>
            </p:cNvPr>
            <p:cNvSpPr/>
            <p:nvPr/>
          </p:nvSpPr>
          <p:spPr>
            <a:xfrm>
              <a:off x="8232157" y="2839273"/>
              <a:ext cx="419100" cy="600075"/>
            </a:xfrm>
            <a:custGeom>
              <a:avLst/>
              <a:gdLst>
                <a:gd name="connsiteX0" fmla="*/ 419100 w 419100"/>
                <a:gd name="connsiteY0" fmla="*/ 600075 h 600075"/>
                <a:gd name="connsiteX1" fmla="*/ 419100 w 419100"/>
                <a:gd name="connsiteY1" fmla="*/ 419100 h 600075"/>
                <a:gd name="connsiteX2" fmla="*/ 419100 w 419100"/>
                <a:gd name="connsiteY2" fmla="*/ 304800 h 600075"/>
                <a:gd name="connsiteX3" fmla="*/ 419100 w 419100"/>
                <a:gd name="connsiteY3" fmla="*/ 209550 h 600075"/>
                <a:gd name="connsiteX4" fmla="*/ 209550 w 419100"/>
                <a:gd name="connsiteY4" fmla="*/ 0 h 600075"/>
                <a:gd name="connsiteX5" fmla="*/ 209550 w 419100"/>
                <a:gd name="connsiteY5" fmla="*/ 0 h 600075"/>
                <a:gd name="connsiteX6" fmla="*/ 0 w 419100"/>
                <a:gd name="connsiteY6" fmla="*/ 209550 h 600075"/>
                <a:gd name="connsiteX7" fmla="*/ 0 w 419100"/>
                <a:gd name="connsiteY7" fmla="*/ 333375 h 600075"/>
                <a:gd name="connsiteX8" fmla="*/ 47625 w 419100"/>
                <a:gd name="connsiteY8" fmla="*/ 333375 h 600075"/>
                <a:gd name="connsiteX9" fmla="*/ 47625 w 419100"/>
                <a:gd name="connsiteY9" fmla="*/ 457200 h 600075"/>
                <a:gd name="connsiteX10" fmla="*/ 200025 w 419100"/>
                <a:gd name="connsiteY10" fmla="*/ 457200 h 600075"/>
                <a:gd name="connsiteX11" fmla="*/ 200025 w 419100"/>
                <a:gd name="connsiteY11" fmla="*/ 590550 h 600075"/>
                <a:gd name="connsiteX12" fmla="*/ 123825 w 419100"/>
                <a:gd name="connsiteY12" fmla="*/ 59055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9100" h="600075">
                  <a:moveTo>
                    <a:pt x="419100" y="600075"/>
                  </a:moveTo>
                  <a:lnTo>
                    <a:pt x="419100" y="419100"/>
                  </a:lnTo>
                  <a:lnTo>
                    <a:pt x="419100" y="304800"/>
                  </a:lnTo>
                  <a:lnTo>
                    <a:pt x="419100" y="209550"/>
                  </a:lnTo>
                  <a:cubicBezTo>
                    <a:pt x="419100" y="93821"/>
                    <a:pt x="325279" y="0"/>
                    <a:pt x="209550" y="0"/>
                  </a:cubicBezTo>
                  <a:lnTo>
                    <a:pt x="209550" y="0"/>
                  </a:lnTo>
                  <a:cubicBezTo>
                    <a:pt x="93821" y="0"/>
                    <a:pt x="0" y="93821"/>
                    <a:pt x="0" y="209550"/>
                  </a:cubicBezTo>
                  <a:lnTo>
                    <a:pt x="0" y="333375"/>
                  </a:lnTo>
                  <a:lnTo>
                    <a:pt x="47625" y="333375"/>
                  </a:lnTo>
                  <a:lnTo>
                    <a:pt x="47625" y="457200"/>
                  </a:lnTo>
                  <a:lnTo>
                    <a:pt x="200025" y="457200"/>
                  </a:lnTo>
                  <a:lnTo>
                    <a:pt x="200025" y="590550"/>
                  </a:lnTo>
                  <a:lnTo>
                    <a:pt x="123825" y="590550"/>
                  </a:lnTo>
                </a:path>
              </a:pathLst>
            </a:custGeom>
            <a:grpFill/>
            <a:ln w="190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EEEF3AB9-A44B-4AA7-AFA2-9BC893D61E5C}"/>
                </a:ext>
              </a:extLst>
            </p:cNvPr>
            <p:cNvSpPr/>
            <p:nvPr/>
          </p:nvSpPr>
          <p:spPr>
            <a:xfrm>
              <a:off x="8413132" y="3296473"/>
              <a:ext cx="57150" cy="9525"/>
            </a:xfrm>
            <a:custGeom>
              <a:avLst/>
              <a:gdLst>
                <a:gd name="connsiteX0" fmla="*/ 0 w 57150"/>
                <a:gd name="connsiteY0" fmla="*/ 0 h 9525"/>
                <a:gd name="connsiteX1" fmla="*/ 57150 w 5715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grpFill/>
            <a:ln w="190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D88236-B721-4D43-9B8B-D9246E78EACE}"/>
                </a:ext>
              </a:extLst>
            </p:cNvPr>
            <p:cNvSpPr/>
            <p:nvPr/>
          </p:nvSpPr>
          <p:spPr>
            <a:xfrm>
              <a:off x="8336932" y="2924998"/>
              <a:ext cx="209550" cy="209550"/>
            </a:xfrm>
            <a:custGeom>
              <a:avLst/>
              <a:gdLst>
                <a:gd name="connsiteX0" fmla="*/ 209550 w 209550"/>
                <a:gd name="connsiteY0" fmla="*/ 209550 h 209550"/>
                <a:gd name="connsiteX1" fmla="*/ 0 w 209550"/>
                <a:gd name="connsiteY1" fmla="*/ 209550 h 209550"/>
                <a:gd name="connsiteX2" fmla="*/ 0 w 209550"/>
                <a:gd name="connsiteY2" fmla="*/ 0 h 209550"/>
                <a:gd name="connsiteX3" fmla="*/ 190500 w 209550"/>
                <a:gd name="connsiteY3" fmla="*/ 0 h 209550"/>
                <a:gd name="connsiteX4" fmla="*/ 209550 w 209550"/>
                <a:gd name="connsiteY4" fmla="*/ 190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0" y="209550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209550" y="19050"/>
                  </a:lnTo>
                  <a:close/>
                </a:path>
              </a:pathLst>
            </a:custGeom>
            <a:grpFill/>
            <a:ln w="190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41C2FD47-7C7B-4598-BCD9-2E94D4A29B71}"/>
                </a:ext>
              </a:extLst>
            </p:cNvPr>
            <p:cNvSpPr/>
            <p:nvPr/>
          </p:nvSpPr>
          <p:spPr>
            <a:xfrm>
              <a:off x="8394082" y="2924998"/>
              <a:ext cx="95250" cy="95250"/>
            </a:xfrm>
            <a:custGeom>
              <a:avLst/>
              <a:gdLst>
                <a:gd name="connsiteX0" fmla="*/ 0 w 95250"/>
                <a:gd name="connsiteY0" fmla="*/ 0 h 95250"/>
                <a:gd name="connsiteX1" fmla="*/ 95250 w 95250"/>
                <a:gd name="connsiteY1" fmla="*/ 0 h 95250"/>
                <a:gd name="connsiteX2" fmla="*/ 95250 w 95250"/>
                <a:gd name="connsiteY2" fmla="*/ 95250 h 95250"/>
                <a:gd name="connsiteX3" fmla="*/ 0 w 95250"/>
                <a:gd name="connsiteY3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0" y="0"/>
                  </a:moveTo>
                  <a:lnTo>
                    <a:pt x="95250" y="0"/>
                  </a:lnTo>
                  <a:lnTo>
                    <a:pt x="95250" y="95250"/>
                  </a:lnTo>
                  <a:lnTo>
                    <a:pt x="0" y="95250"/>
                  </a:lnTo>
                  <a:close/>
                </a:path>
              </a:pathLst>
            </a:custGeom>
            <a:grpFill/>
            <a:ln w="190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BDA5037-0C1B-453F-83E5-3B913467114B}"/>
                </a:ext>
              </a:extLst>
            </p:cNvPr>
            <p:cNvSpPr/>
            <p:nvPr/>
          </p:nvSpPr>
          <p:spPr>
            <a:xfrm>
              <a:off x="8365507" y="3096448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grpFill/>
            <a:ln w="190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44E5A37-980F-45EF-B5A0-DB4EC6158C22}"/>
                </a:ext>
              </a:extLst>
            </p:cNvPr>
            <p:cNvSpPr/>
            <p:nvPr/>
          </p:nvSpPr>
          <p:spPr>
            <a:xfrm>
              <a:off x="8394082" y="3058348"/>
              <a:ext cx="19050" cy="9525"/>
            </a:xfrm>
            <a:custGeom>
              <a:avLst/>
              <a:gdLst>
                <a:gd name="connsiteX0" fmla="*/ 0 w 19050"/>
                <a:gd name="connsiteY0" fmla="*/ 0 h 9525"/>
                <a:gd name="connsiteX1" fmla="*/ 19050 w 1905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grpFill/>
            <a:ln w="190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DC25F51-11D5-487D-AEED-6FF13B38B56E}"/>
                </a:ext>
              </a:extLst>
            </p:cNvPr>
            <p:cNvSpPr/>
            <p:nvPr/>
          </p:nvSpPr>
          <p:spPr>
            <a:xfrm>
              <a:off x="8432182" y="3058348"/>
              <a:ext cx="19050" cy="9525"/>
            </a:xfrm>
            <a:custGeom>
              <a:avLst/>
              <a:gdLst>
                <a:gd name="connsiteX0" fmla="*/ 0 w 19050"/>
                <a:gd name="connsiteY0" fmla="*/ 0 h 9525"/>
                <a:gd name="connsiteX1" fmla="*/ 19050 w 1905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grpFill/>
            <a:ln w="190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74574FA5-A49B-4BE9-A5C9-74C7CAA5A4ED}"/>
                </a:ext>
              </a:extLst>
            </p:cNvPr>
            <p:cNvSpPr/>
            <p:nvPr/>
          </p:nvSpPr>
          <p:spPr>
            <a:xfrm>
              <a:off x="8470282" y="3058348"/>
              <a:ext cx="19050" cy="9525"/>
            </a:xfrm>
            <a:custGeom>
              <a:avLst/>
              <a:gdLst>
                <a:gd name="connsiteX0" fmla="*/ 0 w 19050"/>
                <a:gd name="connsiteY0" fmla="*/ 0 h 9525"/>
                <a:gd name="connsiteX1" fmla="*/ 19050 w 1905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grpFill/>
            <a:ln w="190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61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230120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B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ottom/up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224" y="801454"/>
              <a:ext cx="122990" cy="2545"/>
              <a:chOff x="2701" y="1475"/>
              <a:chExt cx="290" cy="6"/>
            </a:xfrm>
            <a:solidFill>
              <a:srgbClr val="363B64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ko-KR" altLang="en-US" sz="2000" b="1" kern="0">
                  <a:solidFill>
                    <a:srgbClr val="363B64"/>
                  </a:solidFill>
                </a:rPr>
                <a:t>사용 예시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 </a:t>
              </a: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7" name="Freeform 24">
            <a:extLst>
              <a:ext uri="{FF2B5EF4-FFF2-40B4-BE49-F238E27FC236}">
                <a16:creationId xmlns:a16="http://schemas.microsoft.com/office/drawing/2014/main" id="{13A5CCC2-6508-40C5-B1F7-232AF94E0E2C}"/>
              </a:ext>
            </a:extLst>
          </p:cNvPr>
          <p:cNvSpPr>
            <a:spLocks noEditPoints="1"/>
          </p:cNvSpPr>
          <p:nvPr/>
        </p:nvSpPr>
        <p:spPr bwMode="auto">
          <a:xfrm>
            <a:off x="254636" y="644087"/>
            <a:ext cx="149709" cy="161183"/>
          </a:xfrm>
          <a:custGeom>
            <a:avLst/>
            <a:gdLst>
              <a:gd name="T0" fmla="*/ 81 w 1058"/>
              <a:gd name="T1" fmla="*/ 1141 h 1141"/>
              <a:gd name="T2" fmla="*/ 91 w 1058"/>
              <a:gd name="T3" fmla="*/ 1140 h 1141"/>
              <a:gd name="T4" fmla="*/ 101 w 1058"/>
              <a:gd name="T5" fmla="*/ 1131 h 1141"/>
              <a:gd name="T6" fmla="*/ 206 w 1058"/>
              <a:gd name="T7" fmla="*/ 1129 h 1141"/>
              <a:gd name="T8" fmla="*/ 206 w 1058"/>
              <a:gd name="T9" fmla="*/ 1115 h 1141"/>
              <a:gd name="T10" fmla="*/ 120 w 1058"/>
              <a:gd name="T11" fmla="*/ 1112 h 1141"/>
              <a:gd name="T12" fmla="*/ 352 w 1058"/>
              <a:gd name="T13" fmla="*/ 962 h 1141"/>
              <a:gd name="T14" fmla="*/ 365 w 1058"/>
              <a:gd name="T15" fmla="*/ 968 h 1141"/>
              <a:gd name="T16" fmla="*/ 378 w 1058"/>
              <a:gd name="T17" fmla="*/ 962 h 1141"/>
              <a:gd name="T18" fmla="*/ 994 w 1058"/>
              <a:gd name="T19" fmla="*/ 347 h 1141"/>
              <a:gd name="T20" fmla="*/ 997 w 1058"/>
              <a:gd name="T21" fmla="*/ 343 h 1141"/>
              <a:gd name="T22" fmla="*/ 1015 w 1058"/>
              <a:gd name="T23" fmla="*/ 325 h 1141"/>
              <a:gd name="T24" fmla="*/ 1051 w 1058"/>
              <a:gd name="T25" fmla="*/ 256 h 1141"/>
              <a:gd name="T26" fmla="*/ 1058 w 1058"/>
              <a:gd name="T27" fmla="*/ 180 h 1141"/>
              <a:gd name="T28" fmla="*/ 1036 w 1058"/>
              <a:gd name="T29" fmla="*/ 106 h 1141"/>
              <a:gd name="T30" fmla="*/ 1000 w 1058"/>
              <a:gd name="T31" fmla="*/ 59 h 1141"/>
              <a:gd name="T32" fmla="*/ 954 w 1058"/>
              <a:gd name="T33" fmla="*/ 23 h 1141"/>
              <a:gd name="T34" fmla="*/ 879 w 1058"/>
              <a:gd name="T35" fmla="*/ 1 h 1141"/>
              <a:gd name="T36" fmla="*/ 840 w 1058"/>
              <a:gd name="T37" fmla="*/ 1 h 1141"/>
              <a:gd name="T38" fmla="*/ 765 w 1058"/>
              <a:gd name="T39" fmla="*/ 23 h 1141"/>
              <a:gd name="T40" fmla="*/ 719 w 1058"/>
              <a:gd name="T41" fmla="*/ 59 h 1141"/>
              <a:gd name="T42" fmla="*/ 713 w 1058"/>
              <a:gd name="T43" fmla="*/ 64 h 1141"/>
              <a:gd name="T44" fmla="*/ 710 w 1058"/>
              <a:gd name="T45" fmla="*/ 66 h 1141"/>
              <a:gd name="T46" fmla="*/ 92 w 1058"/>
              <a:gd name="T47" fmla="*/ 687 h 1141"/>
              <a:gd name="T48" fmla="*/ 97 w 1058"/>
              <a:gd name="T49" fmla="*/ 707 h 1141"/>
              <a:gd name="T50" fmla="*/ 6 w 1058"/>
              <a:gd name="T51" fmla="*/ 880 h 1141"/>
              <a:gd name="T52" fmla="*/ 1 w 1058"/>
              <a:gd name="T53" fmla="*/ 899 h 1141"/>
              <a:gd name="T54" fmla="*/ 69 w 1058"/>
              <a:gd name="T55" fmla="*/ 1137 h 1141"/>
              <a:gd name="T56" fmla="*/ 735 w 1058"/>
              <a:gd name="T57" fmla="*/ 96 h 1141"/>
              <a:gd name="T58" fmla="*/ 739 w 1058"/>
              <a:gd name="T59" fmla="*/ 93 h 1141"/>
              <a:gd name="T60" fmla="*/ 744 w 1058"/>
              <a:gd name="T61" fmla="*/ 87 h 1141"/>
              <a:gd name="T62" fmla="*/ 770 w 1058"/>
              <a:gd name="T63" fmla="*/ 64 h 1141"/>
              <a:gd name="T64" fmla="*/ 859 w 1058"/>
              <a:gd name="T65" fmla="*/ 38 h 1141"/>
              <a:gd name="T66" fmla="*/ 950 w 1058"/>
              <a:gd name="T67" fmla="*/ 64 h 1141"/>
              <a:gd name="T68" fmla="*/ 994 w 1058"/>
              <a:gd name="T69" fmla="*/ 111 h 1141"/>
              <a:gd name="T70" fmla="*/ 1019 w 1058"/>
              <a:gd name="T71" fmla="*/ 230 h 1141"/>
              <a:gd name="T72" fmla="*/ 973 w 1058"/>
              <a:gd name="T73" fmla="*/ 312 h 1141"/>
              <a:gd name="T74" fmla="*/ 968 w 1058"/>
              <a:gd name="T75" fmla="*/ 318 h 1141"/>
              <a:gd name="T76" fmla="*/ 964 w 1058"/>
              <a:gd name="T77" fmla="*/ 321 h 1141"/>
              <a:gd name="T78" fmla="*/ 365 w 1058"/>
              <a:gd name="T79" fmla="*/ 922 h 1141"/>
              <a:gd name="T80" fmla="*/ 177 w 1058"/>
              <a:gd name="T81" fmla="*/ 735 h 1141"/>
              <a:gd name="T82" fmla="*/ 735 w 1058"/>
              <a:gd name="T83" fmla="*/ 9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1141">
                <a:moveTo>
                  <a:pt x="78" y="1141"/>
                </a:moveTo>
                <a:lnTo>
                  <a:pt x="81" y="1141"/>
                </a:lnTo>
                <a:lnTo>
                  <a:pt x="84" y="1141"/>
                </a:lnTo>
                <a:lnTo>
                  <a:pt x="91" y="1140"/>
                </a:lnTo>
                <a:lnTo>
                  <a:pt x="97" y="1135"/>
                </a:lnTo>
                <a:lnTo>
                  <a:pt x="101" y="1131"/>
                </a:lnTo>
                <a:lnTo>
                  <a:pt x="199" y="1131"/>
                </a:lnTo>
                <a:lnTo>
                  <a:pt x="206" y="1129"/>
                </a:lnTo>
                <a:lnTo>
                  <a:pt x="208" y="1122"/>
                </a:lnTo>
                <a:lnTo>
                  <a:pt x="206" y="1115"/>
                </a:lnTo>
                <a:lnTo>
                  <a:pt x="199" y="1112"/>
                </a:lnTo>
                <a:lnTo>
                  <a:pt x="120" y="1112"/>
                </a:lnTo>
                <a:lnTo>
                  <a:pt x="310" y="922"/>
                </a:lnTo>
                <a:lnTo>
                  <a:pt x="352" y="962"/>
                </a:lnTo>
                <a:lnTo>
                  <a:pt x="357" y="967"/>
                </a:lnTo>
                <a:lnTo>
                  <a:pt x="365" y="968"/>
                </a:lnTo>
                <a:lnTo>
                  <a:pt x="372" y="967"/>
                </a:lnTo>
                <a:lnTo>
                  <a:pt x="378" y="962"/>
                </a:lnTo>
                <a:lnTo>
                  <a:pt x="993" y="348"/>
                </a:lnTo>
                <a:lnTo>
                  <a:pt x="994" y="347"/>
                </a:lnTo>
                <a:lnTo>
                  <a:pt x="994" y="345"/>
                </a:lnTo>
                <a:lnTo>
                  <a:pt x="997" y="343"/>
                </a:lnTo>
                <a:lnTo>
                  <a:pt x="1000" y="340"/>
                </a:lnTo>
                <a:lnTo>
                  <a:pt x="1015" y="325"/>
                </a:lnTo>
                <a:lnTo>
                  <a:pt x="1036" y="292"/>
                </a:lnTo>
                <a:lnTo>
                  <a:pt x="1051" y="256"/>
                </a:lnTo>
                <a:lnTo>
                  <a:pt x="1058" y="219"/>
                </a:lnTo>
                <a:lnTo>
                  <a:pt x="1058" y="180"/>
                </a:lnTo>
                <a:lnTo>
                  <a:pt x="1051" y="142"/>
                </a:lnTo>
                <a:lnTo>
                  <a:pt x="1036" y="106"/>
                </a:lnTo>
                <a:lnTo>
                  <a:pt x="1015" y="73"/>
                </a:lnTo>
                <a:lnTo>
                  <a:pt x="1000" y="59"/>
                </a:lnTo>
                <a:lnTo>
                  <a:pt x="986" y="44"/>
                </a:lnTo>
                <a:lnTo>
                  <a:pt x="954" y="23"/>
                </a:lnTo>
                <a:lnTo>
                  <a:pt x="918" y="8"/>
                </a:lnTo>
                <a:lnTo>
                  <a:pt x="879" y="1"/>
                </a:lnTo>
                <a:lnTo>
                  <a:pt x="859" y="0"/>
                </a:lnTo>
                <a:lnTo>
                  <a:pt x="840" y="1"/>
                </a:lnTo>
                <a:lnTo>
                  <a:pt x="801" y="8"/>
                </a:lnTo>
                <a:lnTo>
                  <a:pt x="765" y="23"/>
                </a:lnTo>
                <a:lnTo>
                  <a:pt x="734" y="44"/>
                </a:lnTo>
                <a:lnTo>
                  <a:pt x="719" y="59"/>
                </a:lnTo>
                <a:lnTo>
                  <a:pt x="716" y="62"/>
                </a:lnTo>
                <a:lnTo>
                  <a:pt x="713" y="64"/>
                </a:lnTo>
                <a:lnTo>
                  <a:pt x="712" y="64"/>
                </a:lnTo>
                <a:lnTo>
                  <a:pt x="710" y="66"/>
                </a:lnTo>
                <a:lnTo>
                  <a:pt x="97" y="680"/>
                </a:lnTo>
                <a:lnTo>
                  <a:pt x="92" y="687"/>
                </a:lnTo>
                <a:lnTo>
                  <a:pt x="92" y="701"/>
                </a:lnTo>
                <a:lnTo>
                  <a:pt x="97" y="707"/>
                </a:lnTo>
                <a:lnTo>
                  <a:pt x="137" y="748"/>
                </a:lnTo>
                <a:lnTo>
                  <a:pt x="6" y="880"/>
                </a:lnTo>
                <a:lnTo>
                  <a:pt x="0" y="889"/>
                </a:lnTo>
                <a:lnTo>
                  <a:pt x="1" y="899"/>
                </a:lnTo>
                <a:lnTo>
                  <a:pt x="65" y="1127"/>
                </a:lnTo>
                <a:lnTo>
                  <a:pt x="69" y="1137"/>
                </a:lnTo>
                <a:lnTo>
                  <a:pt x="78" y="1141"/>
                </a:lnTo>
                <a:close/>
                <a:moveTo>
                  <a:pt x="735" y="96"/>
                </a:moveTo>
                <a:lnTo>
                  <a:pt x="736" y="95"/>
                </a:lnTo>
                <a:lnTo>
                  <a:pt x="739" y="93"/>
                </a:lnTo>
                <a:lnTo>
                  <a:pt x="741" y="90"/>
                </a:lnTo>
                <a:lnTo>
                  <a:pt x="744" y="87"/>
                </a:lnTo>
                <a:lnTo>
                  <a:pt x="746" y="85"/>
                </a:lnTo>
                <a:lnTo>
                  <a:pt x="770" y="64"/>
                </a:lnTo>
                <a:lnTo>
                  <a:pt x="827" y="40"/>
                </a:lnTo>
                <a:lnTo>
                  <a:pt x="859" y="38"/>
                </a:lnTo>
                <a:lnTo>
                  <a:pt x="892" y="40"/>
                </a:lnTo>
                <a:lnTo>
                  <a:pt x="950" y="64"/>
                </a:lnTo>
                <a:lnTo>
                  <a:pt x="973" y="85"/>
                </a:lnTo>
                <a:lnTo>
                  <a:pt x="994" y="111"/>
                </a:lnTo>
                <a:lnTo>
                  <a:pt x="1019" y="168"/>
                </a:lnTo>
                <a:lnTo>
                  <a:pt x="1019" y="230"/>
                </a:lnTo>
                <a:lnTo>
                  <a:pt x="994" y="288"/>
                </a:lnTo>
                <a:lnTo>
                  <a:pt x="973" y="312"/>
                </a:lnTo>
                <a:lnTo>
                  <a:pt x="971" y="315"/>
                </a:lnTo>
                <a:lnTo>
                  <a:pt x="968" y="318"/>
                </a:lnTo>
                <a:lnTo>
                  <a:pt x="966" y="319"/>
                </a:lnTo>
                <a:lnTo>
                  <a:pt x="964" y="321"/>
                </a:lnTo>
                <a:lnTo>
                  <a:pt x="963" y="324"/>
                </a:lnTo>
                <a:lnTo>
                  <a:pt x="365" y="922"/>
                </a:lnTo>
                <a:lnTo>
                  <a:pt x="324" y="880"/>
                </a:lnTo>
                <a:lnTo>
                  <a:pt x="177" y="735"/>
                </a:lnTo>
                <a:lnTo>
                  <a:pt x="137" y="694"/>
                </a:lnTo>
                <a:lnTo>
                  <a:pt x="735" y="96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84EA0EC8-6034-4335-935A-9C41CC94D55F}"/>
              </a:ext>
            </a:extLst>
          </p:cNvPr>
          <p:cNvSpPr>
            <a:spLocks noEditPoints="1"/>
          </p:cNvSpPr>
          <p:nvPr/>
        </p:nvSpPr>
        <p:spPr bwMode="auto">
          <a:xfrm>
            <a:off x="282627" y="654691"/>
            <a:ext cx="110691" cy="110707"/>
          </a:xfrm>
          <a:custGeom>
            <a:avLst/>
            <a:gdLst>
              <a:gd name="T0" fmla="*/ 153 w 781"/>
              <a:gd name="T1" fmla="*/ 778 h 782"/>
              <a:gd name="T2" fmla="*/ 158 w 781"/>
              <a:gd name="T3" fmla="*/ 782 h 782"/>
              <a:gd name="T4" fmla="*/ 166 w 781"/>
              <a:gd name="T5" fmla="*/ 782 h 782"/>
              <a:gd name="T6" fmla="*/ 173 w 781"/>
              <a:gd name="T7" fmla="*/ 782 h 782"/>
              <a:gd name="T8" fmla="*/ 179 w 781"/>
              <a:gd name="T9" fmla="*/ 778 h 782"/>
              <a:gd name="T10" fmla="*/ 572 w 781"/>
              <a:gd name="T11" fmla="*/ 385 h 782"/>
              <a:gd name="T12" fmla="*/ 576 w 781"/>
              <a:gd name="T13" fmla="*/ 390 h 782"/>
              <a:gd name="T14" fmla="*/ 584 w 781"/>
              <a:gd name="T15" fmla="*/ 395 h 782"/>
              <a:gd name="T16" fmla="*/ 591 w 781"/>
              <a:gd name="T17" fmla="*/ 396 h 782"/>
              <a:gd name="T18" fmla="*/ 598 w 781"/>
              <a:gd name="T19" fmla="*/ 395 h 782"/>
              <a:gd name="T20" fmla="*/ 604 w 781"/>
              <a:gd name="T21" fmla="*/ 390 h 782"/>
              <a:gd name="T22" fmla="*/ 735 w 781"/>
              <a:gd name="T23" fmla="*/ 259 h 782"/>
              <a:gd name="T24" fmla="*/ 741 w 781"/>
              <a:gd name="T25" fmla="*/ 252 h 782"/>
              <a:gd name="T26" fmla="*/ 741 w 781"/>
              <a:gd name="T27" fmla="*/ 245 h 782"/>
              <a:gd name="T28" fmla="*/ 741 w 781"/>
              <a:gd name="T29" fmla="*/ 238 h 782"/>
              <a:gd name="T30" fmla="*/ 735 w 781"/>
              <a:gd name="T31" fmla="*/ 232 h 782"/>
              <a:gd name="T32" fmla="*/ 729 w 781"/>
              <a:gd name="T33" fmla="*/ 226 h 782"/>
              <a:gd name="T34" fmla="*/ 748 w 781"/>
              <a:gd name="T35" fmla="*/ 210 h 782"/>
              <a:gd name="T36" fmla="*/ 764 w 781"/>
              <a:gd name="T37" fmla="*/ 190 h 782"/>
              <a:gd name="T38" fmla="*/ 781 w 781"/>
              <a:gd name="T39" fmla="*/ 147 h 782"/>
              <a:gd name="T40" fmla="*/ 781 w 781"/>
              <a:gd name="T41" fmla="*/ 99 h 782"/>
              <a:gd name="T42" fmla="*/ 764 w 781"/>
              <a:gd name="T43" fmla="*/ 55 h 782"/>
              <a:gd name="T44" fmla="*/ 748 w 781"/>
              <a:gd name="T45" fmla="*/ 36 h 782"/>
              <a:gd name="T46" fmla="*/ 729 w 781"/>
              <a:gd name="T47" fmla="*/ 20 h 782"/>
              <a:gd name="T48" fmla="*/ 684 w 781"/>
              <a:gd name="T49" fmla="*/ 3 h 782"/>
              <a:gd name="T50" fmla="*/ 660 w 781"/>
              <a:gd name="T51" fmla="*/ 0 h 782"/>
              <a:gd name="T52" fmla="*/ 637 w 781"/>
              <a:gd name="T53" fmla="*/ 3 h 782"/>
              <a:gd name="T54" fmla="*/ 592 w 781"/>
              <a:gd name="T55" fmla="*/ 20 h 782"/>
              <a:gd name="T56" fmla="*/ 573 w 781"/>
              <a:gd name="T57" fmla="*/ 37 h 782"/>
              <a:gd name="T58" fmla="*/ 558 w 781"/>
              <a:gd name="T59" fmla="*/ 55 h 782"/>
              <a:gd name="T60" fmla="*/ 547 w 781"/>
              <a:gd name="T61" fmla="*/ 45 h 782"/>
              <a:gd name="T62" fmla="*/ 542 w 781"/>
              <a:gd name="T63" fmla="*/ 40 h 782"/>
              <a:gd name="T64" fmla="*/ 527 w 781"/>
              <a:gd name="T65" fmla="*/ 40 h 782"/>
              <a:gd name="T66" fmla="*/ 520 w 781"/>
              <a:gd name="T67" fmla="*/ 45 h 782"/>
              <a:gd name="T68" fmla="*/ 389 w 781"/>
              <a:gd name="T69" fmla="*/ 176 h 782"/>
              <a:gd name="T70" fmla="*/ 385 w 781"/>
              <a:gd name="T71" fmla="*/ 182 h 782"/>
              <a:gd name="T72" fmla="*/ 385 w 781"/>
              <a:gd name="T73" fmla="*/ 196 h 782"/>
              <a:gd name="T74" fmla="*/ 389 w 781"/>
              <a:gd name="T75" fmla="*/ 203 h 782"/>
              <a:gd name="T76" fmla="*/ 399 w 781"/>
              <a:gd name="T77" fmla="*/ 212 h 782"/>
              <a:gd name="T78" fmla="*/ 6 w 781"/>
              <a:gd name="T79" fmla="*/ 604 h 782"/>
              <a:gd name="T80" fmla="*/ 1 w 781"/>
              <a:gd name="T81" fmla="*/ 611 h 782"/>
              <a:gd name="T82" fmla="*/ 0 w 781"/>
              <a:gd name="T83" fmla="*/ 618 h 782"/>
              <a:gd name="T84" fmla="*/ 1 w 781"/>
              <a:gd name="T85" fmla="*/ 625 h 782"/>
              <a:gd name="T86" fmla="*/ 6 w 781"/>
              <a:gd name="T87" fmla="*/ 631 h 782"/>
              <a:gd name="T88" fmla="*/ 153 w 781"/>
              <a:gd name="T89" fmla="*/ 778 h 782"/>
              <a:gd name="T90" fmla="*/ 535 w 781"/>
              <a:gd name="T91" fmla="*/ 85 h 782"/>
              <a:gd name="T92" fmla="*/ 615 w 781"/>
              <a:gd name="T93" fmla="*/ 166 h 782"/>
              <a:gd name="T94" fmla="*/ 687 w 781"/>
              <a:gd name="T95" fmla="*/ 238 h 782"/>
              <a:gd name="T96" fmla="*/ 687 w 781"/>
              <a:gd name="T97" fmla="*/ 238 h 782"/>
              <a:gd name="T98" fmla="*/ 694 w 781"/>
              <a:gd name="T99" fmla="*/ 245 h 782"/>
              <a:gd name="T100" fmla="*/ 591 w 781"/>
              <a:gd name="T101" fmla="*/ 350 h 782"/>
              <a:gd name="T102" fmla="*/ 431 w 781"/>
              <a:gd name="T103" fmla="*/ 189 h 782"/>
              <a:gd name="T104" fmla="*/ 535 w 781"/>
              <a:gd name="T105" fmla="*/ 85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1" h="782">
                <a:moveTo>
                  <a:pt x="153" y="778"/>
                </a:moveTo>
                <a:lnTo>
                  <a:pt x="158" y="782"/>
                </a:lnTo>
                <a:lnTo>
                  <a:pt x="166" y="782"/>
                </a:lnTo>
                <a:lnTo>
                  <a:pt x="173" y="782"/>
                </a:lnTo>
                <a:lnTo>
                  <a:pt x="179" y="778"/>
                </a:lnTo>
                <a:lnTo>
                  <a:pt x="572" y="385"/>
                </a:lnTo>
                <a:lnTo>
                  <a:pt x="576" y="390"/>
                </a:lnTo>
                <a:lnTo>
                  <a:pt x="584" y="395"/>
                </a:lnTo>
                <a:lnTo>
                  <a:pt x="591" y="396"/>
                </a:lnTo>
                <a:lnTo>
                  <a:pt x="598" y="395"/>
                </a:lnTo>
                <a:lnTo>
                  <a:pt x="604" y="390"/>
                </a:lnTo>
                <a:lnTo>
                  <a:pt x="735" y="259"/>
                </a:lnTo>
                <a:lnTo>
                  <a:pt x="741" y="252"/>
                </a:lnTo>
                <a:lnTo>
                  <a:pt x="741" y="245"/>
                </a:lnTo>
                <a:lnTo>
                  <a:pt x="741" y="238"/>
                </a:lnTo>
                <a:lnTo>
                  <a:pt x="735" y="232"/>
                </a:lnTo>
                <a:lnTo>
                  <a:pt x="729" y="226"/>
                </a:lnTo>
                <a:lnTo>
                  <a:pt x="748" y="210"/>
                </a:lnTo>
                <a:lnTo>
                  <a:pt x="764" y="190"/>
                </a:lnTo>
                <a:lnTo>
                  <a:pt x="781" y="147"/>
                </a:lnTo>
                <a:lnTo>
                  <a:pt x="781" y="99"/>
                </a:lnTo>
                <a:lnTo>
                  <a:pt x="764" y="55"/>
                </a:lnTo>
                <a:lnTo>
                  <a:pt x="748" y="36"/>
                </a:lnTo>
                <a:lnTo>
                  <a:pt x="729" y="20"/>
                </a:lnTo>
                <a:lnTo>
                  <a:pt x="684" y="3"/>
                </a:lnTo>
                <a:lnTo>
                  <a:pt x="660" y="0"/>
                </a:lnTo>
                <a:lnTo>
                  <a:pt x="637" y="3"/>
                </a:lnTo>
                <a:lnTo>
                  <a:pt x="592" y="20"/>
                </a:lnTo>
                <a:lnTo>
                  <a:pt x="573" y="37"/>
                </a:lnTo>
                <a:lnTo>
                  <a:pt x="558" y="55"/>
                </a:lnTo>
                <a:lnTo>
                  <a:pt x="547" y="45"/>
                </a:lnTo>
                <a:lnTo>
                  <a:pt x="542" y="40"/>
                </a:lnTo>
                <a:lnTo>
                  <a:pt x="527" y="40"/>
                </a:lnTo>
                <a:lnTo>
                  <a:pt x="520" y="45"/>
                </a:lnTo>
                <a:lnTo>
                  <a:pt x="389" y="176"/>
                </a:lnTo>
                <a:lnTo>
                  <a:pt x="385" y="182"/>
                </a:lnTo>
                <a:lnTo>
                  <a:pt x="385" y="196"/>
                </a:lnTo>
                <a:lnTo>
                  <a:pt x="389" y="203"/>
                </a:lnTo>
                <a:lnTo>
                  <a:pt x="399" y="212"/>
                </a:lnTo>
                <a:lnTo>
                  <a:pt x="6" y="604"/>
                </a:lnTo>
                <a:lnTo>
                  <a:pt x="1" y="611"/>
                </a:lnTo>
                <a:lnTo>
                  <a:pt x="0" y="618"/>
                </a:lnTo>
                <a:lnTo>
                  <a:pt x="1" y="625"/>
                </a:lnTo>
                <a:lnTo>
                  <a:pt x="6" y="631"/>
                </a:lnTo>
                <a:lnTo>
                  <a:pt x="153" y="778"/>
                </a:lnTo>
                <a:close/>
                <a:moveTo>
                  <a:pt x="535" y="85"/>
                </a:moveTo>
                <a:lnTo>
                  <a:pt x="615" y="166"/>
                </a:lnTo>
                <a:lnTo>
                  <a:pt x="687" y="238"/>
                </a:lnTo>
                <a:lnTo>
                  <a:pt x="687" y="238"/>
                </a:lnTo>
                <a:lnTo>
                  <a:pt x="694" y="245"/>
                </a:lnTo>
                <a:lnTo>
                  <a:pt x="591" y="350"/>
                </a:lnTo>
                <a:lnTo>
                  <a:pt x="431" y="189"/>
                </a:lnTo>
                <a:lnTo>
                  <a:pt x="535" y="85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31B5359-4573-4AA4-8462-58A84FA2ABBB}"/>
              </a:ext>
            </a:extLst>
          </p:cNvPr>
          <p:cNvGrpSpPr/>
          <p:nvPr/>
        </p:nvGrpSpPr>
        <p:grpSpPr>
          <a:xfrm>
            <a:off x="2112537" y="1415665"/>
            <a:ext cx="7368213" cy="4362381"/>
            <a:chOff x="827584" y="1797531"/>
            <a:chExt cx="7368213" cy="436238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39DC86C-F4DC-4270-BE89-ACD6BCC5E796}"/>
                </a:ext>
              </a:extLst>
            </p:cNvPr>
            <p:cNvGrpSpPr/>
            <p:nvPr/>
          </p:nvGrpSpPr>
          <p:grpSpPr>
            <a:xfrm>
              <a:off x="827584" y="1797531"/>
              <a:ext cx="2880000" cy="4362381"/>
              <a:chOff x="827584" y="1797531"/>
              <a:chExt cx="2880000" cy="4362381"/>
            </a:xfrm>
          </p:grpSpPr>
          <p:sp>
            <p:nvSpPr>
              <p:cNvPr id="51" name="자유형 62">
                <a:extLst>
                  <a:ext uri="{FF2B5EF4-FFF2-40B4-BE49-F238E27FC236}">
                    <a16:creationId xmlns:a16="http://schemas.microsoft.com/office/drawing/2014/main" id="{A3A2789A-BDF5-49DF-A19A-82B3A464BDB1}"/>
                  </a:ext>
                </a:extLst>
              </p:cNvPr>
              <p:cNvSpPr/>
              <p:nvPr/>
            </p:nvSpPr>
            <p:spPr>
              <a:xfrm flipV="1">
                <a:off x="1007584" y="2127912"/>
                <a:ext cx="2520000" cy="4032000"/>
              </a:xfrm>
              <a:custGeom>
                <a:avLst/>
                <a:gdLst>
                  <a:gd name="connsiteX0" fmla="*/ 0 w 979534"/>
                  <a:gd name="connsiteY0" fmla="*/ 828000 h 828000"/>
                  <a:gd name="connsiteX1" fmla="*/ 979534 w 979534"/>
                  <a:gd name="connsiteY1" fmla="*/ 828000 h 828000"/>
                  <a:gd name="connsiteX2" fmla="*/ 489767 w 979534"/>
                  <a:gd name="connsiteY2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534" h="828000">
                    <a:moveTo>
                      <a:pt x="0" y="828000"/>
                    </a:moveTo>
                    <a:lnTo>
                      <a:pt x="979534" y="828000"/>
                    </a:lnTo>
                    <a:lnTo>
                      <a:pt x="489767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BEED956-408D-4548-BDFE-3A2D6FE9DB38}"/>
                  </a:ext>
                </a:extLst>
              </p:cNvPr>
              <p:cNvGrpSpPr/>
              <p:nvPr/>
            </p:nvGrpSpPr>
            <p:grpSpPr>
              <a:xfrm>
                <a:off x="827584" y="2568968"/>
                <a:ext cx="2880000" cy="2574008"/>
                <a:chOff x="827584" y="2568968"/>
                <a:chExt cx="2880000" cy="2574008"/>
              </a:xfrm>
            </p:grpSpPr>
            <p:sp>
              <p:nvSpPr>
                <p:cNvPr id="54" name="모서리가 둥근 직사각형 3">
                  <a:extLst>
                    <a:ext uri="{FF2B5EF4-FFF2-40B4-BE49-F238E27FC236}">
                      <a16:creationId xmlns:a16="http://schemas.microsoft.com/office/drawing/2014/main" id="{C8B69D78-ADCB-4CB0-8B2F-E2EA299F5E83}"/>
                    </a:ext>
                  </a:extLst>
                </p:cNvPr>
                <p:cNvSpPr/>
                <p:nvPr/>
              </p:nvSpPr>
              <p:spPr>
                <a:xfrm>
                  <a:off x="827584" y="2568968"/>
                  <a:ext cx="2880000" cy="540000"/>
                </a:xfrm>
                <a:prstGeom prst="roundRect">
                  <a:avLst/>
                </a:prstGeom>
                <a:solidFill>
                  <a:srgbClr val="FC9974"/>
                </a:solidFill>
                <a:ln w="19050">
                  <a:solidFill>
                    <a:srgbClr val="FC997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rPr>
                    <a:t>임원</a:t>
                  </a:r>
                  <a:r>
                    <a:rPr lang="en-US" altLang="ko-KR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rPr>
                    <a:t>(</a:t>
                  </a:r>
                  <a:r>
                    <a:rPr lang="ko-KR" altLang="en-US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rPr>
                    <a:t>결정권자</a:t>
                  </a:r>
                  <a:r>
                    <a:rPr lang="en-US" altLang="ko-KR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rPr>
                    <a:t>)</a:t>
                  </a:r>
                </a:p>
                <a:p>
                  <a:pPr algn="ctr"/>
                  <a:r>
                    <a:rPr lang="ko-KR" altLang="en-US" sz="10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6D524A"/>
                      </a:solidFill>
                    </a:rPr>
                    <a:t>지시</a:t>
                  </a:r>
                  <a:endParaRPr lang="en-US" altLang="ko-KR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6D524A"/>
                    </a:solidFill>
                  </a:endParaRPr>
                </a:p>
              </p:txBody>
            </p:sp>
            <p:sp>
              <p:nvSpPr>
                <p:cNvPr id="56" name="모서리가 둥근 직사각형 58">
                  <a:extLst>
                    <a:ext uri="{FF2B5EF4-FFF2-40B4-BE49-F238E27FC236}">
                      <a16:creationId xmlns:a16="http://schemas.microsoft.com/office/drawing/2014/main" id="{5DDA7F6B-729D-4198-99C5-F1F80A5563AF}"/>
                    </a:ext>
                  </a:extLst>
                </p:cNvPr>
                <p:cNvSpPr/>
                <p:nvPr/>
              </p:nvSpPr>
              <p:spPr>
                <a:xfrm>
                  <a:off x="1097584" y="3644256"/>
                  <a:ext cx="2340000" cy="46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6D5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팀장</a:t>
                  </a:r>
                  <a:endParaRPr lang="en-US" altLang="ko-KR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marL="228600" indent="-228600" algn="ctr">
                    <a:buAutoNum type="arabicPeriod"/>
                  </a:pPr>
                  <a:r>
                    <a:rPr lang="ko-KR" altLang="en-US" sz="10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지시 의도 파악</a:t>
                  </a:r>
                  <a:endParaRPr lang="en-US" altLang="ko-KR" sz="10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marL="228600" indent="-228600" algn="ctr">
                    <a:buAutoNum type="arabicPeriod"/>
                  </a:pPr>
                  <a:r>
                    <a:rPr lang="ko-KR" altLang="en-US" sz="10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작성자 선정</a:t>
                  </a:r>
                </a:p>
              </p:txBody>
            </p:sp>
            <p:sp>
              <p:nvSpPr>
                <p:cNvPr id="65" name="모서리가 둥근 직사각형 60">
                  <a:extLst>
                    <a:ext uri="{FF2B5EF4-FFF2-40B4-BE49-F238E27FC236}">
                      <a16:creationId xmlns:a16="http://schemas.microsoft.com/office/drawing/2014/main" id="{19802B8F-6749-49FC-A952-DCDB0F9A44EF}"/>
                    </a:ext>
                  </a:extLst>
                </p:cNvPr>
                <p:cNvSpPr/>
                <p:nvPr/>
              </p:nvSpPr>
              <p:spPr>
                <a:xfrm>
                  <a:off x="1097584" y="4674976"/>
                  <a:ext cx="2340000" cy="46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6D5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팀원</a:t>
                  </a:r>
                  <a:endParaRPr lang="en-US" altLang="ko-KR" sz="12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marL="228600" indent="-228600" algn="ctr">
                    <a:buAutoNum type="arabicPeriod"/>
                  </a:pPr>
                  <a:r>
                    <a:rPr lang="ko-KR" altLang="en-US" sz="10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지시 의도 파악</a:t>
                  </a:r>
                  <a:endParaRPr lang="en-US" altLang="ko-KR" sz="10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marL="228600" indent="-228600" algn="ctr">
                    <a:buAutoNum type="arabicPeriod"/>
                  </a:pPr>
                  <a:r>
                    <a:rPr lang="ko-KR" altLang="en-US" sz="10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기획서 작성</a:t>
                  </a:r>
                </a:p>
              </p:txBody>
            </p:sp>
          </p:grpSp>
          <p:sp>
            <p:nvSpPr>
              <p:cNvPr id="53" name="Text Box 39">
                <a:extLst>
                  <a:ext uri="{FF2B5EF4-FFF2-40B4-BE49-F238E27FC236}">
                    <a16:creationId xmlns:a16="http://schemas.microsoft.com/office/drawing/2014/main" id="{F1A868C5-ABDB-4C3D-9C9D-4E62DDE57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7584" y="1797531"/>
                <a:ext cx="1260000" cy="30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36000" rIns="36000" anchor="ctr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Top-down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01B93FE-50B9-4C1B-9589-AC33FCB4E0AC}"/>
                </a:ext>
              </a:extLst>
            </p:cNvPr>
            <p:cNvGrpSpPr/>
            <p:nvPr/>
          </p:nvGrpSpPr>
          <p:grpSpPr>
            <a:xfrm>
              <a:off x="5315797" y="1797531"/>
              <a:ext cx="2880000" cy="4348294"/>
              <a:chOff x="5315797" y="1797531"/>
              <a:chExt cx="2880000" cy="4348294"/>
            </a:xfrm>
          </p:grpSpPr>
          <p:sp>
            <p:nvSpPr>
              <p:cNvPr id="44" name="자유형 66">
                <a:extLst>
                  <a:ext uri="{FF2B5EF4-FFF2-40B4-BE49-F238E27FC236}">
                    <a16:creationId xmlns:a16="http://schemas.microsoft.com/office/drawing/2014/main" id="{B81D8F07-C439-4E6E-A93A-5AFFAF942534}"/>
                  </a:ext>
                </a:extLst>
              </p:cNvPr>
              <p:cNvSpPr/>
              <p:nvPr/>
            </p:nvSpPr>
            <p:spPr>
              <a:xfrm>
                <a:off x="5495797" y="2113825"/>
                <a:ext cx="2520000" cy="4032000"/>
              </a:xfrm>
              <a:custGeom>
                <a:avLst/>
                <a:gdLst>
                  <a:gd name="connsiteX0" fmla="*/ 0 w 979534"/>
                  <a:gd name="connsiteY0" fmla="*/ 828000 h 828000"/>
                  <a:gd name="connsiteX1" fmla="*/ 979534 w 979534"/>
                  <a:gd name="connsiteY1" fmla="*/ 828000 h 828000"/>
                  <a:gd name="connsiteX2" fmla="*/ 489767 w 979534"/>
                  <a:gd name="connsiteY2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534" h="828000">
                    <a:moveTo>
                      <a:pt x="0" y="828000"/>
                    </a:moveTo>
                    <a:lnTo>
                      <a:pt x="979534" y="828000"/>
                    </a:lnTo>
                    <a:lnTo>
                      <a:pt x="489767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4F29780-65F2-47D0-B829-5064B610883A}"/>
                  </a:ext>
                </a:extLst>
              </p:cNvPr>
              <p:cNvGrpSpPr/>
              <p:nvPr/>
            </p:nvGrpSpPr>
            <p:grpSpPr>
              <a:xfrm>
                <a:off x="5315797" y="2713830"/>
                <a:ext cx="2880000" cy="2742680"/>
                <a:chOff x="3875797" y="2651937"/>
                <a:chExt cx="2880000" cy="2742680"/>
              </a:xfrm>
            </p:grpSpPr>
            <p:sp>
              <p:nvSpPr>
                <p:cNvPr id="47" name="모서리가 둥근 직사각형 68">
                  <a:extLst>
                    <a:ext uri="{FF2B5EF4-FFF2-40B4-BE49-F238E27FC236}">
                      <a16:creationId xmlns:a16="http://schemas.microsoft.com/office/drawing/2014/main" id="{BB4D9436-C291-40E5-9641-8E401BB6374F}"/>
                    </a:ext>
                  </a:extLst>
                </p:cNvPr>
                <p:cNvSpPr/>
                <p:nvPr/>
              </p:nvSpPr>
              <p:spPr>
                <a:xfrm>
                  <a:off x="3875797" y="4654436"/>
                  <a:ext cx="2880000" cy="740181"/>
                </a:xfrm>
                <a:prstGeom prst="roundRect">
                  <a:avLst/>
                </a:prstGeom>
                <a:solidFill>
                  <a:srgbClr val="FC99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rPr>
                    <a:t>팀원</a:t>
                  </a:r>
                  <a:endParaRPr lang="en-US" altLang="ko-KR" sz="16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  <a:p>
                  <a:pPr marL="228600" indent="-228600" algn="ctr">
                    <a:buAutoNum type="arabicPeriod"/>
                  </a:pPr>
                  <a:r>
                    <a:rPr lang="ko-KR" altLang="en-US" sz="10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rPr>
                    <a:t>시장조사</a:t>
                  </a:r>
                  <a:endParaRPr lang="en-US" altLang="ko-KR" sz="10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  <a:p>
                  <a:pPr marL="228600" indent="-228600" algn="ctr">
                    <a:buAutoNum type="arabicPeriod"/>
                  </a:pPr>
                  <a:r>
                    <a:rPr lang="ko-KR" altLang="en-US" sz="10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rPr>
                    <a:t>기획근거</a:t>
                  </a:r>
                  <a:endParaRPr lang="en-US" altLang="ko-KR" sz="10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  <a:p>
                  <a:pPr marL="228600" indent="-228600" algn="ctr">
                    <a:buAutoNum type="arabicPeriod"/>
                  </a:pPr>
                  <a:r>
                    <a:rPr lang="ko-KR" altLang="en-US" sz="10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6D524A"/>
                      </a:solidFill>
                    </a:rPr>
                    <a:t>예상 손익</a:t>
                  </a:r>
                  <a:r>
                    <a:rPr lang="en-US" altLang="ko-KR" sz="10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6D524A"/>
                      </a:solidFill>
                    </a:rPr>
                    <a:t>/</a:t>
                  </a:r>
                  <a:r>
                    <a:rPr lang="ko-KR" altLang="en-US" sz="10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6D524A"/>
                      </a:solidFill>
                    </a:rPr>
                    <a:t>매출</a:t>
                  </a: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879F676F-D453-48D2-BCBB-3A1F7221C1BC}"/>
                    </a:ext>
                  </a:extLst>
                </p:cNvPr>
                <p:cNvGrpSpPr/>
                <p:nvPr/>
              </p:nvGrpSpPr>
              <p:grpSpPr>
                <a:xfrm>
                  <a:off x="4133195" y="2651937"/>
                  <a:ext cx="2352602" cy="1453708"/>
                  <a:chOff x="4133195" y="3321593"/>
                  <a:chExt cx="2352602" cy="1453708"/>
                </a:xfrm>
              </p:grpSpPr>
              <p:sp>
                <p:nvSpPr>
                  <p:cNvPr id="49" name="모서리가 둥근 직사각형 71">
                    <a:extLst>
                      <a:ext uri="{FF2B5EF4-FFF2-40B4-BE49-F238E27FC236}">
                        <a16:creationId xmlns:a16="http://schemas.microsoft.com/office/drawing/2014/main" id="{80167ECD-10BF-480F-B61A-52CCB9E025B0}"/>
                      </a:ext>
                    </a:extLst>
                  </p:cNvPr>
                  <p:cNvSpPr/>
                  <p:nvPr/>
                </p:nvSpPr>
                <p:spPr>
                  <a:xfrm>
                    <a:off x="4145797" y="3321593"/>
                    <a:ext cx="2340000" cy="46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6D52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임원</a:t>
                    </a: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(</a:t>
                    </a:r>
                    <a:r>
                      <a:rPr lang="ko-KR" altLang="en-US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결정권자</a:t>
                    </a: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 algn="ctr">
                      <a:buAutoNum type="arabicPeriod"/>
                    </a:pPr>
                    <a:r>
                      <a: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최종 기획안 검토</a:t>
                    </a:r>
                    <a:endParaRPr lang="en-US" altLang="ko-KR" sz="10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  <a:p>
                    <a:pPr marL="228600" indent="-228600" algn="ctr">
                      <a:buAutoNum type="arabicPeriod"/>
                    </a:pPr>
                    <a:r>
                      <a: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진행 여부 결정</a:t>
                    </a:r>
                  </a:p>
                </p:txBody>
              </p:sp>
              <p:sp>
                <p:nvSpPr>
                  <p:cNvPr id="50" name="모서리가 둥근 직사각형 75">
                    <a:extLst>
                      <a:ext uri="{FF2B5EF4-FFF2-40B4-BE49-F238E27FC236}">
                        <a16:creationId xmlns:a16="http://schemas.microsoft.com/office/drawing/2014/main" id="{FA8DD13A-6459-4552-8428-BED3F8EF9A49}"/>
                      </a:ext>
                    </a:extLst>
                  </p:cNvPr>
                  <p:cNvSpPr/>
                  <p:nvPr/>
                </p:nvSpPr>
                <p:spPr>
                  <a:xfrm>
                    <a:off x="4133195" y="4307301"/>
                    <a:ext cx="2340000" cy="46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6D52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팀장</a:t>
                    </a:r>
                    <a:endParaRPr lang="en-US" altLang="ko-KR" sz="12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  <a:p>
                    <a:pPr marL="228600" indent="-228600" algn="ctr">
                      <a:buAutoNum type="arabicPeriod"/>
                    </a:pPr>
                    <a:r>
                      <a: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근거</a:t>
                    </a:r>
                    <a:r>
                      <a:rPr lang="en-US" altLang="ko-KR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/</a:t>
                    </a:r>
                    <a:r>
                      <a: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논리 검토</a:t>
                    </a:r>
                    <a:endParaRPr lang="en-US" altLang="ko-KR" sz="10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  <a:p>
                    <a:pPr marL="228600" indent="-228600" algn="ctr">
                      <a:buAutoNum type="arabicPeriod"/>
                    </a:pPr>
                    <a:r>
                      <a: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수정</a:t>
                    </a:r>
                    <a:r>
                      <a:rPr lang="en-US" altLang="ko-KR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, </a:t>
                    </a:r>
                    <a:r>
                      <a: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보완</a:t>
                    </a:r>
                  </a:p>
                </p:txBody>
              </p:sp>
            </p:grpSp>
          </p:grpSp>
          <p:sp>
            <p:nvSpPr>
              <p:cNvPr id="46" name="Text Box 39">
                <a:extLst>
                  <a:ext uri="{FF2B5EF4-FFF2-40B4-BE49-F238E27FC236}">
                    <a16:creationId xmlns:a16="http://schemas.microsoft.com/office/drawing/2014/main" id="{128D7CA8-388A-402C-96E1-C538CD5C7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5797" y="1797531"/>
                <a:ext cx="1260000" cy="30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36000" rIns="36000" anchor="ctr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Bottom-up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849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230120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ko-KR" altLang="en-US" sz="1200" b="1" kern="0">
                  <a:ln w="3175">
                    <a:noFill/>
                  </a:ln>
                  <a:solidFill>
                    <a:srgbClr val="363B64"/>
                  </a:solidFill>
                </a:rPr>
                <a:t>결론</a:t>
              </a:r>
              <a:endParaRPr lang="en-US" altLang="ko-KR" sz="1200" b="1" kern="0">
                <a:ln w="3175">
                  <a:noFill/>
                </a:ln>
                <a:solidFill>
                  <a:srgbClr val="363B64"/>
                </a:solidFill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224" y="801454"/>
              <a:ext cx="122990" cy="2545"/>
              <a:chOff x="2701" y="1475"/>
              <a:chExt cx="290" cy="6"/>
            </a:xfrm>
            <a:solidFill>
              <a:srgbClr val="363B64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7" name="Freeform 24">
            <a:extLst>
              <a:ext uri="{FF2B5EF4-FFF2-40B4-BE49-F238E27FC236}">
                <a16:creationId xmlns:a16="http://schemas.microsoft.com/office/drawing/2014/main" id="{13A5CCC2-6508-40C5-B1F7-232AF94E0E2C}"/>
              </a:ext>
            </a:extLst>
          </p:cNvPr>
          <p:cNvSpPr>
            <a:spLocks noEditPoints="1"/>
          </p:cNvSpPr>
          <p:nvPr/>
        </p:nvSpPr>
        <p:spPr bwMode="auto">
          <a:xfrm>
            <a:off x="254636" y="644087"/>
            <a:ext cx="149709" cy="161183"/>
          </a:xfrm>
          <a:custGeom>
            <a:avLst/>
            <a:gdLst>
              <a:gd name="T0" fmla="*/ 81 w 1058"/>
              <a:gd name="T1" fmla="*/ 1141 h 1141"/>
              <a:gd name="T2" fmla="*/ 91 w 1058"/>
              <a:gd name="T3" fmla="*/ 1140 h 1141"/>
              <a:gd name="T4" fmla="*/ 101 w 1058"/>
              <a:gd name="T5" fmla="*/ 1131 h 1141"/>
              <a:gd name="T6" fmla="*/ 206 w 1058"/>
              <a:gd name="T7" fmla="*/ 1129 h 1141"/>
              <a:gd name="T8" fmla="*/ 206 w 1058"/>
              <a:gd name="T9" fmla="*/ 1115 h 1141"/>
              <a:gd name="T10" fmla="*/ 120 w 1058"/>
              <a:gd name="T11" fmla="*/ 1112 h 1141"/>
              <a:gd name="T12" fmla="*/ 352 w 1058"/>
              <a:gd name="T13" fmla="*/ 962 h 1141"/>
              <a:gd name="T14" fmla="*/ 365 w 1058"/>
              <a:gd name="T15" fmla="*/ 968 h 1141"/>
              <a:gd name="T16" fmla="*/ 378 w 1058"/>
              <a:gd name="T17" fmla="*/ 962 h 1141"/>
              <a:gd name="T18" fmla="*/ 994 w 1058"/>
              <a:gd name="T19" fmla="*/ 347 h 1141"/>
              <a:gd name="T20" fmla="*/ 997 w 1058"/>
              <a:gd name="T21" fmla="*/ 343 h 1141"/>
              <a:gd name="T22" fmla="*/ 1015 w 1058"/>
              <a:gd name="T23" fmla="*/ 325 h 1141"/>
              <a:gd name="T24" fmla="*/ 1051 w 1058"/>
              <a:gd name="T25" fmla="*/ 256 h 1141"/>
              <a:gd name="T26" fmla="*/ 1058 w 1058"/>
              <a:gd name="T27" fmla="*/ 180 h 1141"/>
              <a:gd name="T28" fmla="*/ 1036 w 1058"/>
              <a:gd name="T29" fmla="*/ 106 h 1141"/>
              <a:gd name="T30" fmla="*/ 1000 w 1058"/>
              <a:gd name="T31" fmla="*/ 59 h 1141"/>
              <a:gd name="T32" fmla="*/ 954 w 1058"/>
              <a:gd name="T33" fmla="*/ 23 h 1141"/>
              <a:gd name="T34" fmla="*/ 879 w 1058"/>
              <a:gd name="T35" fmla="*/ 1 h 1141"/>
              <a:gd name="T36" fmla="*/ 840 w 1058"/>
              <a:gd name="T37" fmla="*/ 1 h 1141"/>
              <a:gd name="T38" fmla="*/ 765 w 1058"/>
              <a:gd name="T39" fmla="*/ 23 h 1141"/>
              <a:gd name="T40" fmla="*/ 719 w 1058"/>
              <a:gd name="T41" fmla="*/ 59 h 1141"/>
              <a:gd name="T42" fmla="*/ 713 w 1058"/>
              <a:gd name="T43" fmla="*/ 64 h 1141"/>
              <a:gd name="T44" fmla="*/ 710 w 1058"/>
              <a:gd name="T45" fmla="*/ 66 h 1141"/>
              <a:gd name="T46" fmla="*/ 92 w 1058"/>
              <a:gd name="T47" fmla="*/ 687 h 1141"/>
              <a:gd name="T48" fmla="*/ 97 w 1058"/>
              <a:gd name="T49" fmla="*/ 707 h 1141"/>
              <a:gd name="T50" fmla="*/ 6 w 1058"/>
              <a:gd name="T51" fmla="*/ 880 h 1141"/>
              <a:gd name="T52" fmla="*/ 1 w 1058"/>
              <a:gd name="T53" fmla="*/ 899 h 1141"/>
              <a:gd name="T54" fmla="*/ 69 w 1058"/>
              <a:gd name="T55" fmla="*/ 1137 h 1141"/>
              <a:gd name="T56" fmla="*/ 735 w 1058"/>
              <a:gd name="T57" fmla="*/ 96 h 1141"/>
              <a:gd name="T58" fmla="*/ 739 w 1058"/>
              <a:gd name="T59" fmla="*/ 93 h 1141"/>
              <a:gd name="T60" fmla="*/ 744 w 1058"/>
              <a:gd name="T61" fmla="*/ 87 h 1141"/>
              <a:gd name="T62" fmla="*/ 770 w 1058"/>
              <a:gd name="T63" fmla="*/ 64 h 1141"/>
              <a:gd name="T64" fmla="*/ 859 w 1058"/>
              <a:gd name="T65" fmla="*/ 38 h 1141"/>
              <a:gd name="T66" fmla="*/ 950 w 1058"/>
              <a:gd name="T67" fmla="*/ 64 h 1141"/>
              <a:gd name="T68" fmla="*/ 994 w 1058"/>
              <a:gd name="T69" fmla="*/ 111 h 1141"/>
              <a:gd name="T70" fmla="*/ 1019 w 1058"/>
              <a:gd name="T71" fmla="*/ 230 h 1141"/>
              <a:gd name="T72" fmla="*/ 973 w 1058"/>
              <a:gd name="T73" fmla="*/ 312 h 1141"/>
              <a:gd name="T74" fmla="*/ 968 w 1058"/>
              <a:gd name="T75" fmla="*/ 318 h 1141"/>
              <a:gd name="T76" fmla="*/ 964 w 1058"/>
              <a:gd name="T77" fmla="*/ 321 h 1141"/>
              <a:gd name="T78" fmla="*/ 365 w 1058"/>
              <a:gd name="T79" fmla="*/ 922 h 1141"/>
              <a:gd name="T80" fmla="*/ 177 w 1058"/>
              <a:gd name="T81" fmla="*/ 735 h 1141"/>
              <a:gd name="T82" fmla="*/ 735 w 1058"/>
              <a:gd name="T83" fmla="*/ 9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1141">
                <a:moveTo>
                  <a:pt x="78" y="1141"/>
                </a:moveTo>
                <a:lnTo>
                  <a:pt x="81" y="1141"/>
                </a:lnTo>
                <a:lnTo>
                  <a:pt x="84" y="1141"/>
                </a:lnTo>
                <a:lnTo>
                  <a:pt x="91" y="1140"/>
                </a:lnTo>
                <a:lnTo>
                  <a:pt x="97" y="1135"/>
                </a:lnTo>
                <a:lnTo>
                  <a:pt x="101" y="1131"/>
                </a:lnTo>
                <a:lnTo>
                  <a:pt x="199" y="1131"/>
                </a:lnTo>
                <a:lnTo>
                  <a:pt x="206" y="1129"/>
                </a:lnTo>
                <a:lnTo>
                  <a:pt x="208" y="1122"/>
                </a:lnTo>
                <a:lnTo>
                  <a:pt x="206" y="1115"/>
                </a:lnTo>
                <a:lnTo>
                  <a:pt x="199" y="1112"/>
                </a:lnTo>
                <a:lnTo>
                  <a:pt x="120" y="1112"/>
                </a:lnTo>
                <a:lnTo>
                  <a:pt x="310" y="922"/>
                </a:lnTo>
                <a:lnTo>
                  <a:pt x="352" y="962"/>
                </a:lnTo>
                <a:lnTo>
                  <a:pt x="357" y="967"/>
                </a:lnTo>
                <a:lnTo>
                  <a:pt x="365" y="968"/>
                </a:lnTo>
                <a:lnTo>
                  <a:pt x="372" y="967"/>
                </a:lnTo>
                <a:lnTo>
                  <a:pt x="378" y="962"/>
                </a:lnTo>
                <a:lnTo>
                  <a:pt x="993" y="348"/>
                </a:lnTo>
                <a:lnTo>
                  <a:pt x="994" y="347"/>
                </a:lnTo>
                <a:lnTo>
                  <a:pt x="994" y="345"/>
                </a:lnTo>
                <a:lnTo>
                  <a:pt x="997" y="343"/>
                </a:lnTo>
                <a:lnTo>
                  <a:pt x="1000" y="340"/>
                </a:lnTo>
                <a:lnTo>
                  <a:pt x="1015" y="325"/>
                </a:lnTo>
                <a:lnTo>
                  <a:pt x="1036" y="292"/>
                </a:lnTo>
                <a:lnTo>
                  <a:pt x="1051" y="256"/>
                </a:lnTo>
                <a:lnTo>
                  <a:pt x="1058" y="219"/>
                </a:lnTo>
                <a:lnTo>
                  <a:pt x="1058" y="180"/>
                </a:lnTo>
                <a:lnTo>
                  <a:pt x="1051" y="142"/>
                </a:lnTo>
                <a:lnTo>
                  <a:pt x="1036" y="106"/>
                </a:lnTo>
                <a:lnTo>
                  <a:pt x="1015" y="73"/>
                </a:lnTo>
                <a:lnTo>
                  <a:pt x="1000" y="59"/>
                </a:lnTo>
                <a:lnTo>
                  <a:pt x="986" y="44"/>
                </a:lnTo>
                <a:lnTo>
                  <a:pt x="954" y="23"/>
                </a:lnTo>
                <a:lnTo>
                  <a:pt x="918" y="8"/>
                </a:lnTo>
                <a:lnTo>
                  <a:pt x="879" y="1"/>
                </a:lnTo>
                <a:lnTo>
                  <a:pt x="859" y="0"/>
                </a:lnTo>
                <a:lnTo>
                  <a:pt x="840" y="1"/>
                </a:lnTo>
                <a:lnTo>
                  <a:pt x="801" y="8"/>
                </a:lnTo>
                <a:lnTo>
                  <a:pt x="765" y="23"/>
                </a:lnTo>
                <a:lnTo>
                  <a:pt x="734" y="44"/>
                </a:lnTo>
                <a:lnTo>
                  <a:pt x="719" y="59"/>
                </a:lnTo>
                <a:lnTo>
                  <a:pt x="716" y="62"/>
                </a:lnTo>
                <a:lnTo>
                  <a:pt x="713" y="64"/>
                </a:lnTo>
                <a:lnTo>
                  <a:pt x="712" y="64"/>
                </a:lnTo>
                <a:lnTo>
                  <a:pt x="710" y="66"/>
                </a:lnTo>
                <a:lnTo>
                  <a:pt x="97" y="680"/>
                </a:lnTo>
                <a:lnTo>
                  <a:pt x="92" y="687"/>
                </a:lnTo>
                <a:lnTo>
                  <a:pt x="92" y="701"/>
                </a:lnTo>
                <a:lnTo>
                  <a:pt x="97" y="707"/>
                </a:lnTo>
                <a:lnTo>
                  <a:pt x="137" y="748"/>
                </a:lnTo>
                <a:lnTo>
                  <a:pt x="6" y="880"/>
                </a:lnTo>
                <a:lnTo>
                  <a:pt x="0" y="889"/>
                </a:lnTo>
                <a:lnTo>
                  <a:pt x="1" y="899"/>
                </a:lnTo>
                <a:lnTo>
                  <a:pt x="65" y="1127"/>
                </a:lnTo>
                <a:lnTo>
                  <a:pt x="69" y="1137"/>
                </a:lnTo>
                <a:lnTo>
                  <a:pt x="78" y="1141"/>
                </a:lnTo>
                <a:close/>
                <a:moveTo>
                  <a:pt x="735" y="96"/>
                </a:moveTo>
                <a:lnTo>
                  <a:pt x="736" y="95"/>
                </a:lnTo>
                <a:lnTo>
                  <a:pt x="739" y="93"/>
                </a:lnTo>
                <a:lnTo>
                  <a:pt x="741" y="90"/>
                </a:lnTo>
                <a:lnTo>
                  <a:pt x="744" y="87"/>
                </a:lnTo>
                <a:lnTo>
                  <a:pt x="746" y="85"/>
                </a:lnTo>
                <a:lnTo>
                  <a:pt x="770" y="64"/>
                </a:lnTo>
                <a:lnTo>
                  <a:pt x="827" y="40"/>
                </a:lnTo>
                <a:lnTo>
                  <a:pt x="859" y="38"/>
                </a:lnTo>
                <a:lnTo>
                  <a:pt x="892" y="40"/>
                </a:lnTo>
                <a:lnTo>
                  <a:pt x="950" y="64"/>
                </a:lnTo>
                <a:lnTo>
                  <a:pt x="973" y="85"/>
                </a:lnTo>
                <a:lnTo>
                  <a:pt x="994" y="111"/>
                </a:lnTo>
                <a:lnTo>
                  <a:pt x="1019" y="168"/>
                </a:lnTo>
                <a:lnTo>
                  <a:pt x="1019" y="230"/>
                </a:lnTo>
                <a:lnTo>
                  <a:pt x="994" y="288"/>
                </a:lnTo>
                <a:lnTo>
                  <a:pt x="973" y="312"/>
                </a:lnTo>
                <a:lnTo>
                  <a:pt x="971" y="315"/>
                </a:lnTo>
                <a:lnTo>
                  <a:pt x="968" y="318"/>
                </a:lnTo>
                <a:lnTo>
                  <a:pt x="966" y="319"/>
                </a:lnTo>
                <a:lnTo>
                  <a:pt x="964" y="321"/>
                </a:lnTo>
                <a:lnTo>
                  <a:pt x="963" y="324"/>
                </a:lnTo>
                <a:lnTo>
                  <a:pt x="365" y="922"/>
                </a:lnTo>
                <a:lnTo>
                  <a:pt x="324" y="880"/>
                </a:lnTo>
                <a:lnTo>
                  <a:pt x="177" y="735"/>
                </a:lnTo>
                <a:lnTo>
                  <a:pt x="137" y="694"/>
                </a:lnTo>
                <a:lnTo>
                  <a:pt x="735" y="96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84EA0EC8-6034-4335-935A-9C41CC94D55F}"/>
              </a:ext>
            </a:extLst>
          </p:cNvPr>
          <p:cNvSpPr>
            <a:spLocks noEditPoints="1"/>
          </p:cNvSpPr>
          <p:nvPr/>
        </p:nvSpPr>
        <p:spPr bwMode="auto">
          <a:xfrm>
            <a:off x="282627" y="654691"/>
            <a:ext cx="110691" cy="110707"/>
          </a:xfrm>
          <a:custGeom>
            <a:avLst/>
            <a:gdLst>
              <a:gd name="T0" fmla="*/ 153 w 781"/>
              <a:gd name="T1" fmla="*/ 778 h 782"/>
              <a:gd name="T2" fmla="*/ 158 w 781"/>
              <a:gd name="T3" fmla="*/ 782 h 782"/>
              <a:gd name="T4" fmla="*/ 166 w 781"/>
              <a:gd name="T5" fmla="*/ 782 h 782"/>
              <a:gd name="T6" fmla="*/ 173 w 781"/>
              <a:gd name="T7" fmla="*/ 782 h 782"/>
              <a:gd name="T8" fmla="*/ 179 w 781"/>
              <a:gd name="T9" fmla="*/ 778 h 782"/>
              <a:gd name="T10" fmla="*/ 572 w 781"/>
              <a:gd name="T11" fmla="*/ 385 h 782"/>
              <a:gd name="T12" fmla="*/ 576 w 781"/>
              <a:gd name="T13" fmla="*/ 390 h 782"/>
              <a:gd name="T14" fmla="*/ 584 w 781"/>
              <a:gd name="T15" fmla="*/ 395 h 782"/>
              <a:gd name="T16" fmla="*/ 591 w 781"/>
              <a:gd name="T17" fmla="*/ 396 h 782"/>
              <a:gd name="T18" fmla="*/ 598 w 781"/>
              <a:gd name="T19" fmla="*/ 395 h 782"/>
              <a:gd name="T20" fmla="*/ 604 w 781"/>
              <a:gd name="T21" fmla="*/ 390 h 782"/>
              <a:gd name="T22" fmla="*/ 735 w 781"/>
              <a:gd name="T23" fmla="*/ 259 h 782"/>
              <a:gd name="T24" fmla="*/ 741 w 781"/>
              <a:gd name="T25" fmla="*/ 252 h 782"/>
              <a:gd name="T26" fmla="*/ 741 w 781"/>
              <a:gd name="T27" fmla="*/ 245 h 782"/>
              <a:gd name="T28" fmla="*/ 741 w 781"/>
              <a:gd name="T29" fmla="*/ 238 h 782"/>
              <a:gd name="T30" fmla="*/ 735 w 781"/>
              <a:gd name="T31" fmla="*/ 232 h 782"/>
              <a:gd name="T32" fmla="*/ 729 w 781"/>
              <a:gd name="T33" fmla="*/ 226 h 782"/>
              <a:gd name="T34" fmla="*/ 748 w 781"/>
              <a:gd name="T35" fmla="*/ 210 h 782"/>
              <a:gd name="T36" fmla="*/ 764 w 781"/>
              <a:gd name="T37" fmla="*/ 190 h 782"/>
              <a:gd name="T38" fmla="*/ 781 w 781"/>
              <a:gd name="T39" fmla="*/ 147 h 782"/>
              <a:gd name="T40" fmla="*/ 781 w 781"/>
              <a:gd name="T41" fmla="*/ 99 h 782"/>
              <a:gd name="T42" fmla="*/ 764 w 781"/>
              <a:gd name="T43" fmla="*/ 55 h 782"/>
              <a:gd name="T44" fmla="*/ 748 w 781"/>
              <a:gd name="T45" fmla="*/ 36 h 782"/>
              <a:gd name="T46" fmla="*/ 729 w 781"/>
              <a:gd name="T47" fmla="*/ 20 h 782"/>
              <a:gd name="T48" fmla="*/ 684 w 781"/>
              <a:gd name="T49" fmla="*/ 3 h 782"/>
              <a:gd name="T50" fmla="*/ 660 w 781"/>
              <a:gd name="T51" fmla="*/ 0 h 782"/>
              <a:gd name="T52" fmla="*/ 637 w 781"/>
              <a:gd name="T53" fmla="*/ 3 h 782"/>
              <a:gd name="T54" fmla="*/ 592 w 781"/>
              <a:gd name="T55" fmla="*/ 20 h 782"/>
              <a:gd name="T56" fmla="*/ 573 w 781"/>
              <a:gd name="T57" fmla="*/ 37 h 782"/>
              <a:gd name="T58" fmla="*/ 558 w 781"/>
              <a:gd name="T59" fmla="*/ 55 h 782"/>
              <a:gd name="T60" fmla="*/ 547 w 781"/>
              <a:gd name="T61" fmla="*/ 45 h 782"/>
              <a:gd name="T62" fmla="*/ 542 w 781"/>
              <a:gd name="T63" fmla="*/ 40 h 782"/>
              <a:gd name="T64" fmla="*/ 527 w 781"/>
              <a:gd name="T65" fmla="*/ 40 h 782"/>
              <a:gd name="T66" fmla="*/ 520 w 781"/>
              <a:gd name="T67" fmla="*/ 45 h 782"/>
              <a:gd name="T68" fmla="*/ 389 w 781"/>
              <a:gd name="T69" fmla="*/ 176 h 782"/>
              <a:gd name="T70" fmla="*/ 385 w 781"/>
              <a:gd name="T71" fmla="*/ 182 h 782"/>
              <a:gd name="T72" fmla="*/ 385 w 781"/>
              <a:gd name="T73" fmla="*/ 196 h 782"/>
              <a:gd name="T74" fmla="*/ 389 w 781"/>
              <a:gd name="T75" fmla="*/ 203 h 782"/>
              <a:gd name="T76" fmla="*/ 399 w 781"/>
              <a:gd name="T77" fmla="*/ 212 h 782"/>
              <a:gd name="T78" fmla="*/ 6 w 781"/>
              <a:gd name="T79" fmla="*/ 604 h 782"/>
              <a:gd name="T80" fmla="*/ 1 w 781"/>
              <a:gd name="T81" fmla="*/ 611 h 782"/>
              <a:gd name="T82" fmla="*/ 0 w 781"/>
              <a:gd name="T83" fmla="*/ 618 h 782"/>
              <a:gd name="T84" fmla="*/ 1 w 781"/>
              <a:gd name="T85" fmla="*/ 625 h 782"/>
              <a:gd name="T86" fmla="*/ 6 w 781"/>
              <a:gd name="T87" fmla="*/ 631 h 782"/>
              <a:gd name="T88" fmla="*/ 153 w 781"/>
              <a:gd name="T89" fmla="*/ 778 h 782"/>
              <a:gd name="T90" fmla="*/ 535 w 781"/>
              <a:gd name="T91" fmla="*/ 85 h 782"/>
              <a:gd name="T92" fmla="*/ 615 w 781"/>
              <a:gd name="T93" fmla="*/ 166 h 782"/>
              <a:gd name="T94" fmla="*/ 687 w 781"/>
              <a:gd name="T95" fmla="*/ 238 h 782"/>
              <a:gd name="T96" fmla="*/ 687 w 781"/>
              <a:gd name="T97" fmla="*/ 238 h 782"/>
              <a:gd name="T98" fmla="*/ 694 w 781"/>
              <a:gd name="T99" fmla="*/ 245 h 782"/>
              <a:gd name="T100" fmla="*/ 591 w 781"/>
              <a:gd name="T101" fmla="*/ 350 h 782"/>
              <a:gd name="T102" fmla="*/ 431 w 781"/>
              <a:gd name="T103" fmla="*/ 189 h 782"/>
              <a:gd name="T104" fmla="*/ 535 w 781"/>
              <a:gd name="T105" fmla="*/ 85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1" h="782">
                <a:moveTo>
                  <a:pt x="153" y="778"/>
                </a:moveTo>
                <a:lnTo>
                  <a:pt x="158" y="782"/>
                </a:lnTo>
                <a:lnTo>
                  <a:pt x="166" y="782"/>
                </a:lnTo>
                <a:lnTo>
                  <a:pt x="173" y="782"/>
                </a:lnTo>
                <a:lnTo>
                  <a:pt x="179" y="778"/>
                </a:lnTo>
                <a:lnTo>
                  <a:pt x="572" y="385"/>
                </a:lnTo>
                <a:lnTo>
                  <a:pt x="576" y="390"/>
                </a:lnTo>
                <a:lnTo>
                  <a:pt x="584" y="395"/>
                </a:lnTo>
                <a:lnTo>
                  <a:pt x="591" y="396"/>
                </a:lnTo>
                <a:lnTo>
                  <a:pt x="598" y="395"/>
                </a:lnTo>
                <a:lnTo>
                  <a:pt x="604" y="390"/>
                </a:lnTo>
                <a:lnTo>
                  <a:pt x="735" y="259"/>
                </a:lnTo>
                <a:lnTo>
                  <a:pt x="741" y="252"/>
                </a:lnTo>
                <a:lnTo>
                  <a:pt x="741" y="245"/>
                </a:lnTo>
                <a:lnTo>
                  <a:pt x="741" y="238"/>
                </a:lnTo>
                <a:lnTo>
                  <a:pt x="735" y="232"/>
                </a:lnTo>
                <a:lnTo>
                  <a:pt x="729" y="226"/>
                </a:lnTo>
                <a:lnTo>
                  <a:pt x="748" y="210"/>
                </a:lnTo>
                <a:lnTo>
                  <a:pt x="764" y="190"/>
                </a:lnTo>
                <a:lnTo>
                  <a:pt x="781" y="147"/>
                </a:lnTo>
                <a:lnTo>
                  <a:pt x="781" y="99"/>
                </a:lnTo>
                <a:lnTo>
                  <a:pt x="764" y="55"/>
                </a:lnTo>
                <a:lnTo>
                  <a:pt x="748" y="36"/>
                </a:lnTo>
                <a:lnTo>
                  <a:pt x="729" y="20"/>
                </a:lnTo>
                <a:lnTo>
                  <a:pt x="684" y="3"/>
                </a:lnTo>
                <a:lnTo>
                  <a:pt x="660" y="0"/>
                </a:lnTo>
                <a:lnTo>
                  <a:pt x="637" y="3"/>
                </a:lnTo>
                <a:lnTo>
                  <a:pt x="592" y="20"/>
                </a:lnTo>
                <a:lnTo>
                  <a:pt x="573" y="37"/>
                </a:lnTo>
                <a:lnTo>
                  <a:pt x="558" y="55"/>
                </a:lnTo>
                <a:lnTo>
                  <a:pt x="547" y="45"/>
                </a:lnTo>
                <a:lnTo>
                  <a:pt x="542" y="40"/>
                </a:lnTo>
                <a:lnTo>
                  <a:pt x="527" y="40"/>
                </a:lnTo>
                <a:lnTo>
                  <a:pt x="520" y="45"/>
                </a:lnTo>
                <a:lnTo>
                  <a:pt x="389" y="176"/>
                </a:lnTo>
                <a:lnTo>
                  <a:pt x="385" y="182"/>
                </a:lnTo>
                <a:lnTo>
                  <a:pt x="385" y="196"/>
                </a:lnTo>
                <a:lnTo>
                  <a:pt x="389" y="203"/>
                </a:lnTo>
                <a:lnTo>
                  <a:pt x="399" y="212"/>
                </a:lnTo>
                <a:lnTo>
                  <a:pt x="6" y="604"/>
                </a:lnTo>
                <a:lnTo>
                  <a:pt x="1" y="611"/>
                </a:lnTo>
                <a:lnTo>
                  <a:pt x="0" y="618"/>
                </a:lnTo>
                <a:lnTo>
                  <a:pt x="1" y="625"/>
                </a:lnTo>
                <a:lnTo>
                  <a:pt x="6" y="631"/>
                </a:lnTo>
                <a:lnTo>
                  <a:pt x="153" y="778"/>
                </a:lnTo>
                <a:close/>
                <a:moveTo>
                  <a:pt x="535" y="85"/>
                </a:moveTo>
                <a:lnTo>
                  <a:pt x="615" y="166"/>
                </a:lnTo>
                <a:lnTo>
                  <a:pt x="687" y="238"/>
                </a:lnTo>
                <a:lnTo>
                  <a:pt x="687" y="238"/>
                </a:lnTo>
                <a:lnTo>
                  <a:pt x="694" y="245"/>
                </a:lnTo>
                <a:lnTo>
                  <a:pt x="591" y="350"/>
                </a:lnTo>
                <a:lnTo>
                  <a:pt x="431" y="189"/>
                </a:lnTo>
                <a:lnTo>
                  <a:pt x="535" y="85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1" name="_x473389912">
            <a:extLst>
              <a:ext uri="{FF2B5EF4-FFF2-40B4-BE49-F238E27FC236}">
                <a16:creationId xmlns:a16="http://schemas.microsoft.com/office/drawing/2014/main" id="{F2CED35B-8D47-426D-AC36-E24B0A02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33" y="2714379"/>
            <a:ext cx="5563863" cy="1701861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7DD99C8-1745-4F2A-A5E4-4D353C91A5D4}"/>
              </a:ext>
            </a:extLst>
          </p:cNvPr>
          <p:cNvSpPr txBox="1"/>
          <p:nvPr/>
        </p:nvSpPr>
        <p:spPr>
          <a:xfrm>
            <a:off x="735224" y="5233804"/>
            <a:ext cx="10715624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두 방법을 혼합하여 상호보완을 통해 분석의 가치를 극대화 시킬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920958-57C3-4A1C-BD6C-E5C484B58FA8}"/>
              </a:ext>
            </a:extLst>
          </p:cNvPr>
          <p:cNvSpPr txBox="1"/>
          <p:nvPr/>
        </p:nvSpPr>
        <p:spPr>
          <a:xfrm>
            <a:off x="2280279" y="4634972"/>
            <a:ext cx="7316330" cy="602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상향식 접근방식의 발산</a:t>
            </a:r>
            <a:r>
              <a:rPr lang="en-US" altLang="ko-KR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(Diverge) </a:t>
            </a:r>
            <a:r>
              <a: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단계 </a:t>
            </a:r>
            <a:r>
              <a:rPr lang="en-US" altLang="ko-KR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가능한 옵션을 도출</a:t>
            </a:r>
            <a:endParaRPr lang="ko-KR" altLang="en-US" sz="1100" kern="0" spc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한컴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하향식 접근방식의 수렴</a:t>
            </a:r>
            <a:r>
              <a:rPr lang="en-US" altLang="ko-KR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(Converge) </a:t>
            </a:r>
            <a:r>
              <a: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단계 </a:t>
            </a:r>
            <a:r>
              <a:rPr lang="en-US" altLang="ko-KR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바탕"/>
                <a:ea typeface="한컴바탕"/>
              </a:rPr>
              <a:t>도출된 옵션을 분석하고 검증</a:t>
            </a:r>
            <a:endParaRPr lang="ko-KR" altLang="en-US" sz="1100" kern="0" spc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한컴바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A7B30C-9AD7-436A-9A89-091A1D6BED52}"/>
              </a:ext>
            </a:extLst>
          </p:cNvPr>
          <p:cNvSpPr txBox="1"/>
          <p:nvPr/>
        </p:nvSpPr>
        <p:spPr>
          <a:xfrm>
            <a:off x="2235515" y="1342114"/>
            <a:ext cx="7175500" cy="92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앞서 말한 두 방법 모두 한계점이 존재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>
                <a:solidFill>
                  <a:srgbClr val="000000"/>
                </a:solidFill>
                <a:latin typeface="한컴바탕"/>
              </a:rPr>
              <a:t>따라서 최적의 의사결정을 위한 방법이 필요</a:t>
            </a:r>
            <a:r>
              <a:rPr lang="en-US" altLang="ko-KR" kern="0">
                <a:solidFill>
                  <a:srgbClr val="000000"/>
                </a:solidFill>
                <a:latin typeface="한컴바탕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779079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4279747" y="2857500"/>
            <a:ext cx="3218618" cy="8680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>
                <a:solidFill>
                  <a:srgbClr val="333F50"/>
                </a:solidFill>
                <a:latin typeface="맑은 고딕" panose="020F0502020204030204"/>
                <a:ea typeface="맑은 고딕" panose="020B0503020000020004" pitchFamily="50" charset="-127"/>
              </a:rPr>
              <a:t>Q</a:t>
            </a:r>
            <a:r>
              <a:rPr lang="ko-KR" altLang="en-US" sz="3200" b="1" kern="0">
                <a:solidFill>
                  <a:srgbClr val="333F5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200" b="1" kern="0">
                <a:solidFill>
                  <a:srgbClr val="333F50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r>
              <a:rPr lang="ko-KR" altLang="en-US" sz="3200" b="1" kern="0">
                <a:solidFill>
                  <a:srgbClr val="333F5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200" b="1" kern="0">
                <a:solidFill>
                  <a:srgbClr val="333F50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3200" b="1" i="0" u="none" strike="noStrike" kern="1200" cap="none" spc="0" normalizeH="0" baseline="0" noProof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29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ko-KR" altLang="en-US" sz="1800" kern="0">
                  <a:ln w="3175">
                    <a:noFill/>
                  </a:ln>
                  <a:solidFill>
                    <a:srgbClr val="363B64"/>
                  </a:solidFill>
                </a:rPr>
                <a:t>발표 순서</a:t>
              </a:r>
              <a:endParaRPr lang="en-US" altLang="ko-KR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B9EF48D-41C3-460C-B1AA-87E8189EE99B}"/>
              </a:ext>
            </a:extLst>
          </p:cNvPr>
          <p:cNvGrpSpPr/>
          <p:nvPr/>
        </p:nvGrpSpPr>
        <p:grpSpPr>
          <a:xfrm>
            <a:off x="2745650" y="2317193"/>
            <a:ext cx="616838" cy="683709"/>
            <a:chOff x="-2844800" y="1568450"/>
            <a:chExt cx="2284412" cy="253206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BE9C51D-B5A4-40BF-8B49-8A75FE28321B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EC0E1FE6-F839-48CF-889A-D88E3D3C4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6D524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">
                <a:extLst>
                  <a:ext uri="{FF2B5EF4-FFF2-40B4-BE49-F238E27FC236}">
                    <a16:creationId xmlns:a16="http://schemas.microsoft.com/office/drawing/2014/main" id="{B4F75BFD-F1D8-41BF-9387-9A43DE66B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6D5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7">
                <a:extLst>
                  <a:ext uri="{FF2B5EF4-FFF2-40B4-BE49-F238E27FC236}">
                    <a16:creationId xmlns:a16="http://schemas.microsoft.com/office/drawing/2014/main" id="{BEE7B65F-062A-48C4-A116-5EECA0B86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6"/>
                <a:ext cx="1671637" cy="82549"/>
              </a:xfrm>
              <a:prstGeom prst="rect">
                <a:avLst/>
              </a:prstGeom>
              <a:solidFill>
                <a:srgbClr val="6D5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8">
                <a:extLst>
                  <a:ext uri="{FF2B5EF4-FFF2-40B4-BE49-F238E27FC236}">
                    <a16:creationId xmlns:a16="http://schemas.microsoft.com/office/drawing/2014/main" id="{FF3E61E4-0496-418C-B2C4-0F6BA18CC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FC9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2728AB87-88D7-408D-BE8F-C247CA605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FC9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10">
                <a:extLst>
                  <a:ext uri="{FF2B5EF4-FFF2-40B4-BE49-F238E27FC236}">
                    <a16:creationId xmlns:a16="http://schemas.microsoft.com/office/drawing/2014/main" id="{7A220411-003D-4446-910E-E23756565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FC9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53423ED-994B-4BFB-8D50-A921B84C67FF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9C47E90C-9EF3-4C31-8ADB-877CED4232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12">
                <a:extLst>
                  <a:ext uri="{FF2B5EF4-FFF2-40B4-BE49-F238E27FC236}">
                    <a16:creationId xmlns:a16="http://schemas.microsoft.com/office/drawing/2014/main" id="{645FB9F7-CE55-41C1-AA85-6FCB972CE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8C214137-2517-45C8-9C4C-DFBA02C4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14">
                <a:extLst>
                  <a:ext uri="{FF2B5EF4-FFF2-40B4-BE49-F238E27FC236}">
                    <a16:creationId xmlns:a16="http://schemas.microsoft.com/office/drawing/2014/main" id="{450DC4FF-1AEB-458C-9652-18246F5E5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F1CC54D4-5DEA-4380-81B3-4A8ABFAE7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solidFill>
                <a:srgbClr val="6D5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16">
                <a:extLst>
                  <a:ext uri="{FF2B5EF4-FFF2-40B4-BE49-F238E27FC236}">
                    <a16:creationId xmlns:a16="http://schemas.microsoft.com/office/drawing/2014/main" id="{D7C9F4DA-DDAC-4B2F-ADD1-122496CCA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solidFill>
                <a:srgbClr val="6D5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17">
                <a:extLst>
                  <a:ext uri="{FF2B5EF4-FFF2-40B4-BE49-F238E27FC236}">
                    <a16:creationId xmlns:a16="http://schemas.microsoft.com/office/drawing/2014/main" id="{73F81DAF-126F-49AF-B2D2-2177ACFB7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solidFill>
                <a:srgbClr val="6D5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5" name="모서리가 둥근 직사각형 81">
            <a:extLst>
              <a:ext uri="{FF2B5EF4-FFF2-40B4-BE49-F238E27FC236}">
                <a16:creationId xmlns:a16="http://schemas.microsoft.com/office/drawing/2014/main" id="{C8672DF4-A139-4EB2-B908-B0881942D725}"/>
              </a:ext>
            </a:extLst>
          </p:cNvPr>
          <p:cNvSpPr/>
          <p:nvPr/>
        </p:nvSpPr>
        <p:spPr>
          <a:xfrm>
            <a:off x="3950420" y="2370157"/>
            <a:ext cx="5366664" cy="9075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Context </a:t>
            </a:r>
            <a:r>
              <a:rPr lang="en-US" altLang="ko-KR" sz="1400" b="1">
                <a:solidFill>
                  <a:srgbClr val="404040"/>
                </a:solidFill>
              </a:rPr>
              <a:t>Diagram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F43114-E096-47B2-BA17-087C59A2AEAD}"/>
              </a:ext>
            </a:extLst>
          </p:cNvPr>
          <p:cNvSpPr/>
          <p:nvPr/>
        </p:nvSpPr>
        <p:spPr>
          <a:xfrm>
            <a:off x="2576537" y="3055185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  <p:sp>
        <p:nvSpPr>
          <p:cNvPr id="67" name="양쪽 모서리가 둥근 사각형 83">
            <a:extLst>
              <a:ext uri="{FF2B5EF4-FFF2-40B4-BE49-F238E27FC236}">
                <a16:creationId xmlns:a16="http://schemas.microsoft.com/office/drawing/2014/main" id="{6478A04B-14D9-4CFE-9349-98578FA31CEE}"/>
              </a:ext>
            </a:extLst>
          </p:cNvPr>
          <p:cNvSpPr/>
          <p:nvPr/>
        </p:nvSpPr>
        <p:spPr>
          <a:xfrm rot="5400000">
            <a:off x="8361641" y="2322292"/>
            <a:ext cx="907577" cy="1003308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BB6C952-9E6C-4BAC-ADE9-AD859B0622D4}"/>
              </a:ext>
            </a:extLst>
          </p:cNvPr>
          <p:cNvSpPr/>
          <p:nvPr/>
        </p:nvSpPr>
        <p:spPr>
          <a:xfrm>
            <a:off x="8336783" y="263375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err="1">
                <a:solidFill>
                  <a:srgbClr val="404040"/>
                </a:solidFill>
              </a:rPr>
              <a:t>이순규</a:t>
            </a:r>
            <a:endParaRPr lang="en-US" altLang="ko-KR" sz="2000" b="1">
              <a:solidFill>
                <a:srgbClr val="404040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C1968AE-A454-45B6-9DB2-295A50B7E1DE}"/>
              </a:ext>
            </a:extLst>
          </p:cNvPr>
          <p:cNvGrpSpPr/>
          <p:nvPr/>
        </p:nvGrpSpPr>
        <p:grpSpPr>
          <a:xfrm>
            <a:off x="2753727" y="3847121"/>
            <a:ext cx="612514" cy="612514"/>
            <a:chOff x="-2139950" y="4700588"/>
            <a:chExt cx="3159125" cy="3159125"/>
          </a:xfrm>
        </p:grpSpPr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FF4E3B73-DB13-4FD1-85F7-D4924BE5F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234037E-3D91-4754-9F7D-5BD27D34C4D5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E9E3A32B-D3E3-4264-855D-C536C5ED9A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3E121E23-BBEC-499D-861F-2FC4B3AA8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BF30339F-38B4-42DD-8C39-29B14FC51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77DF3FB-B180-4536-BAC0-B7724ED8A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727A73F4-089D-497E-8C4A-9408CCD51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2B5AF531-D27B-4761-BF0F-B4B9CCFD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28">
                <a:extLst>
                  <a:ext uri="{FF2B5EF4-FFF2-40B4-BE49-F238E27FC236}">
                    <a16:creationId xmlns:a16="http://schemas.microsoft.com/office/drawing/2014/main" id="{FBCEE440-0AB7-47E7-9EE9-3897E8512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9">
                <a:extLst>
                  <a:ext uri="{FF2B5EF4-FFF2-40B4-BE49-F238E27FC236}">
                    <a16:creationId xmlns:a16="http://schemas.microsoft.com/office/drawing/2014/main" id="{9A0F42FC-E40E-44BC-98A8-A688F66C1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30">
                <a:extLst>
                  <a:ext uri="{FF2B5EF4-FFF2-40B4-BE49-F238E27FC236}">
                    <a16:creationId xmlns:a16="http://schemas.microsoft.com/office/drawing/2014/main" id="{35C50B1C-917B-46CF-B23E-1958BD0BF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88AF7B-8DB8-49A3-94B8-70CC34D9AEAF}"/>
              </a:ext>
            </a:extLst>
          </p:cNvPr>
          <p:cNvSpPr/>
          <p:nvPr/>
        </p:nvSpPr>
        <p:spPr>
          <a:xfrm>
            <a:off x="2586227" y="4528969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  <p:sp>
        <p:nvSpPr>
          <p:cNvPr id="84" name="모서리가 둥근 직사각형 86">
            <a:extLst>
              <a:ext uri="{FF2B5EF4-FFF2-40B4-BE49-F238E27FC236}">
                <a16:creationId xmlns:a16="http://schemas.microsoft.com/office/drawing/2014/main" id="{4D8F6885-72A5-44B7-A9A7-0185AD1223F0}"/>
              </a:ext>
            </a:extLst>
          </p:cNvPr>
          <p:cNvSpPr/>
          <p:nvPr/>
        </p:nvSpPr>
        <p:spPr>
          <a:xfrm>
            <a:off x="3948829" y="3847121"/>
            <a:ext cx="5366664" cy="9075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Top-Down / Bottom-Up</a:t>
            </a:r>
          </a:p>
        </p:txBody>
      </p:sp>
      <p:sp>
        <p:nvSpPr>
          <p:cNvPr id="85" name="양쪽 모서리가 둥근 사각형 87">
            <a:extLst>
              <a:ext uri="{FF2B5EF4-FFF2-40B4-BE49-F238E27FC236}">
                <a16:creationId xmlns:a16="http://schemas.microsoft.com/office/drawing/2014/main" id="{EE0AB27E-9C29-49E7-A85F-9500D8FBCD58}"/>
              </a:ext>
            </a:extLst>
          </p:cNvPr>
          <p:cNvSpPr/>
          <p:nvPr/>
        </p:nvSpPr>
        <p:spPr>
          <a:xfrm rot="5400000">
            <a:off x="8360050" y="3799256"/>
            <a:ext cx="907577" cy="1003308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33FBBD-2FF8-496F-B156-88C17BDAD90F}"/>
              </a:ext>
            </a:extLst>
          </p:cNvPr>
          <p:cNvSpPr/>
          <p:nvPr/>
        </p:nvSpPr>
        <p:spPr>
          <a:xfrm>
            <a:off x="8420138" y="4113770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>
                <a:solidFill>
                  <a:srgbClr val="404040"/>
                </a:solidFill>
              </a:rPr>
              <a:t>유 준</a:t>
            </a:r>
            <a:endParaRPr lang="en-US" altLang="ko-KR" sz="2000" b="1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00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818285" y="2834887"/>
            <a:ext cx="4475483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lvl="1"/>
            <a:r>
              <a:rPr lang="en-US" altLang="ko-KR" sz="3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Context Diagram</a:t>
            </a: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7138742" y="3572041"/>
            <a:ext cx="798773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</a:t>
            </a:r>
            <a:r>
              <a:rPr lang="ko-KR" altLang="en-US" sz="1400" kern="0">
                <a:solidFill>
                  <a:schemeClr val="bg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순규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3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D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iagram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87"/>
              <a:ext cx="175579" cy="161183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en-US" altLang="ko-KR" sz="2000" b="1" kern="0">
                  <a:solidFill>
                    <a:srgbClr val="363B64"/>
                  </a:solidFill>
                </a:rPr>
                <a:t>Context Diagram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이란 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? </a:t>
              </a: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32950"/>
              </p:ext>
            </p:extLst>
          </p:nvPr>
        </p:nvGraphicFramePr>
        <p:xfrm>
          <a:off x="1868071" y="4392386"/>
          <a:ext cx="8351053" cy="2073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요소</a:t>
                      </a:r>
                      <a:endParaRPr lang="en-US" altLang="ko-KR" sz="1050" b="1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기호</a:t>
                      </a:r>
                      <a:endParaRPr lang="en-US" altLang="ko-KR" sz="1050" b="1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1050" b="1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 시스템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핵심요소</a:t>
                      </a:r>
                      <a:r>
                        <a:rPr lang="en-US" altLang="ko-KR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통상적으로 원으로 표시</a:t>
                      </a:r>
                      <a:r>
                        <a:rPr lang="en-US" altLang="ko-KR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초점을 맞추고 있는 시스템</a:t>
                      </a:r>
                      <a:r>
                        <a:rPr lang="en-US" altLang="ko-KR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프로세스 표현</a:t>
                      </a:r>
                      <a:endParaRPr lang="en-US" altLang="ko-KR" sz="105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외부 구성요소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데이터를 소비하거나 제품에 데이터를 제공하는 </a:t>
                      </a:r>
                      <a:endParaRPr lang="en-US" altLang="ko-KR" sz="105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외부시스템</a:t>
                      </a:r>
                      <a:r>
                        <a:rPr lang="en-US" altLang="ko-KR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조직 또는 사람 표현</a:t>
                      </a:r>
                      <a:r>
                        <a:rPr lang="en-US" altLang="ko-KR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정보  흐름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데이터가 외부 구성요소와 개발 시스템의 상호 작용하는 방식</a:t>
                      </a:r>
                      <a:endParaRPr lang="en-US" altLang="ko-KR" sz="105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35017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B89209-4C75-410A-912E-24EA09A5C606}"/>
              </a:ext>
            </a:extLst>
          </p:cNvPr>
          <p:cNvCxnSpPr>
            <a:cxnSpLocks/>
          </p:cNvCxnSpPr>
          <p:nvPr/>
        </p:nvCxnSpPr>
        <p:spPr>
          <a:xfrm>
            <a:off x="4388636" y="6237423"/>
            <a:ext cx="219659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E4275118-7A74-46C9-B397-306219614A1C}"/>
              </a:ext>
            </a:extLst>
          </p:cNvPr>
          <p:cNvGrpSpPr/>
          <p:nvPr/>
        </p:nvGrpSpPr>
        <p:grpSpPr>
          <a:xfrm>
            <a:off x="1426429" y="1322587"/>
            <a:ext cx="4265242" cy="2701223"/>
            <a:chOff x="1880082" y="1086020"/>
            <a:chExt cx="7324045" cy="4619557"/>
          </a:xfrm>
        </p:grpSpPr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305DF33C-FA8C-48D2-A9E5-1B8D9C67316D}"/>
                </a:ext>
              </a:extLst>
            </p:cNvPr>
            <p:cNvGrpSpPr/>
            <p:nvPr/>
          </p:nvGrpSpPr>
          <p:grpSpPr>
            <a:xfrm>
              <a:off x="1880082" y="3055675"/>
              <a:ext cx="734760" cy="615384"/>
              <a:chOff x="9957282" y="2119004"/>
              <a:chExt cx="734760" cy="615384"/>
            </a:xfrm>
          </p:grpSpPr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E6B73EA0-D99F-452B-ACA2-4F4A608A8E58}"/>
                  </a:ext>
                </a:extLst>
              </p:cNvPr>
              <p:cNvSpPr/>
              <p:nvPr/>
            </p:nvSpPr>
            <p:spPr>
              <a:xfrm>
                <a:off x="9957282" y="2119004"/>
                <a:ext cx="734760" cy="615384"/>
              </a:xfrm>
              <a:prstGeom prst="rect">
                <a:avLst/>
              </a:prstGeom>
              <a:ln>
                <a:solidFill>
                  <a:srgbClr val="6D524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Freeform 22">
                <a:extLst>
                  <a:ext uri="{FF2B5EF4-FFF2-40B4-BE49-F238E27FC236}">
                    <a16:creationId xmlns:a16="http://schemas.microsoft.com/office/drawing/2014/main" id="{8F47CCC2-471F-4AE8-B8C0-7157C0FC5A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31728" y="2219047"/>
                <a:ext cx="200264" cy="233418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23">
                <a:extLst>
                  <a:ext uri="{FF2B5EF4-FFF2-40B4-BE49-F238E27FC236}">
                    <a16:creationId xmlns:a16="http://schemas.microsoft.com/office/drawing/2014/main" id="{64BAF943-FE94-4C51-9F0D-84F2D353C5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6821" y="2334430"/>
                <a:ext cx="110079" cy="35808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24">
                <a:extLst>
                  <a:ext uri="{FF2B5EF4-FFF2-40B4-BE49-F238E27FC236}">
                    <a16:creationId xmlns:a16="http://schemas.microsoft.com/office/drawing/2014/main" id="{0A3BFB30-7504-4766-B709-658B3D4F07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7962" y="2447160"/>
                <a:ext cx="287796" cy="16445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 25">
                <a:extLst>
                  <a:ext uri="{FF2B5EF4-FFF2-40B4-BE49-F238E27FC236}">
                    <a16:creationId xmlns:a16="http://schemas.microsoft.com/office/drawing/2014/main" id="{653E2BC1-9968-49E8-BA40-B1B50225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9977" y="2463075"/>
                <a:ext cx="45092" cy="110078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67F224EB-F6D3-4797-9723-9E0877677F7F}"/>
                </a:ext>
              </a:extLst>
            </p:cNvPr>
            <p:cNvGrpSpPr/>
            <p:nvPr/>
          </p:nvGrpSpPr>
          <p:grpSpPr>
            <a:xfrm>
              <a:off x="4766320" y="2569391"/>
              <a:ext cx="1551568" cy="1542906"/>
              <a:chOff x="5167199" y="2957364"/>
              <a:chExt cx="1551568" cy="1542906"/>
            </a:xfrm>
          </p:grpSpPr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50D1FB8A-96BE-4D35-9568-DCDF2F631FCE}"/>
                  </a:ext>
                </a:extLst>
              </p:cNvPr>
              <p:cNvSpPr/>
              <p:nvPr/>
            </p:nvSpPr>
            <p:spPr>
              <a:xfrm>
                <a:off x="5167199" y="2957364"/>
                <a:ext cx="1551568" cy="1542906"/>
              </a:xfrm>
              <a:prstGeom prst="ellipse">
                <a:avLst/>
              </a:prstGeom>
              <a:solidFill>
                <a:srgbClr val="6D524A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324" name="Freeform 22">
                <a:extLst>
                  <a:ext uri="{FF2B5EF4-FFF2-40B4-BE49-F238E27FC236}">
                    <a16:creationId xmlns:a16="http://schemas.microsoft.com/office/drawing/2014/main" id="{44CB6D75-E775-487C-A4F1-16DA4D7711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42850" y="3532532"/>
                <a:ext cx="200264" cy="233418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Freeform 23">
                <a:extLst>
                  <a:ext uri="{FF2B5EF4-FFF2-40B4-BE49-F238E27FC236}">
                    <a16:creationId xmlns:a16="http://schemas.microsoft.com/office/drawing/2014/main" id="{D3809B47-17A4-4801-9318-1E1A9FDEEB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7943" y="3647915"/>
                <a:ext cx="110079" cy="35808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 24">
                <a:extLst>
                  <a:ext uri="{FF2B5EF4-FFF2-40B4-BE49-F238E27FC236}">
                    <a16:creationId xmlns:a16="http://schemas.microsoft.com/office/drawing/2014/main" id="{4548FCE6-6E3A-4C52-BCAC-0AB400A55E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9084" y="3760645"/>
                <a:ext cx="287796" cy="16445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1AB3646C-E3E0-4EDD-82D5-F3C24B9BFF5F}"/>
                </a:ext>
              </a:extLst>
            </p:cNvPr>
            <p:cNvGrpSpPr/>
            <p:nvPr/>
          </p:nvGrpSpPr>
          <p:grpSpPr>
            <a:xfrm>
              <a:off x="7542794" y="1086020"/>
              <a:ext cx="734760" cy="615384"/>
              <a:chOff x="9957282" y="2119004"/>
              <a:chExt cx="734760" cy="615384"/>
            </a:xfrm>
          </p:grpSpPr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40D25EF8-0867-4359-A5EC-F97E9FE6F3C0}"/>
                  </a:ext>
                </a:extLst>
              </p:cNvPr>
              <p:cNvSpPr/>
              <p:nvPr/>
            </p:nvSpPr>
            <p:spPr>
              <a:xfrm>
                <a:off x="9957282" y="2119004"/>
                <a:ext cx="734760" cy="615384"/>
              </a:xfrm>
              <a:prstGeom prst="rect">
                <a:avLst/>
              </a:prstGeom>
              <a:ln>
                <a:solidFill>
                  <a:srgbClr val="6D524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Freeform 22">
                <a:extLst>
                  <a:ext uri="{FF2B5EF4-FFF2-40B4-BE49-F238E27FC236}">
                    <a16:creationId xmlns:a16="http://schemas.microsoft.com/office/drawing/2014/main" id="{E64767B2-2DDB-4F97-8826-FF65E7978E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31728" y="2219047"/>
                <a:ext cx="200264" cy="233418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23">
                <a:extLst>
                  <a:ext uri="{FF2B5EF4-FFF2-40B4-BE49-F238E27FC236}">
                    <a16:creationId xmlns:a16="http://schemas.microsoft.com/office/drawing/2014/main" id="{F7101560-3C0F-4EBD-9FE5-2AE3037B58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6821" y="2334430"/>
                <a:ext cx="110079" cy="35808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24">
                <a:extLst>
                  <a:ext uri="{FF2B5EF4-FFF2-40B4-BE49-F238E27FC236}">
                    <a16:creationId xmlns:a16="http://schemas.microsoft.com/office/drawing/2014/main" id="{61A4A056-0298-4F3F-9093-563B218A45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7962" y="2447160"/>
                <a:ext cx="287796" cy="16445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 25">
                <a:extLst>
                  <a:ext uri="{FF2B5EF4-FFF2-40B4-BE49-F238E27FC236}">
                    <a16:creationId xmlns:a16="http://schemas.microsoft.com/office/drawing/2014/main" id="{D164540D-1A9B-4243-9131-CD4A3ED24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9977" y="2463075"/>
                <a:ext cx="45092" cy="110078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B79600CB-65D9-4906-8A78-A1DDC23DED3F}"/>
                </a:ext>
              </a:extLst>
            </p:cNvPr>
            <p:cNvGrpSpPr/>
            <p:nvPr/>
          </p:nvGrpSpPr>
          <p:grpSpPr>
            <a:xfrm>
              <a:off x="8469367" y="3055675"/>
              <a:ext cx="734760" cy="615384"/>
              <a:chOff x="9957282" y="2119004"/>
              <a:chExt cx="734760" cy="615384"/>
            </a:xfrm>
          </p:grpSpPr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6DBD29A2-2391-4205-9EE2-5707A9C9E621}"/>
                  </a:ext>
                </a:extLst>
              </p:cNvPr>
              <p:cNvSpPr/>
              <p:nvPr/>
            </p:nvSpPr>
            <p:spPr>
              <a:xfrm>
                <a:off x="9957282" y="2119004"/>
                <a:ext cx="734760" cy="615384"/>
              </a:xfrm>
              <a:prstGeom prst="rect">
                <a:avLst/>
              </a:prstGeom>
              <a:ln>
                <a:solidFill>
                  <a:srgbClr val="6D524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Freeform 22">
                <a:extLst>
                  <a:ext uri="{FF2B5EF4-FFF2-40B4-BE49-F238E27FC236}">
                    <a16:creationId xmlns:a16="http://schemas.microsoft.com/office/drawing/2014/main" id="{B14B4090-CF90-4498-AE66-AE36AC90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31728" y="2219047"/>
                <a:ext cx="200264" cy="233418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23">
                <a:extLst>
                  <a:ext uri="{FF2B5EF4-FFF2-40B4-BE49-F238E27FC236}">
                    <a16:creationId xmlns:a16="http://schemas.microsoft.com/office/drawing/2014/main" id="{19939C6E-98CD-4184-A252-191C457DB1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6821" y="2334430"/>
                <a:ext cx="110079" cy="35808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24">
                <a:extLst>
                  <a:ext uri="{FF2B5EF4-FFF2-40B4-BE49-F238E27FC236}">
                    <a16:creationId xmlns:a16="http://schemas.microsoft.com/office/drawing/2014/main" id="{5A08C184-305E-457E-9BF6-75ACC07A06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7962" y="2447160"/>
                <a:ext cx="287796" cy="16445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25">
                <a:extLst>
                  <a:ext uri="{FF2B5EF4-FFF2-40B4-BE49-F238E27FC236}">
                    <a16:creationId xmlns:a16="http://schemas.microsoft.com/office/drawing/2014/main" id="{C506E655-C0CA-4542-862E-7035744DB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9977" y="2463075"/>
                <a:ext cx="45092" cy="110078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D7E49616-E177-4D6B-BE71-7678D4BBF3D0}"/>
                </a:ext>
              </a:extLst>
            </p:cNvPr>
            <p:cNvGrpSpPr/>
            <p:nvPr/>
          </p:nvGrpSpPr>
          <p:grpSpPr>
            <a:xfrm>
              <a:off x="2799272" y="1096595"/>
              <a:ext cx="734760" cy="615384"/>
              <a:chOff x="9957282" y="2119004"/>
              <a:chExt cx="734760" cy="615384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B9394A1B-33F9-45D7-9A3E-107197A5AFE0}"/>
                  </a:ext>
                </a:extLst>
              </p:cNvPr>
              <p:cNvSpPr/>
              <p:nvPr/>
            </p:nvSpPr>
            <p:spPr>
              <a:xfrm>
                <a:off x="9957282" y="2119004"/>
                <a:ext cx="734760" cy="615384"/>
              </a:xfrm>
              <a:prstGeom prst="rect">
                <a:avLst/>
              </a:prstGeom>
              <a:ln>
                <a:solidFill>
                  <a:srgbClr val="6D524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Freeform 22">
                <a:extLst>
                  <a:ext uri="{FF2B5EF4-FFF2-40B4-BE49-F238E27FC236}">
                    <a16:creationId xmlns:a16="http://schemas.microsoft.com/office/drawing/2014/main" id="{603F8C90-AC86-4437-8B83-5EA3F70EBB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31728" y="2219047"/>
                <a:ext cx="200264" cy="233418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23">
                <a:extLst>
                  <a:ext uri="{FF2B5EF4-FFF2-40B4-BE49-F238E27FC236}">
                    <a16:creationId xmlns:a16="http://schemas.microsoft.com/office/drawing/2014/main" id="{BDF5F564-FE62-435B-9397-2BE174EBAF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6821" y="2334430"/>
                <a:ext cx="110079" cy="35808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24">
                <a:extLst>
                  <a:ext uri="{FF2B5EF4-FFF2-40B4-BE49-F238E27FC236}">
                    <a16:creationId xmlns:a16="http://schemas.microsoft.com/office/drawing/2014/main" id="{C384413C-C04B-43C9-944C-AA445F43F1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7962" y="2447160"/>
                <a:ext cx="287796" cy="16445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25">
                <a:extLst>
                  <a:ext uri="{FF2B5EF4-FFF2-40B4-BE49-F238E27FC236}">
                    <a16:creationId xmlns:a16="http://schemas.microsoft.com/office/drawing/2014/main" id="{AF0059D6-AF0E-4A20-9D50-766BED308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9977" y="2463075"/>
                <a:ext cx="45092" cy="110078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57B1C089-CCBE-4F13-BCA7-17CB73ADFE2F}"/>
                </a:ext>
              </a:extLst>
            </p:cNvPr>
            <p:cNvGrpSpPr/>
            <p:nvPr/>
          </p:nvGrpSpPr>
          <p:grpSpPr>
            <a:xfrm>
              <a:off x="7657072" y="5090193"/>
              <a:ext cx="734760" cy="615384"/>
              <a:chOff x="9957282" y="2119004"/>
              <a:chExt cx="734760" cy="615384"/>
            </a:xfrm>
          </p:grpSpPr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AB13661C-5594-4809-BDF3-E425A2BFBA9F}"/>
                  </a:ext>
                </a:extLst>
              </p:cNvPr>
              <p:cNvSpPr/>
              <p:nvPr/>
            </p:nvSpPr>
            <p:spPr>
              <a:xfrm>
                <a:off x="9957282" y="2119004"/>
                <a:ext cx="734760" cy="615384"/>
              </a:xfrm>
              <a:prstGeom prst="rect">
                <a:avLst/>
              </a:prstGeom>
              <a:ln>
                <a:solidFill>
                  <a:srgbClr val="6D524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Freeform 22">
                <a:extLst>
                  <a:ext uri="{FF2B5EF4-FFF2-40B4-BE49-F238E27FC236}">
                    <a16:creationId xmlns:a16="http://schemas.microsoft.com/office/drawing/2014/main" id="{A6AE7004-04E1-4EA2-BEB7-12C4D17C1A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31728" y="2219047"/>
                <a:ext cx="200264" cy="233418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23">
                <a:extLst>
                  <a:ext uri="{FF2B5EF4-FFF2-40B4-BE49-F238E27FC236}">
                    <a16:creationId xmlns:a16="http://schemas.microsoft.com/office/drawing/2014/main" id="{5D88E98C-281F-42A7-BF7A-03446A10C0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6821" y="2334430"/>
                <a:ext cx="110079" cy="35808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24">
                <a:extLst>
                  <a:ext uri="{FF2B5EF4-FFF2-40B4-BE49-F238E27FC236}">
                    <a16:creationId xmlns:a16="http://schemas.microsoft.com/office/drawing/2014/main" id="{45D1B92C-CDF5-450F-AF2B-B6F6E58399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7962" y="2447160"/>
                <a:ext cx="287796" cy="16445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25">
                <a:extLst>
                  <a:ext uri="{FF2B5EF4-FFF2-40B4-BE49-F238E27FC236}">
                    <a16:creationId xmlns:a16="http://schemas.microsoft.com/office/drawing/2014/main" id="{A47EA083-0579-4D1F-92A0-85A0B3386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9977" y="2463075"/>
                <a:ext cx="45092" cy="110078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6D3372C1-18FE-4476-93E0-F646F90EF9D4}"/>
                </a:ext>
              </a:extLst>
            </p:cNvPr>
            <p:cNvGrpSpPr/>
            <p:nvPr/>
          </p:nvGrpSpPr>
          <p:grpSpPr>
            <a:xfrm>
              <a:off x="2600157" y="5085292"/>
              <a:ext cx="734760" cy="615384"/>
              <a:chOff x="9957282" y="2119004"/>
              <a:chExt cx="734760" cy="615384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76B90F4E-7C27-47E0-9990-F8E98C9C9C80}"/>
                  </a:ext>
                </a:extLst>
              </p:cNvPr>
              <p:cNvSpPr/>
              <p:nvPr/>
            </p:nvSpPr>
            <p:spPr>
              <a:xfrm>
                <a:off x="9957282" y="2119004"/>
                <a:ext cx="734760" cy="615384"/>
              </a:xfrm>
              <a:prstGeom prst="rect">
                <a:avLst/>
              </a:prstGeom>
              <a:ln>
                <a:solidFill>
                  <a:srgbClr val="6D524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Freeform 22">
                <a:extLst>
                  <a:ext uri="{FF2B5EF4-FFF2-40B4-BE49-F238E27FC236}">
                    <a16:creationId xmlns:a16="http://schemas.microsoft.com/office/drawing/2014/main" id="{9D18922B-E882-4E2E-AAF2-ABBD90DA0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31728" y="2219047"/>
                <a:ext cx="200264" cy="233418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23">
                <a:extLst>
                  <a:ext uri="{FF2B5EF4-FFF2-40B4-BE49-F238E27FC236}">
                    <a16:creationId xmlns:a16="http://schemas.microsoft.com/office/drawing/2014/main" id="{D4EC5C8E-0F14-4C49-9221-DA8E9AD1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6821" y="2334430"/>
                <a:ext cx="110079" cy="35808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24">
                <a:extLst>
                  <a:ext uri="{FF2B5EF4-FFF2-40B4-BE49-F238E27FC236}">
                    <a16:creationId xmlns:a16="http://schemas.microsoft.com/office/drawing/2014/main" id="{5C04710B-3B8D-4105-8A53-61402D908E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7962" y="2447160"/>
                <a:ext cx="287796" cy="16445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25">
                <a:extLst>
                  <a:ext uri="{FF2B5EF4-FFF2-40B4-BE49-F238E27FC236}">
                    <a16:creationId xmlns:a16="http://schemas.microsoft.com/office/drawing/2014/main" id="{6DCCC905-22B8-46DE-9AA6-87F911251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9977" y="2463075"/>
                <a:ext cx="45092" cy="110078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86" name="연결선: 꺾임 285">
              <a:extLst>
                <a:ext uri="{FF2B5EF4-FFF2-40B4-BE49-F238E27FC236}">
                  <a16:creationId xmlns:a16="http://schemas.microsoft.com/office/drawing/2014/main" id="{45408251-A760-4CFB-8402-80D068030438}"/>
                </a:ext>
              </a:extLst>
            </p:cNvPr>
            <p:cNvCxnSpPr>
              <a:stCxn id="313" idx="2"/>
            </p:cNvCxnSpPr>
            <p:nvPr/>
          </p:nvCxnSpPr>
          <p:spPr>
            <a:xfrm rot="5400000">
              <a:off x="7463578" y="2408256"/>
              <a:ext cx="110366" cy="26359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연결선: 꺾임 286">
              <a:extLst>
                <a:ext uri="{FF2B5EF4-FFF2-40B4-BE49-F238E27FC236}">
                  <a16:creationId xmlns:a16="http://schemas.microsoft.com/office/drawing/2014/main" id="{6BC042F7-F491-4BB0-A3CF-A70D291F1140}"/>
                </a:ext>
              </a:extLst>
            </p:cNvPr>
            <p:cNvCxnSpPr>
              <a:cxnSpLocks/>
              <a:endCxn id="313" idx="0"/>
            </p:cNvCxnSpPr>
            <p:nvPr/>
          </p:nvCxnSpPr>
          <p:spPr>
            <a:xfrm>
              <a:off x="6200775" y="2918119"/>
              <a:ext cx="2635972" cy="137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연결선: 꺾임 287">
              <a:extLst>
                <a:ext uri="{FF2B5EF4-FFF2-40B4-BE49-F238E27FC236}">
                  <a16:creationId xmlns:a16="http://schemas.microsoft.com/office/drawing/2014/main" id="{DE3F0AF8-DC4B-48CC-A281-F301BA07B3AD}"/>
                </a:ext>
              </a:extLst>
            </p:cNvPr>
            <p:cNvCxnSpPr>
              <a:cxnSpLocks/>
              <a:stCxn id="323" idx="7"/>
              <a:endCxn id="318" idx="2"/>
            </p:cNvCxnSpPr>
            <p:nvPr/>
          </p:nvCxnSpPr>
          <p:spPr>
            <a:xfrm rot="5400000" flipH="1" flipV="1">
              <a:off x="6453450" y="1338620"/>
              <a:ext cx="1093940" cy="1819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연결선: 꺾임 288">
              <a:extLst>
                <a:ext uri="{FF2B5EF4-FFF2-40B4-BE49-F238E27FC236}">
                  <a16:creationId xmlns:a16="http://schemas.microsoft.com/office/drawing/2014/main" id="{7FF2D8F6-686A-406B-B9F7-FBAEC63E6C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88435" y="1393713"/>
              <a:ext cx="1955146" cy="1175678"/>
            </a:xfrm>
            <a:prstGeom prst="bentConnector3">
              <a:avLst>
                <a:gd name="adj1" fmla="val 998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연결선: 꺾임 289">
              <a:extLst>
                <a:ext uri="{FF2B5EF4-FFF2-40B4-BE49-F238E27FC236}">
                  <a16:creationId xmlns:a16="http://schemas.microsoft.com/office/drawing/2014/main" id="{AE94ABD3-B5A2-41A3-8F71-0C5460A2D9A7}"/>
                </a:ext>
              </a:extLst>
            </p:cNvPr>
            <p:cNvCxnSpPr>
              <a:cxnSpLocks/>
              <a:endCxn id="323" idx="0"/>
            </p:cNvCxnSpPr>
            <p:nvPr/>
          </p:nvCxnSpPr>
          <p:spPr>
            <a:xfrm>
              <a:off x="3534032" y="1393712"/>
              <a:ext cx="2008072" cy="11756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연결선: 꺾임 290">
              <a:extLst>
                <a:ext uri="{FF2B5EF4-FFF2-40B4-BE49-F238E27FC236}">
                  <a16:creationId xmlns:a16="http://schemas.microsoft.com/office/drawing/2014/main" id="{20633961-2503-456B-A57C-B275A789879D}"/>
                </a:ext>
              </a:extLst>
            </p:cNvPr>
            <p:cNvCxnSpPr>
              <a:cxnSpLocks/>
              <a:stCxn id="323" idx="1"/>
              <a:endCxn id="308" idx="2"/>
            </p:cNvCxnSpPr>
            <p:nvPr/>
          </p:nvCxnSpPr>
          <p:spPr>
            <a:xfrm rot="16200000" flipV="1">
              <a:off x="3538415" y="1340217"/>
              <a:ext cx="1083365" cy="1826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연결선: 꺾임 291">
              <a:extLst>
                <a:ext uri="{FF2B5EF4-FFF2-40B4-BE49-F238E27FC236}">
                  <a16:creationId xmlns:a16="http://schemas.microsoft.com/office/drawing/2014/main" id="{DCBEB170-F11C-4778-B7DC-6E2303F64711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rot="5400000" flipH="1" flipV="1">
              <a:off x="3511859" y="1726454"/>
              <a:ext cx="64825" cy="25936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연결선: 꺾임 292">
              <a:extLst>
                <a:ext uri="{FF2B5EF4-FFF2-40B4-BE49-F238E27FC236}">
                  <a16:creationId xmlns:a16="http://schemas.microsoft.com/office/drawing/2014/main" id="{D17DD123-8505-4D64-B549-B39FA3B56356}"/>
                </a:ext>
              </a:extLst>
            </p:cNvPr>
            <p:cNvCxnSpPr>
              <a:cxnSpLocks/>
              <a:endCxn id="327" idx="2"/>
            </p:cNvCxnSpPr>
            <p:nvPr/>
          </p:nvCxnSpPr>
          <p:spPr>
            <a:xfrm rot="10800000">
              <a:off x="2247463" y="3671059"/>
              <a:ext cx="2666381" cy="1103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연결선: 꺾임 293">
              <a:extLst>
                <a:ext uri="{FF2B5EF4-FFF2-40B4-BE49-F238E27FC236}">
                  <a16:creationId xmlns:a16="http://schemas.microsoft.com/office/drawing/2014/main" id="{3060B822-230B-456F-BB1F-C490C893B349}"/>
                </a:ext>
              </a:extLst>
            </p:cNvPr>
            <p:cNvCxnSpPr>
              <a:stCxn id="303" idx="1"/>
            </p:cNvCxnSpPr>
            <p:nvPr/>
          </p:nvCxnSpPr>
          <p:spPr>
            <a:xfrm rot="10800000">
              <a:off x="5686002" y="4112297"/>
              <a:ext cx="1971071" cy="1285589"/>
            </a:xfrm>
            <a:prstGeom prst="bentConnector3">
              <a:avLst>
                <a:gd name="adj1" fmla="val 994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연결선: 꺾임 294">
              <a:extLst>
                <a:ext uri="{FF2B5EF4-FFF2-40B4-BE49-F238E27FC236}">
                  <a16:creationId xmlns:a16="http://schemas.microsoft.com/office/drawing/2014/main" id="{29A74C12-54E9-4BFD-BE9D-96AD150F31FF}"/>
                </a:ext>
              </a:extLst>
            </p:cNvPr>
            <p:cNvCxnSpPr>
              <a:cxnSpLocks/>
              <a:stCxn id="298" idx="3"/>
            </p:cNvCxnSpPr>
            <p:nvPr/>
          </p:nvCxnSpPr>
          <p:spPr>
            <a:xfrm flipV="1">
              <a:off x="3334917" y="4112298"/>
              <a:ext cx="2069329" cy="1280686"/>
            </a:xfrm>
            <a:prstGeom prst="bentConnector3">
              <a:avLst>
                <a:gd name="adj1" fmla="val 10008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연결선: 꺾임 295">
              <a:extLst>
                <a:ext uri="{FF2B5EF4-FFF2-40B4-BE49-F238E27FC236}">
                  <a16:creationId xmlns:a16="http://schemas.microsoft.com/office/drawing/2014/main" id="{91DF8E98-B2D2-40B3-970F-F0A57A62CFAD}"/>
                </a:ext>
              </a:extLst>
            </p:cNvPr>
            <p:cNvCxnSpPr>
              <a:stCxn id="323" idx="3"/>
              <a:endCxn id="298" idx="0"/>
            </p:cNvCxnSpPr>
            <p:nvPr/>
          </p:nvCxnSpPr>
          <p:spPr>
            <a:xfrm rot="5400000">
              <a:off x="3381066" y="3472816"/>
              <a:ext cx="1198948" cy="20260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연결선: 꺾임 296">
              <a:extLst>
                <a:ext uri="{FF2B5EF4-FFF2-40B4-BE49-F238E27FC236}">
                  <a16:creationId xmlns:a16="http://schemas.microsoft.com/office/drawing/2014/main" id="{931CF417-0233-4F0C-8126-D962E9BEE7EA}"/>
                </a:ext>
              </a:extLst>
            </p:cNvPr>
            <p:cNvCxnSpPr>
              <a:stCxn id="323" idx="5"/>
              <a:endCxn id="303" idx="0"/>
            </p:cNvCxnSpPr>
            <p:nvPr/>
          </p:nvCxnSpPr>
          <p:spPr>
            <a:xfrm rot="16200000" flipH="1">
              <a:off x="6455635" y="3521375"/>
              <a:ext cx="1203849" cy="19337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F89CE4C3-5506-4B67-867F-1A36202E258D}"/>
              </a:ext>
            </a:extLst>
          </p:cNvPr>
          <p:cNvSpPr/>
          <p:nvPr/>
        </p:nvSpPr>
        <p:spPr>
          <a:xfrm>
            <a:off x="6682642" y="2434099"/>
            <a:ext cx="3672559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rgbClr val="44546A">
                    <a:lumMod val="75000"/>
                  </a:srgbClr>
                </a:solidFill>
              </a:rPr>
              <a:t>시스템의 경계를 정의하고</a:t>
            </a:r>
            <a:endParaRPr lang="en-US" altLang="ko-KR" sz="1200" b="1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rgbClr val="44546A">
                    <a:lumMod val="75000"/>
                  </a:srgbClr>
                </a:solidFill>
              </a:rPr>
              <a:t>구성 요소 및 외부와의 연동 관계를 나타내는 그림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2D473509-58AE-4256-9670-25C1D63715A1}"/>
              </a:ext>
            </a:extLst>
          </p:cNvPr>
          <p:cNvSpPr/>
          <p:nvPr/>
        </p:nvSpPr>
        <p:spPr>
          <a:xfrm>
            <a:off x="2907486" y="3963015"/>
            <a:ext cx="13206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Context Diagram </a:t>
            </a:r>
            <a:endParaRPr lang="ko-KR" altLang="en-US" sz="11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0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D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iagram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224" y="801454"/>
              <a:ext cx="122990" cy="2545"/>
              <a:chOff x="2701" y="1475"/>
              <a:chExt cx="290" cy="6"/>
            </a:xfrm>
            <a:solidFill>
              <a:srgbClr val="363B64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en-US" altLang="ko-KR" sz="2000" b="1" kern="0">
                  <a:solidFill>
                    <a:srgbClr val="363B64"/>
                  </a:solidFill>
                </a:rPr>
                <a:t>Context Diagram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 사용 예시</a:t>
              </a: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7" name="Freeform 24">
            <a:extLst>
              <a:ext uri="{FF2B5EF4-FFF2-40B4-BE49-F238E27FC236}">
                <a16:creationId xmlns:a16="http://schemas.microsoft.com/office/drawing/2014/main" id="{13A5CCC2-6508-40C5-B1F7-232AF94E0E2C}"/>
              </a:ext>
            </a:extLst>
          </p:cNvPr>
          <p:cNvSpPr>
            <a:spLocks noEditPoints="1"/>
          </p:cNvSpPr>
          <p:nvPr/>
        </p:nvSpPr>
        <p:spPr bwMode="auto">
          <a:xfrm>
            <a:off x="254636" y="644087"/>
            <a:ext cx="149709" cy="161183"/>
          </a:xfrm>
          <a:custGeom>
            <a:avLst/>
            <a:gdLst>
              <a:gd name="T0" fmla="*/ 81 w 1058"/>
              <a:gd name="T1" fmla="*/ 1141 h 1141"/>
              <a:gd name="T2" fmla="*/ 91 w 1058"/>
              <a:gd name="T3" fmla="*/ 1140 h 1141"/>
              <a:gd name="T4" fmla="*/ 101 w 1058"/>
              <a:gd name="T5" fmla="*/ 1131 h 1141"/>
              <a:gd name="T6" fmla="*/ 206 w 1058"/>
              <a:gd name="T7" fmla="*/ 1129 h 1141"/>
              <a:gd name="T8" fmla="*/ 206 w 1058"/>
              <a:gd name="T9" fmla="*/ 1115 h 1141"/>
              <a:gd name="T10" fmla="*/ 120 w 1058"/>
              <a:gd name="T11" fmla="*/ 1112 h 1141"/>
              <a:gd name="T12" fmla="*/ 352 w 1058"/>
              <a:gd name="T13" fmla="*/ 962 h 1141"/>
              <a:gd name="T14" fmla="*/ 365 w 1058"/>
              <a:gd name="T15" fmla="*/ 968 h 1141"/>
              <a:gd name="T16" fmla="*/ 378 w 1058"/>
              <a:gd name="T17" fmla="*/ 962 h 1141"/>
              <a:gd name="T18" fmla="*/ 994 w 1058"/>
              <a:gd name="T19" fmla="*/ 347 h 1141"/>
              <a:gd name="T20" fmla="*/ 997 w 1058"/>
              <a:gd name="T21" fmla="*/ 343 h 1141"/>
              <a:gd name="T22" fmla="*/ 1015 w 1058"/>
              <a:gd name="T23" fmla="*/ 325 h 1141"/>
              <a:gd name="T24" fmla="*/ 1051 w 1058"/>
              <a:gd name="T25" fmla="*/ 256 h 1141"/>
              <a:gd name="T26" fmla="*/ 1058 w 1058"/>
              <a:gd name="T27" fmla="*/ 180 h 1141"/>
              <a:gd name="T28" fmla="*/ 1036 w 1058"/>
              <a:gd name="T29" fmla="*/ 106 h 1141"/>
              <a:gd name="T30" fmla="*/ 1000 w 1058"/>
              <a:gd name="T31" fmla="*/ 59 h 1141"/>
              <a:gd name="T32" fmla="*/ 954 w 1058"/>
              <a:gd name="T33" fmla="*/ 23 h 1141"/>
              <a:gd name="T34" fmla="*/ 879 w 1058"/>
              <a:gd name="T35" fmla="*/ 1 h 1141"/>
              <a:gd name="T36" fmla="*/ 840 w 1058"/>
              <a:gd name="T37" fmla="*/ 1 h 1141"/>
              <a:gd name="T38" fmla="*/ 765 w 1058"/>
              <a:gd name="T39" fmla="*/ 23 h 1141"/>
              <a:gd name="T40" fmla="*/ 719 w 1058"/>
              <a:gd name="T41" fmla="*/ 59 h 1141"/>
              <a:gd name="T42" fmla="*/ 713 w 1058"/>
              <a:gd name="T43" fmla="*/ 64 h 1141"/>
              <a:gd name="T44" fmla="*/ 710 w 1058"/>
              <a:gd name="T45" fmla="*/ 66 h 1141"/>
              <a:gd name="T46" fmla="*/ 92 w 1058"/>
              <a:gd name="T47" fmla="*/ 687 h 1141"/>
              <a:gd name="T48" fmla="*/ 97 w 1058"/>
              <a:gd name="T49" fmla="*/ 707 h 1141"/>
              <a:gd name="T50" fmla="*/ 6 w 1058"/>
              <a:gd name="T51" fmla="*/ 880 h 1141"/>
              <a:gd name="T52" fmla="*/ 1 w 1058"/>
              <a:gd name="T53" fmla="*/ 899 h 1141"/>
              <a:gd name="T54" fmla="*/ 69 w 1058"/>
              <a:gd name="T55" fmla="*/ 1137 h 1141"/>
              <a:gd name="T56" fmla="*/ 735 w 1058"/>
              <a:gd name="T57" fmla="*/ 96 h 1141"/>
              <a:gd name="T58" fmla="*/ 739 w 1058"/>
              <a:gd name="T59" fmla="*/ 93 h 1141"/>
              <a:gd name="T60" fmla="*/ 744 w 1058"/>
              <a:gd name="T61" fmla="*/ 87 h 1141"/>
              <a:gd name="T62" fmla="*/ 770 w 1058"/>
              <a:gd name="T63" fmla="*/ 64 h 1141"/>
              <a:gd name="T64" fmla="*/ 859 w 1058"/>
              <a:gd name="T65" fmla="*/ 38 h 1141"/>
              <a:gd name="T66" fmla="*/ 950 w 1058"/>
              <a:gd name="T67" fmla="*/ 64 h 1141"/>
              <a:gd name="T68" fmla="*/ 994 w 1058"/>
              <a:gd name="T69" fmla="*/ 111 h 1141"/>
              <a:gd name="T70" fmla="*/ 1019 w 1058"/>
              <a:gd name="T71" fmla="*/ 230 h 1141"/>
              <a:gd name="T72" fmla="*/ 973 w 1058"/>
              <a:gd name="T73" fmla="*/ 312 h 1141"/>
              <a:gd name="T74" fmla="*/ 968 w 1058"/>
              <a:gd name="T75" fmla="*/ 318 h 1141"/>
              <a:gd name="T76" fmla="*/ 964 w 1058"/>
              <a:gd name="T77" fmla="*/ 321 h 1141"/>
              <a:gd name="T78" fmla="*/ 365 w 1058"/>
              <a:gd name="T79" fmla="*/ 922 h 1141"/>
              <a:gd name="T80" fmla="*/ 177 w 1058"/>
              <a:gd name="T81" fmla="*/ 735 h 1141"/>
              <a:gd name="T82" fmla="*/ 735 w 1058"/>
              <a:gd name="T83" fmla="*/ 9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1141">
                <a:moveTo>
                  <a:pt x="78" y="1141"/>
                </a:moveTo>
                <a:lnTo>
                  <a:pt x="81" y="1141"/>
                </a:lnTo>
                <a:lnTo>
                  <a:pt x="84" y="1141"/>
                </a:lnTo>
                <a:lnTo>
                  <a:pt x="91" y="1140"/>
                </a:lnTo>
                <a:lnTo>
                  <a:pt x="97" y="1135"/>
                </a:lnTo>
                <a:lnTo>
                  <a:pt x="101" y="1131"/>
                </a:lnTo>
                <a:lnTo>
                  <a:pt x="199" y="1131"/>
                </a:lnTo>
                <a:lnTo>
                  <a:pt x="206" y="1129"/>
                </a:lnTo>
                <a:lnTo>
                  <a:pt x="208" y="1122"/>
                </a:lnTo>
                <a:lnTo>
                  <a:pt x="206" y="1115"/>
                </a:lnTo>
                <a:lnTo>
                  <a:pt x="199" y="1112"/>
                </a:lnTo>
                <a:lnTo>
                  <a:pt x="120" y="1112"/>
                </a:lnTo>
                <a:lnTo>
                  <a:pt x="310" y="922"/>
                </a:lnTo>
                <a:lnTo>
                  <a:pt x="352" y="962"/>
                </a:lnTo>
                <a:lnTo>
                  <a:pt x="357" y="967"/>
                </a:lnTo>
                <a:lnTo>
                  <a:pt x="365" y="968"/>
                </a:lnTo>
                <a:lnTo>
                  <a:pt x="372" y="967"/>
                </a:lnTo>
                <a:lnTo>
                  <a:pt x="378" y="962"/>
                </a:lnTo>
                <a:lnTo>
                  <a:pt x="993" y="348"/>
                </a:lnTo>
                <a:lnTo>
                  <a:pt x="994" y="347"/>
                </a:lnTo>
                <a:lnTo>
                  <a:pt x="994" y="345"/>
                </a:lnTo>
                <a:lnTo>
                  <a:pt x="997" y="343"/>
                </a:lnTo>
                <a:lnTo>
                  <a:pt x="1000" y="340"/>
                </a:lnTo>
                <a:lnTo>
                  <a:pt x="1015" y="325"/>
                </a:lnTo>
                <a:lnTo>
                  <a:pt x="1036" y="292"/>
                </a:lnTo>
                <a:lnTo>
                  <a:pt x="1051" y="256"/>
                </a:lnTo>
                <a:lnTo>
                  <a:pt x="1058" y="219"/>
                </a:lnTo>
                <a:lnTo>
                  <a:pt x="1058" y="180"/>
                </a:lnTo>
                <a:lnTo>
                  <a:pt x="1051" y="142"/>
                </a:lnTo>
                <a:lnTo>
                  <a:pt x="1036" y="106"/>
                </a:lnTo>
                <a:lnTo>
                  <a:pt x="1015" y="73"/>
                </a:lnTo>
                <a:lnTo>
                  <a:pt x="1000" y="59"/>
                </a:lnTo>
                <a:lnTo>
                  <a:pt x="986" y="44"/>
                </a:lnTo>
                <a:lnTo>
                  <a:pt x="954" y="23"/>
                </a:lnTo>
                <a:lnTo>
                  <a:pt x="918" y="8"/>
                </a:lnTo>
                <a:lnTo>
                  <a:pt x="879" y="1"/>
                </a:lnTo>
                <a:lnTo>
                  <a:pt x="859" y="0"/>
                </a:lnTo>
                <a:lnTo>
                  <a:pt x="840" y="1"/>
                </a:lnTo>
                <a:lnTo>
                  <a:pt x="801" y="8"/>
                </a:lnTo>
                <a:lnTo>
                  <a:pt x="765" y="23"/>
                </a:lnTo>
                <a:lnTo>
                  <a:pt x="734" y="44"/>
                </a:lnTo>
                <a:lnTo>
                  <a:pt x="719" y="59"/>
                </a:lnTo>
                <a:lnTo>
                  <a:pt x="716" y="62"/>
                </a:lnTo>
                <a:lnTo>
                  <a:pt x="713" y="64"/>
                </a:lnTo>
                <a:lnTo>
                  <a:pt x="712" y="64"/>
                </a:lnTo>
                <a:lnTo>
                  <a:pt x="710" y="66"/>
                </a:lnTo>
                <a:lnTo>
                  <a:pt x="97" y="680"/>
                </a:lnTo>
                <a:lnTo>
                  <a:pt x="92" y="687"/>
                </a:lnTo>
                <a:lnTo>
                  <a:pt x="92" y="701"/>
                </a:lnTo>
                <a:lnTo>
                  <a:pt x="97" y="707"/>
                </a:lnTo>
                <a:lnTo>
                  <a:pt x="137" y="748"/>
                </a:lnTo>
                <a:lnTo>
                  <a:pt x="6" y="880"/>
                </a:lnTo>
                <a:lnTo>
                  <a:pt x="0" y="889"/>
                </a:lnTo>
                <a:lnTo>
                  <a:pt x="1" y="899"/>
                </a:lnTo>
                <a:lnTo>
                  <a:pt x="65" y="1127"/>
                </a:lnTo>
                <a:lnTo>
                  <a:pt x="69" y="1137"/>
                </a:lnTo>
                <a:lnTo>
                  <a:pt x="78" y="1141"/>
                </a:lnTo>
                <a:close/>
                <a:moveTo>
                  <a:pt x="735" y="96"/>
                </a:moveTo>
                <a:lnTo>
                  <a:pt x="736" y="95"/>
                </a:lnTo>
                <a:lnTo>
                  <a:pt x="739" y="93"/>
                </a:lnTo>
                <a:lnTo>
                  <a:pt x="741" y="90"/>
                </a:lnTo>
                <a:lnTo>
                  <a:pt x="744" y="87"/>
                </a:lnTo>
                <a:lnTo>
                  <a:pt x="746" y="85"/>
                </a:lnTo>
                <a:lnTo>
                  <a:pt x="770" y="64"/>
                </a:lnTo>
                <a:lnTo>
                  <a:pt x="827" y="40"/>
                </a:lnTo>
                <a:lnTo>
                  <a:pt x="859" y="38"/>
                </a:lnTo>
                <a:lnTo>
                  <a:pt x="892" y="40"/>
                </a:lnTo>
                <a:lnTo>
                  <a:pt x="950" y="64"/>
                </a:lnTo>
                <a:lnTo>
                  <a:pt x="973" y="85"/>
                </a:lnTo>
                <a:lnTo>
                  <a:pt x="994" y="111"/>
                </a:lnTo>
                <a:lnTo>
                  <a:pt x="1019" y="168"/>
                </a:lnTo>
                <a:lnTo>
                  <a:pt x="1019" y="230"/>
                </a:lnTo>
                <a:lnTo>
                  <a:pt x="994" y="288"/>
                </a:lnTo>
                <a:lnTo>
                  <a:pt x="973" y="312"/>
                </a:lnTo>
                <a:lnTo>
                  <a:pt x="971" y="315"/>
                </a:lnTo>
                <a:lnTo>
                  <a:pt x="968" y="318"/>
                </a:lnTo>
                <a:lnTo>
                  <a:pt x="966" y="319"/>
                </a:lnTo>
                <a:lnTo>
                  <a:pt x="964" y="321"/>
                </a:lnTo>
                <a:lnTo>
                  <a:pt x="963" y="324"/>
                </a:lnTo>
                <a:lnTo>
                  <a:pt x="365" y="922"/>
                </a:lnTo>
                <a:lnTo>
                  <a:pt x="324" y="880"/>
                </a:lnTo>
                <a:lnTo>
                  <a:pt x="177" y="735"/>
                </a:lnTo>
                <a:lnTo>
                  <a:pt x="137" y="694"/>
                </a:lnTo>
                <a:lnTo>
                  <a:pt x="735" y="96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84EA0EC8-6034-4335-935A-9C41CC94D55F}"/>
              </a:ext>
            </a:extLst>
          </p:cNvPr>
          <p:cNvSpPr>
            <a:spLocks noEditPoints="1"/>
          </p:cNvSpPr>
          <p:nvPr/>
        </p:nvSpPr>
        <p:spPr bwMode="auto">
          <a:xfrm>
            <a:off x="282627" y="654691"/>
            <a:ext cx="110691" cy="110707"/>
          </a:xfrm>
          <a:custGeom>
            <a:avLst/>
            <a:gdLst>
              <a:gd name="T0" fmla="*/ 153 w 781"/>
              <a:gd name="T1" fmla="*/ 778 h 782"/>
              <a:gd name="T2" fmla="*/ 158 w 781"/>
              <a:gd name="T3" fmla="*/ 782 h 782"/>
              <a:gd name="T4" fmla="*/ 166 w 781"/>
              <a:gd name="T5" fmla="*/ 782 h 782"/>
              <a:gd name="T6" fmla="*/ 173 w 781"/>
              <a:gd name="T7" fmla="*/ 782 h 782"/>
              <a:gd name="T8" fmla="*/ 179 w 781"/>
              <a:gd name="T9" fmla="*/ 778 h 782"/>
              <a:gd name="T10" fmla="*/ 572 w 781"/>
              <a:gd name="T11" fmla="*/ 385 h 782"/>
              <a:gd name="T12" fmla="*/ 576 w 781"/>
              <a:gd name="T13" fmla="*/ 390 h 782"/>
              <a:gd name="T14" fmla="*/ 584 w 781"/>
              <a:gd name="T15" fmla="*/ 395 h 782"/>
              <a:gd name="T16" fmla="*/ 591 w 781"/>
              <a:gd name="T17" fmla="*/ 396 h 782"/>
              <a:gd name="T18" fmla="*/ 598 w 781"/>
              <a:gd name="T19" fmla="*/ 395 h 782"/>
              <a:gd name="T20" fmla="*/ 604 w 781"/>
              <a:gd name="T21" fmla="*/ 390 h 782"/>
              <a:gd name="T22" fmla="*/ 735 w 781"/>
              <a:gd name="T23" fmla="*/ 259 h 782"/>
              <a:gd name="T24" fmla="*/ 741 w 781"/>
              <a:gd name="T25" fmla="*/ 252 h 782"/>
              <a:gd name="T26" fmla="*/ 741 w 781"/>
              <a:gd name="T27" fmla="*/ 245 h 782"/>
              <a:gd name="T28" fmla="*/ 741 w 781"/>
              <a:gd name="T29" fmla="*/ 238 h 782"/>
              <a:gd name="T30" fmla="*/ 735 w 781"/>
              <a:gd name="T31" fmla="*/ 232 h 782"/>
              <a:gd name="T32" fmla="*/ 729 w 781"/>
              <a:gd name="T33" fmla="*/ 226 h 782"/>
              <a:gd name="T34" fmla="*/ 748 w 781"/>
              <a:gd name="T35" fmla="*/ 210 h 782"/>
              <a:gd name="T36" fmla="*/ 764 w 781"/>
              <a:gd name="T37" fmla="*/ 190 h 782"/>
              <a:gd name="T38" fmla="*/ 781 w 781"/>
              <a:gd name="T39" fmla="*/ 147 h 782"/>
              <a:gd name="T40" fmla="*/ 781 w 781"/>
              <a:gd name="T41" fmla="*/ 99 h 782"/>
              <a:gd name="T42" fmla="*/ 764 w 781"/>
              <a:gd name="T43" fmla="*/ 55 h 782"/>
              <a:gd name="T44" fmla="*/ 748 w 781"/>
              <a:gd name="T45" fmla="*/ 36 h 782"/>
              <a:gd name="T46" fmla="*/ 729 w 781"/>
              <a:gd name="T47" fmla="*/ 20 h 782"/>
              <a:gd name="T48" fmla="*/ 684 w 781"/>
              <a:gd name="T49" fmla="*/ 3 h 782"/>
              <a:gd name="T50" fmla="*/ 660 w 781"/>
              <a:gd name="T51" fmla="*/ 0 h 782"/>
              <a:gd name="T52" fmla="*/ 637 w 781"/>
              <a:gd name="T53" fmla="*/ 3 h 782"/>
              <a:gd name="T54" fmla="*/ 592 w 781"/>
              <a:gd name="T55" fmla="*/ 20 h 782"/>
              <a:gd name="T56" fmla="*/ 573 w 781"/>
              <a:gd name="T57" fmla="*/ 37 h 782"/>
              <a:gd name="T58" fmla="*/ 558 w 781"/>
              <a:gd name="T59" fmla="*/ 55 h 782"/>
              <a:gd name="T60" fmla="*/ 547 w 781"/>
              <a:gd name="T61" fmla="*/ 45 h 782"/>
              <a:gd name="T62" fmla="*/ 542 w 781"/>
              <a:gd name="T63" fmla="*/ 40 h 782"/>
              <a:gd name="T64" fmla="*/ 527 w 781"/>
              <a:gd name="T65" fmla="*/ 40 h 782"/>
              <a:gd name="T66" fmla="*/ 520 w 781"/>
              <a:gd name="T67" fmla="*/ 45 h 782"/>
              <a:gd name="T68" fmla="*/ 389 w 781"/>
              <a:gd name="T69" fmla="*/ 176 h 782"/>
              <a:gd name="T70" fmla="*/ 385 w 781"/>
              <a:gd name="T71" fmla="*/ 182 h 782"/>
              <a:gd name="T72" fmla="*/ 385 w 781"/>
              <a:gd name="T73" fmla="*/ 196 h 782"/>
              <a:gd name="T74" fmla="*/ 389 w 781"/>
              <a:gd name="T75" fmla="*/ 203 h 782"/>
              <a:gd name="T76" fmla="*/ 399 w 781"/>
              <a:gd name="T77" fmla="*/ 212 h 782"/>
              <a:gd name="T78" fmla="*/ 6 w 781"/>
              <a:gd name="T79" fmla="*/ 604 h 782"/>
              <a:gd name="T80" fmla="*/ 1 w 781"/>
              <a:gd name="T81" fmla="*/ 611 h 782"/>
              <a:gd name="T82" fmla="*/ 0 w 781"/>
              <a:gd name="T83" fmla="*/ 618 h 782"/>
              <a:gd name="T84" fmla="*/ 1 w 781"/>
              <a:gd name="T85" fmla="*/ 625 h 782"/>
              <a:gd name="T86" fmla="*/ 6 w 781"/>
              <a:gd name="T87" fmla="*/ 631 h 782"/>
              <a:gd name="T88" fmla="*/ 153 w 781"/>
              <a:gd name="T89" fmla="*/ 778 h 782"/>
              <a:gd name="T90" fmla="*/ 535 w 781"/>
              <a:gd name="T91" fmla="*/ 85 h 782"/>
              <a:gd name="T92" fmla="*/ 615 w 781"/>
              <a:gd name="T93" fmla="*/ 166 h 782"/>
              <a:gd name="T94" fmla="*/ 687 w 781"/>
              <a:gd name="T95" fmla="*/ 238 h 782"/>
              <a:gd name="T96" fmla="*/ 687 w 781"/>
              <a:gd name="T97" fmla="*/ 238 h 782"/>
              <a:gd name="T98" fmla="*/ 694 w 781"/>
              <a:gd name="T99" fmla="*/ 245 h 782"/>
              <a:gd name="T100" fmla="*/ 591 w 781"/>
              <a:gd name="T101" fmla="*/ 350 h 782"/>
              <a:gd name="T102" fmla="*/ 431 w 781"/>
              <a:gd name="T103" fmla="*/ 189 h 782"/>
              <a:gd name="T104" fmla="*/ 535 w 781"/>
              <a:gd name="T105" fmla="*/ 85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1" h="782">
                <a:moveTo>
                  <a:pt x="153" y="778"/>
                </a:moveTo>
                <a:lnTo>
                  <a:pt x="158" y="782"/>
                </a:lnTo>
                <a:lnTo>
                  <a:pt x="166" y="782"/>
                </a:lnTo>
                <a:lnTo>
                  <a:pt x="173" y="782"/>
                </a:lnTo>
                <a:lnTo>
                  <a:pt x="179" y="778"/>
                </a:lnTo>
                <a:lnTo>
                  <a:pt x="572" y="385"/>
                </a:lnTo>
                <a:lnTo>
                  <a:pt x="576" y="390"/>
                </a:lnTo>
                <a:lnTo>
                  <a:pt x="584" y="395"/>
                </a:lnTo>
                <a:lnTo>
                  <a:pt x="591" y="396"/>
                </a:lnTo>
                <a:lnTo>
                  <a:pt x="598" y="395"/>
                </a:lnTo>
                <a:lnTo>
                  <a:pt x="604" y="390"/>
                </a:lnTo>
                <a:lnTo>
                  <a:pt x="735" y="259"/>
                </a:lnTo>
                <a:lnTo>
                  <a:pt x="741" y="252"/>
                </a:lnTo>
                <a:lnTo>
                  <a:pt x="741" y="245"/>
                </a:lnTo>
                <a:lnTo>
                  <a:pt x="741" y="238"/>
                </a:lnTo>
                <a:lnTo>
                  <a:pt x="735" y="232"/>
                </a:lnTo>
                <a:lnTo>
                  <a:pt x="729" y="226"/>
                </a:lnTo>
                <a:lnTo>
                  <a:pt x="748" y="210"/>
                </a:lnTo>
                <a:lnTo>
                  <a:pt x="764" y="190"/>
                </a:lnTo>
                <a:lnTo>
                  <a:pt x="781" y="147"/>
                </a:lnTo>
                <a:lnTo>
                  <a:pt x="781" y="99"/>
                </a:lnTo>
                <a:lnTo>
                  <a:pt x="764" y="55"/>
                </a:lnTo>
                <a:lnTo>
                  <a:pt x="748" y="36"/>
                </a:lnTo>
                <a:lnTo>
                  <a:pt x="729" y="20"/>
                </a:lnTo>
                <a:lnTo>
                  <a:pt x="684" y="3"/>
                </a:lnTo>
                <a:lnTo>
                  <a:pt x="660" y="0"/>
                </a:lnTo>
                <a:lnTo>
                  <a:pt x="637" y="3"/>
                </a:lnTo>
                <a:lnTo>
                  <a:pt x="592" y="20"/>
                </a:lnTo>
                <a:lnTo>
                  <a:pt x="573" y="37"/>
                </a:lnTo>
                <a:lnTo>
                  <a:pt x="558" y="55"/>
                </a:lnTo>
                <a:lnTo>
                  <a:pt x="547" y="45"/>
                </a:lnTo>
                <a:lnTo>
                  <a:pt x="542" y="40"/>
                </a:lnTo>
                <a:lnTo>
                  <a:pt x="527" y="40"/>
                </a:lnTo>
                <a:lnTo>
                  <a:pt x="520" y="45"/>
                </a:lnTo>
                <a:lnTo>
                  <a:pt x="389" y="176"/>
                </a:lnTo>
                <a:lnTo>
                  <a:pt x="385" y="182"/>
                </a:lnTo>
                <a:lnTo>
                  <a:pt x="385" y="196"/>
                </a:lnTo>
                <a:lnTo>
                  <a:pt x="389" y="203"/>
                </a:lnTo>
                <a:lnTo>
                  <a:pt x="399" y="212"/>
                </a:lnTo>
                <a:lnTo>
                  <a:pt x="6" y="604"/>
                </a:lnTo>
                <a:lnTo>
                  <a:pt x="1" y="611"/>
                </a:lnTo>
                <a:lnTo>
                  <a:pt x="0" y="618"/>
                </a:lnTo>
                <a:lnTo>
                  <a:pt x="1" y="625"/>
                </a:lnTo>
                <a:lnTo>
                  <a:pt x="6" y="631"/>
                </a:lnTo>
                <a:lnTo>
                  <a:pt x="153" y="778"/>
                </a:lnTo>
                <a:close/>
                <a:moveTo>
                  <a:pt x="535" y="85"/>
                </a:moveTo>
                <a:lnTo>
                  <a:pt x="615" y="166"/>
                </a:lnTo>
                <a:lnTo>
                  <a:pt x="687" y="238"/>
                </a:lnTo>
                <a:lnTo>
                  <a:pt x="687" y="238"/>
                </a:lnTo>
                <a:lnTo>
                  <a:pt x="694" y="245"/>
                </a:lnTo>
                <a:lnTo>
                  <a:pt x="591" y="350"/>
                </a:lnTo>
                <a:lnTo>
                  <a:pt x="431" y="189"/>
                </a:lnTo>
                <a:lnTo>
                  <a:pt x="535" y="85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2" name="_x476205448">
            <a:extLst>
              <a:ext uri="{FF2B5EF4-FFF2-40B4-BE49-F238E27FC236}">
                <a16:creationId xmlns:a16="http://schemas.microsoft.com/office/drawing/2014/main" id="{E5E740ED-4EAB-45D2-B0BB-B739FB789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67" y="1289605"/>
            <a:ext cx="10092465" cy="4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7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D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iagram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87"/>
              <a:ext cx="175579" cy="161183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en-US" altLang="ko-KR" sz="2000" b="1" kern="0">
                  <a:solidFill>
                    <a:srgbClr val="363B64"/>
                  </a:solidFill>
                </a:rPr>
                <a:t>Context Diagram 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사용 목적 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?</a:t>
              </a: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9E9E6D3-85D0-4D6E-90DE-6F911CE5EA0F}"/>
              </a:ext>
            </a:extLst>
          </p:cNvPr>
          <p:cNvSpPr/>
          <p:nvPr/>
        </p:nvSpPr>
        <p:spPr>
          <a:xfrm>
            <a:off x="7175830" y="2725361"/>
            <a:ext cx="76861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목적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AACCDC-CAD7-44E9-91ED-097BD39571A9}"/>
              </a:ext>
            </a:extLst>
          </p:cNvPr>
          <p:cNvSpPr/>
          <p:nvPr/>
        </p:nvSpPr>
        <p:spPr>
          <a:xfrm>
            <a:off x="3016007" y="2728017"/>
            <a:ext cx="74677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목적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8829C9C9-D58F-4F14-A63A-6C19A0FE9440}"/>
              </a:ext>
            </a:extLst>
          </p:cNvPr>
          <p:cNvSpPr>
            <a:spLocks noEditPoints="1"/>
          </p:cNvSpPr>
          <p:nvPr/>
        </p:nvSpPr>
        <p:spPr bwMode="auto">
          <a:xfrm>
            <a:off x="1071196" y="3213143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FC997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512E47F-DD44-49FF-BAC9-0AE70952E85D}"/>
              </a:ext>
            </a:extLst>
          </p:cNvPr>
          <p:cNvSpPr/>
          <p:nvPr/>
        </p:nvSpPr>
        <p:spPr>
          <a:xfrm>
            <a:off x="1475015" y="3195301"/>
            <a:ext cx="1550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Purpose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E78030C-EC81-498A-99B8-1743F2EF1264}"/>
              </a:ext>
            </a:extLst>
          </p:cNvPr>
          <p:cNvCxnSpPr/>
          <p:nvPr/>
        </p:nvCxnSpPr>
        <p:spPr>
          <a:xfrm>
            <a:off x="2890034" y="2592340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E8E30CD-67F3-4A4F-9BCB-1EFCF94D8525}"/>
              </a:ext>
            </a:extLst>
          </p:cNvPr>
          <p:cNvCxnSpPr/>
          <p:nvPr/>
        </p:nvCxnSpPr>
        <p:spPr>
          <a:xfrm>
            <a:off x="7049857" y="2585941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F37CA87-94D8-4A89-9433-A9C985588B6C}"/>
              </a:ext>
            </a:extLst>
          </p:cNvPr>
          <p:cNvSpPr/>
          <p:nvPr/>
        </p:nvSpPr>
        <p:spPr>
          <a:xfrm>
            <a:off x="7114091" y="3222882"/>
            <a:ext cx="38896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시스템과 상호작용하는 외부의 객체를 파악하기 위해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CEC260-BBF2-44C0-A7E0-92316113DE3C}"/>
              </a:ext>
            </a:extLst>
          </p:cNvPr>
          <p:cNvSpPr/>
          <p:nvPr/>
        </p:nvSpPr>
        <p:spPr>
          <a:xfrm>
            <a:off x="2966768" y="3213143"/>
            <a:ext cx="3889649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>
                <a:solidFill>
                  <a:srgbClr val="424242"/>
                </a:solidFill>
                <a:effectLst/>
                <a:latin typeface="+mj-lt"/>
              </a:rPr>
              <a:t>시스템이 매우 높은 수준에서 어떻게 상호 운용하는지</a:t>
            </a:r>
            <a:r>
              <a:rPr lang="en-US" altLang="ko-KR" sz="1000">
                <a:solidFill>
                  <a:srgbClr val="424242"/>
                </a:solidFill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b="0" i="0">
                <a:solidFill>
                  <a:srgbClr val="424242"/>
                </a:solidFill>
                <a:effectLst/>
                <a:latin typeface="+mj-lt"/>
              </a:rPr>
              <a:t>어떻게 동작하고 얼마나 논리적으로 상호작용하는지를 표시 하기  위해 사용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72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D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iagram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224" y="801454"/>
              <a:ext cx="122990" cy="2545"/>
              <a:chOff x="2701" y="1475"/>
              <a:chExt cx="290" cy="6"/>
            </a:xfrm>
            <a:solidFill>
              <a:srgbClr val="363B64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en-US" altLang="ko-KR" sz="2000" b="1" kern="0">
                  <a:solidFill>
                    <a:srgbClr val="363B64"/>
                  </a:solidFill>
                </a:rPr>
                <a:t>Context Diagram 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장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, 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단점</a:t>
              </a: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154BBD-03CF-4ADC-961F-49C18CB7F833}"/>
              </a:ext>
            </a:extLst>
          </p:cNvPr>
          <p:cNvSpPr/>
          <p:nvPr/>
        </p:nvSpPr>
        <p:spPr>
          <a:xfrm>
            <a:off x="1784951" y="4911202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누락과 실수 발견 쉽다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76BA9B-CCEB-498D-866E-7AC937058C82}"/>
              </a:ext>
            </a:extLst>
          </p:cNvPr>
          <p:cNvSpPr/>
          <p:nvPr/>
        </p:nvSpPr>
        <p:spPr>
          <a:xfrm>
            <a:off x="3789159" y="4911201"/>
            <a:ext cx="2226533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시스템 실행 전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수정 및 보안으로 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위험 축소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B13A73-31A6-4C46-8E12-229CEE535054}"/>
              </a:ext>
            </a:extLst>
          </p:cNvPr>
          <p:cNvSpPr/>
          <p:nvPr/>
        </p:nvSpPr>
        <p:spPr>
          <a:xfrm>
            <a:off x="6143887" y="4911200"/>
            <a:ext cx="222653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Diagram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을 이해하는데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기술이나 지식 필요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C08433-1AA0-4720-AC94-27A66195ADF4}"/>
              </a:ext>
            </a:extLst>
          </p:cNvPr>
          <p:cNvSpPr/>
          <p:nvPr/>
        </p:nvSpPr>
        <p:spPr>
          <a:xfrm>
            <a:off x="8498616" y="4911199"/>
            <a:ext cx="222653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여러 수준으로 확장하여 업데이트 정보 표시 가능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46A6C23-A34E-4964-81DC-2258DE70A78E}"/>
              </a:ext>
            </a:extLst>
          </p:cNvPr>
          <p:cNvGrpSpPr/>
          <p:nvPr/>
        </p:nvGrpSpPr>
        <p:grpSpPr>
          <a:xfrm>
            <a:off x="1434431" y="1777663"/>
            <a:ext cx="9385300" cy="2908300"/>
            <a:chOff x="1434431" y="1777663"/>
            <a:chExt cx="9385300" cy="2908300"/>
          </a:xfrm>
          <a:noFill/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292BAF-2674-4313-96A0-143FFA9FF82D}"/>
                </a:ext>
              </a:extLst>
            </p:cNvPr>
            <p:cNvSpPr/>
            <p:nvPr/>
          </p:nvSpPr>
          <p:spPr>
            <a:xfrm>
              <a:off x="3593431" y="1777663"/>
              <a:ext cx="2908300" cy="2908300"/>
            </a:xfrm>
            <a:prstGeom prst="arc">
              <a:avLst>
                <a:gd name="adj1" fmla="val 14297435"/>
                <a:gd name="adj2" fmla="val 1180281"/>
              </a:avLst>
            </a:prstGeom>
            <a:grpFill/>
            <a:ln w="31750">
              <a:solidFill>
                <a:srgbClr val="FC9974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8D33B7B4-DF85-4546-A2BC-2B824830DD15}"/>
                </a:ext>
              </a:extLst>
            </p:cNvPr>
            <p:cNvSpPr/>
            <p:nvPr/>
          </p:nvSpPr>
          <p:spPr>
            <a:xfrm>
              <a:off x="1434431" y="1777663"/>
              <a:ext cx="2908300" cy="2908300"/>
            </a:xfrm>
            <a:prstGeom prst="arc">
              <a:avLst>
                <a:gd name="adj1" fmla="val 3326001"/>
                <a:gd name="adj2" fmla="val 1180281"/>
              </a:avLst>
            </a:prstGeom>
            <a:grpFill/>
            <a:ln w="31750">
              <a:solidFill>
                <a:srgbClr val="FC9974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9AC0995C-F1F0-49E9-8A58-18E1E82F5859}"/>
                </a:ext>
              </a:extLst>
            </p:cNvPr>
            <p:cNvSpPr/>
            <p:nvPr/>
          </p:nvSpPr>
          <p:spPr>
            <a:xfrm>
              <a:off x="3593431" y="1777663"/>
              <a:ext cx="2908300" cy="2908300"/>
            </a:xfrm>
            <a:prstGeom prst="arc">
              <a:avLst>
                <a:gd name="adj1" fmla="val 3326001"/>
                <a:gd name="adj2" fmla="val 12208953"/>
              </a:avLst>
            </a:prstGeom>
            <a:grpFill/>
            <a:ln w="31750">
              <a:solidFill>
                <a:srgbClr val="FC9974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A79E86FB-B94B-4565-9C3B-1AB67301EDE9}"/>
                </a:ext>
              </a:extLst>
            </p:cNvPr>
            <p:cNvSpPr/>
            <p:nvPr/>
          </p:nvSpPr>
          <p:spPr>
            <a:xfrm>
              <a:off x="5752431" y="1777663"/>
              <a:ext cx="2908300" cy="2908300"/>
            </a:xfrm>
            <a:prstGeom prst="arc">
              <a:avLst>
                <a:gd name="adj1" fmla="val 3326001"/>
                <a:gd name="adj2" fmla="val 12146462"/>
              </a:avLst>
            </a:prstGeom>
            <a:grpFill/>
            <a:ln w="31750">
              <a:solidFill>
                <a:srgbClr val="FC9974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3BCC43CE-7B0D-420A-BEC3-C8AB4367950A}"/>
                </a:ext>
              </a:extLst>
            </p:cNvPr>
            <p:cNvSpPr/>
            <p:nvPr/>
          </p:nvSpPr>
          <p:spPr>
            <a:xfrm>
              <a:off x="5752431" y="1777663"/>
              <a:ext cx="2908300" cy="2908300"/>
            </a:xfrm>
            <a:prstGeom prst="arc">
              <a:avLst>
                <a:gd name="adj1" fmla="val 14207423"/>
                <a:gd name="adj2" fmla="val 1180281"/>
              </a:avLst>
            </a:prstGeom>
            <a:grpFill/>
            <a:ln w="31750">
              <a:solidFill>
                <a:srgbClr val="FC9974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F8BACB5A-88FB-437A-AE5F-A900BDE08180}"/>
                </a:ext>
              </a:extLst>
            </p:cNvPr>
            <p:cNvSpPr/>
            <p:nvPr/>
          </p:nvSpPr>
          <p:spPr>
            <a:xfrm>
              <a:off x="7911431" y="1777663"/>
              <a:ext cx="2908300" cy="2908300"/>
            </a:xfrm>
            <a:prstGeom prst="arc">
              <a:avLst>
                <a:gd name="adj1" fmla="val 14320089"/>
                <a:gd name="adj2" fmla="val 12497581"/>
              </a:avLst>
            </a:prstGeom>
            <a:grpFill/>
            <a:ln w="31750">
              <a:solidFill>
                <a:srgbClr val="FC9974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011A0E-4FEB-43AA-B815-ED955A6CAFCD}"/>
                </a:ext>
              </a:extLst>
            </p:cNvPr>
            <p:cNvSpPr/>
            <p:nvPr/>
          </p:nvSpPr>
          <p:spPr>
            <a:xfrm>
              <a:off x="2525237" y="3128208"/>
              <a:ext cx="646331" cy="8002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장점</a:t>
              </a:r>
              <a:endParaRPr lang="en-US" altLang="ko-KR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F7FA12-A1AD-4895-8F15-AFB2631EB78D}"/>
                </a:ext>
              </a:extLst>
            </p:cNvPr>
            <p:cNvSpPr/>
            <p:nvPr/>
          </p:nvSpPr>
          <p:spPr>
            <a:xfrm>
              <a:off x="4778666" y="3128208"/>
              <a:ext cx="646331" cy="8002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장점</a:t>
              </a:r>
              <a:endParaRPr lang="en-US" altLang="ko-KR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02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30D980D-E651-43A4-953F-53433092B627}"/>
                </a:ext>
              </a:extLst>
            </p:cNvPr>
            <p:cNvSpPr/>
            <p:nvPr/>
          </p:nvSpPr>
          <p:spPr>
            <a:xfrm>
              <a:off x="6899747" y="3128208"/>
              <a:ext cx="646331" cy="8002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장점</a:t>
              </a:r>
              <a:endParaRPr lang="en-US" altLang="ko-KR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03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074B8B-53C2-45AC-87D4-EB252D9E63C4}"/>
                </a:ext>
              </a:extLst>
            </p:cNvPr>
            <p:cNvSpPr/>
            <p:nvPr/>
          </p:nvSpPr>
          <p:spPr>
            <a:xfrm>
              <a:off x="9117078" y="3128208"/>
              <a:ext cx="646331" cy="8002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장점</a:t>
              </a:r>
              <a:endParaRPr lang="en-US" altLang="ko-KR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04</a:t>
              </a: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E093510-D1BE-46AC-AB81-3AB51A5BE69D}"/>
                </a:ext>
              </a:extLst>
            </p:cNvPr>
            <p:cNvSpPr/>
            <p:nvPr/>
          </p:nvSpPr>
          <p:spPr>
            <a:xfrm>
              <a:off x="4823475" y="2437043"/>
              <a:ext cx="451354" cy="398064"/>
            </a:xfrm>
            <a:custGeom>
              <a:avLst/>
              <a:gdLst>
                <a:gd name="connsiteX0" fmla="*/ 18880 w 453379"/>
                <a:gd name="connsiteY0" fmla="*/ -952 h 302242"/>
                <a:gd name="connsiteX1" fmla="*/ 0 w 453379"/>
                <a:gd name="connsiteY1" fmla="*/ 17933 h 302242"/>
                <a:gd name="connsiteX2" fmla="*/ 5721 w 453379"/>
                <a:gd name="connsiteY2" fmla="*/ 31464 h 302242"/>
                <a:gd name="connsiteX3" fmla="*/ 137901 w 453379"/>
                <a:gd name="connsiteY3" fmla="*/ 163614 h 302242"/>
                <a:gd name="connsiteX4" fmla="*/ 164602 w 453379"/>
                <a:gd name="connsiteY4" fmla="*/ 163614 h 302242"/>
                <a:gd name="connsiteX5" fmla="*/ 226783 w 453379"/>
                <a:gd name="connsiteY5" fmla="*/ 101451 h 302242"/>
                <a:gd name="connsiteX6" fmla="*/ 388909 w 453379"/>
                <a:gd name="connsiteY6" fmla="*/ 263559 h 302242"/>
                <a:gd name="connsiteX7" fmla="*/ 283652 w 453379"/>
                <a:gd name="connsiteY7" fmla="*/ 263559 h 302242"/>
                <a:gd name="connsiteX8" fmla="*/ 264556 w 453379"/>
                <a:gd name="connsiteY8" fmla="*/ 282147 h 302242"/>
                <a:gd name="connsiteX9" fmla="*/ 283118 w 453379"/>
                <a:gd name="connsiteY9" fmla="*/ 301290 h 302242"/>
                <a:gd name="connsiteX10" fmla="*/ 283652 w 453379"/>
                <a:gd name="connsiteY10" fmla="*/ 301290 h 302242"/>
                <a:gd name="connsiteX11" fmla="*/ 434287 w 453379"/>
                <a:gd name="connsiteY11" fmla="*/ 301290 h 302242"/>
                <a:gd name="connsiteX12" fmla="*/ 435939 w 453379"/>
                <a:gd name="connsiteY12" fmla="*/ 301239 h 302242"/>
                <a:gd name="connsiteX13" fmla="*/ 436573 w 453379"/>
                <a:gd name="connsiteY13" fmla="*/ 301138 h 302242"/>
                <a:gd name="connsiteX14" fmla="*/ 437768 w 453379"/>
                <a:gd name="connsiteY14" fmla="*/ 300988 h 302242"/>
                <a:gd name="connsiteX15" fmla="*/ 438447 w 453379"/>
                <a:gd name="connsiteY15" fmla="*/ 300836 h 302242"/>
                <a:gd name="connsiteX16" fmla="*/ 439805 w 453379"/>
                <a:gd name="connsiteY16" fmla="*/ 300534 h 302242"/>
                <a:gd name="connsiteX17" fmla="*/ 439967 w 453379"/>
                <a:gd name="connsiteY17" fmla="*/ 300483 h 302242"/>
                <a:gd name="connsiteX18" fmla="*/ 441589 w 453379"/>
                <a:gd name="connsiteY18" fmla="*/ 299929 h 302242"/>
                <a:gd name="connsiteX19" fmla="*/ 441752 w 453379"/>
                <a:gd name="connsiteY19" fmla="*/ 299829 h 302242"/>
                <a:gd name="connsiteX20" fmla="*/ 443109 w 453379"/>
                <a:gd name="connsiteY20" fmla="*/ 299224 h 302242"/>
                <a:gd name="connsiteX21" fmla="*/ 443773 w 453379"/>
                <a:gd name="connsiteY21" fmla="*/ 298872 h 302242"/>
                <a:gd name="connsiteX22" fmla="*/ 444791 w 453379"/>
                <a:gd name="connsiteY22" fmla="*/ 298217 h 302242"/>
                <a:gd name="connsiteX23" fmla="*/ 445307 w 453379"/>
                <a:gd name="connsiteY23" fmla="*/ 297864 h 302242"/>
                <a:gd name="connsiteX24" fmla="*/ 446221 w 453379"/>
                <a:gd name="connsiteY24" fmla="*/ 297210 h 302242"/>
                <a:gd name="connsiteX25" fmla="*/ 447018 w 453379"/>
                <a:gd name="connsiteY25" fmla="*/ 296504 h 302242"/>
                <a:gd name="connsiteX26" fmla="*/ 447623 w 453379"/>
                <a:gd name="connsiteY26" fmla="*/ 296001 h 302242"/>
                <a:gd name="connsiteX27" fmla="*/ 448316 w 453379"/>
                <a:gd name="connsiteY27" fmla="*/ 295245 h 302242"/>
                <a:gd name="connsiteX28" fmla="*/ 448906 w 453379"/>
                <a:gd name="connsiteY28" fmla="*/ 294640 h 302242"/>
                <a:gd name="connsiteX29" fmla="*/ 449924 w 453379"/>
                <a:gd name="connsiteY29" fmla="*/ 293331 h 302242"/>
                <a:gd name="connsiteX30" fmla="*/ 449970 w 453379"/>
                <a:gd name="connsiteY30" fmla="*/ 293230 h 302242"/>
                <a:gd name="connsiteX31" fmla="*/ 450678 w 453379"/>
                <a:gd name="connsiteY31" fmla="*/ 292122 h 302242"/>
                <a:gd name="connsiteX32" fmla="*/ 451046 w 453379"/>
                <a:gd name="connsiteY32" fmla="*/ 291467 h 302242"/>
                <a:gd name="connsiteX33" fmla="*/ 451533 w 453379"/>
                <a:gd name="connsiteY33" fmla="*/ 290509 h 302242"/>
                <a:gd name="connsiteX34" fmla="*/ 451843 w 453379"/>
                <a:gd name="connsiteY34" fmla="*/ 289854 h 302242"/>
                <a:gd name="connsiteX35" fmla="*/ 452861 w 453379"/>
                <a:gd name="connsiteY35" fmla="*/ 286782 h 302242"/>
                <a:gd name="connsiteX36" fmla="*/ 452979 w 453379"/>
                <a:gd name="connsiteY36" fmla="*/ 286227 h 302242"/>
                <a:gd name="connsiteX37" fmla="*/ 453171 w 453379"/>
                <a:gd name="connsiteY37" fmla="*/ 285119 h 302242"/>
                <a:gd name="connsiteX38" fmla="*/ 453274 w 453379"/>
                <a:gd name="connsiteY38" fmla="*/ 284414 h 302242"/>
                <a:gd name="connsiteX39" fmla="*/ 453347 w 453379"/>
                <a:gd name="connsiteY39" fmla="*/ 283205 h 302242"/>
                <a:gd name="connsiteX40" fmla="*/ 453363 w 453379"/>
                <a:gd name="connsiteY40" fmla="*/ 282449 h 302242"/>
                <a:gd name="connsiteX41" fmla="*/ 453378 w 453379"/>
                <a:gd name="connsiteY41" fmla="*/ 282197 h 302242"/>
                <a:gd name="connsiteX42" fmla="*/ 453378 w 453379"/>
                <a:gd name="connsiteY42" fmla="*/ 131595 h 302242"/>
                <a:gd name="connsiteX43" fmla="*/ 434787 w 453379"/>
                <a:gd name="connsiteY43" fmla="*/ 112478 h 302242"/>
                <a:gd name="connsiteX44" fmla="*/ 415612 w 453379"/>
                <a:gd name="connsiteY44" fmla="*/ 131011 h 302242"/>
                <a:gd name="connsiteX45" fmla="*/ 415612 w 453379"/>
                <a:gd name="connsiteY45" fmla="*/ 131595 h 302242"/>
                <a:gd name="connsiteX46" fmla="*/ 415612 w 453379"/>
                <a:gd name="connsiteY46" fmla="*/ 236860 h 302242"/>
                <a:gd name="connsiteX47" fmla="*/ 240135 w 453379"/>
                <a:gd name="connsiteY47" fmla="*/ 61407 h 302242"/>
                <a:gd name="connsiteX48" fmla="*/ 213433 w 453379"/>
                <a:gd name="connsiteY48" fmla="*/ 61407 h 302242"/>
                <a:gd name="connsiteX49" fmla="*/ 151251 w 453379"/>
                <a:gd name="connsiteY49" fmla="*/ 123575 h 302242"/>
                <a:gd name="connsiteX50" fmla="*/ 32423 w 453379"/>
                <a:gd name="connsiteY50" fmla="*/ 4770 h 302242"/>
                <a:gd name="connsiteX51" fmla="*/ 18880 w 453379"/>
                <a:gd name="connsiteY51" fmla="*/ -952 h 30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53379" h="302242">
                  <a:moveTo>
                    <a:pt x="18880" y="-952"/>
                  </a:moveTo>
                  <a:cubicBezTo>
                    <a:pt x="8450" y="-947"/>
                    <a:pt x="-3" y="7506"/>
                    <a:pt x="0" y="17933"/>
                  </a:cubicBezTo>
                  <a:cubicBezTo>
                    <a:pt x="1" y="23031"/>
                    <a:pt x="2065" y="27913"/>
                    <a:pt x="5721" y="31464"/>
                  </a:cubicBezTo>
                  <a:lnTo>
                    <a:pt x="137901" y="163614"/>
                  </a:lnTo>
                  <a:cubicBezTo>
                    <a:pt x="145275" y="170969"/>
                    <a:pt x="157228" y="170969"/>
                    <a:pt x="164602" y="163614"/>
                  </a:cubicBezTo>
                  <a:lnTo>
                    <a:pt x="226783" y="101451"/>
                  </a:lnTo>
                  <a:lnTo>
                    <a:pt x="388909" y="263559"/>
                  </a:lnTo>
                  <a:lnTo>
                    <a:pt x="283652" y="263559"/>
                  </a:lnTo>
                  <a:cubicBezTo>
                    <a:pt x="273253" y="263407"/>
                    <a:pt x="264703" y="271719"/>
                    <a:pt x="264556" y="282147"/>
                  </a:cubicBezTo>
                  <a:cubicBezTo>
                    <a:pt x="264408" y="292575"/>
                    <a:pt x="272719" y="301138"/>
                    <a:pt x="283118" y="301290"/>
                  </a:cubicBezTo>
                  <a:cubicBezTo>
                    <a:pt x="283296" y="301290"/>
                    <a:pt x="283475" y="301290"/>
                    <a:pt x="283652" y="301290"/>
                  </a:cubicBezTo>
                  <a:lnTo>
                    <a:pt x="434287" y="301290"/>
                  </a:lnTo>
                  <a:cubicBezTo>
                    <a:pt x="434839" y="301290"/>
                    <a:pt x="435390" y="301290"/>
                    <a:pt x="435939" y="301239"/>
                  </a:cubicBezTo>
                  <a:cubicBezTo>
                    <a:pt x="436151" y="301189"/>
                    <a:pt x="436362" y="301189"/>
                    <a:pt x="436573" y="301138"/>
                  </a:cubicBezTo>
                  <a:cubicBezTo>
                    <a:pt x="436973" y="301138"/>
                    <a:pt x="437372" y="301088"/>
                    <a:pt x="437768" y="300988"/>
                  </a:cubicBezTo>
                  <a:cubicBezTo>
                    <a:pt x="437996" y="300937"/>
                    <a:pt x="438222" y="300887"/>
                    <a:pt x="438447" y="300836"/>
                  </a:cubicBezTo>
                  <a:cubicBezTo>
                    <a:pt x="438903" y="300786"/>
                    <a:pt x="439356" y="300635"/>
                    <a:pt x="439805" y="300534"/>
                  </a:cubicBezTo>
                  <a:cubicBezTo>
                    <a:pt x="439858" y="300534"/>
                    <a:pt x="439912" y="300483"/>
                    <a:pt x="439967" y="300483"/>
                  </a:cubicBezTo>
                  <a:cubicBezTo>
                    <a:pt x="440516" y="300333"/>
                    <a:pt x="441057" y="300131"/>
                    <a:pt x="441589" y="299929"/>
                  </a:cubicBezTo>
                  <a:cubicBezTo>
                    <a:pt x="441643" y="299879"/>
                    <a:pt x="441698" y="299879"/>
                    <a:pt x="441752" y="299829"/>
                  </a:cubicBezTo>
                  <a:cubicBezTo>
                    <a:pt x="442212" y="299628"/>
                    <a:pt x="442665" y="299426"/>
                    <a:pt x="443109" y="299224"/>
                  </a:cubicBezTo>
                  <a:cubicBezTo>
                    <a:pt x="443332" y="299124"/>
                    <a:pt x="443554" y="298973"/>
                    <a:pt x="443773" y="298872"/>
                  </a:cubicBezTo>
                  <a:cubicBezTo>
                    <a:pt x="444118" y="298670"/>
                    <a:pt x="444458" y="298469"/>
                    <a:pt x="444791" y="298217"/>
                  </a:cubicBezTo>
                  <a:cubicBezTo>
                    <a:pt x="444964" y="298116"/>
                    <a:pt x="445137" y="298015"/>
                    <a:pt x="445307" y="297864"/>
                  </a:cubicBezTo>
                  <a:cubicBezTo>
                    <a:pt x="445618" y="297663"/>
                    <a:pt x="445923" y="297461"/>
                    <a:pt x="446221" y="297210"/>
                  </a:cubicBezTo>
                  <a:cubicBezTo>
                    <a:pt x="446493" y="297008"/>
                    <a:pt x="446759" y="296756"/>
                    <a:pt x="447018" y="296504"/>
                  </a:cubicBezTo>
                  <a:cubicBezTo>
                    <a:pt x="447223" y="296353"/>
                    <a:pt x="447425" y="296151"/>
                    <a:pt x="447623" y="296001"/>
                  </a:cubicBezTo>
                  <a:cubicBezTo>
                    <a:pt x="447860" y="295749"/>
                    <a:pt x="448091" y="295496"/>
                    <a:pt x="448316" y="295245"/>
                  </a:cubicBezTo>
                  <a:cubicBezTo>
                    <a:pt x="448518" y="295043"/>
                    <a:pt x="448715" y="294841"/>
                    <a:pt x="448906" y="294640"/>
                  </a:cubicBezTo>
                  <a:cubicBezTo>
                    <a:pt x="449265" y="294187"/>
                    <a:pt x="449605" y="293733"/>
                    <a:pt x="449924" y="293331"/>
                  </a:cubicBezTo>
                  <a:cubicBezTo>
                    <a:pt x="449940" y="293280"/>
                    <a:pt x="449955" y="293280"/>
                    <a:pt x="449970" y="293230"/>
                  </a:cubicBezTo>
                  <a:cubicBezTo>
                    <a:pt x="450219" y="292877"/>
                    <a:pt x="450455" y="292474"/>
                    <a:pt x="450678" y="292122"/>
                  </a:cubicBezTo>
                  <a:cubicBezTo>
                    <a:pt x="450804" y="291920"/>
                    <a:pt x="450927" y="291718"/>
                    <a:pt x="451046" y="291467"/>
                  </a:cubicBezTo>
                  <a:cubicBezTo>
                    <a:pt x="451218" y="291164"/>
                    <a:pt x="451380" y="290862"/>
                    <a:pt x="451533" y="290509"/>
                  </a:cubicBezTo>
                  <a:cubicBezTo>
                    <a:pt x="451641" y="290308"/>
                    <a:pt x="451744" y="290106"/>
                    <a:pt x="451843" y="289854"/>
                  </a:cubicBezTo>
                  <a:cubicBezTo>
                    <a:pt x="452271" y="288847"/>
                    <a:pt x="452612" y="287839"/>
                    <a:pt x="452861" y="286782"/>
                  </a:cubicBezTo>
                  <a:cubicBezTo>
                    <a:pt x="452903" y="286580"/>
                    <a:pt x="452942" y="286429"/>
                    <a:pt x="452979" y="286227"/>
                  </a:cubicBezTo>
                  <a:cubicBezTo>
                    <a:pt x="453054" y="285875"/>
                    <a:pt x="453118" y="285472"/>
                    <a:pt x="453171" y="285119"/>
                  </a:cubicBezTo>
                  <a:cubicBezTo>
                    <a:pt x="453209" y="284867"/>
                    <a:pt x="453244" y="284666"/>
                    <a:pt x="453274" y="284414"/>
                  </a:cubicBezTo>
                  <a:cubicBezTo>
                    <a:pt x="453312" y="284011"/>
                    <a:pt x="453336" y="283608"/>
                    <a:pt x="453347" y="283205"/>
                  </a:cubicBezTo>
                  <a:cubicBezTo>
                    <a:pt x="453357" y="282953"/>
                    <a:pt x="453363" y="282701"/>
                    <a:pt x="453363" y="282449"/>
                  </a:cubicBezTo>
                  <a:cubicBezTo>
                    <a:pt x="453368" y="282348"/>
                    <a:pt x="453373" y="282298"/>
                    <a:pt x="453378" y="282197"/>
                  </a:cubicBezTo>
                  <a:lnTo>
                    <a:pt x="453378" y="131595"/>
                  </a:lnTo>
                  <a:cubicBezTo>
                    <a:pt x="453539" y="121198"/>
                    <a:pt x="445215" y="112639"/>
                    <a:pt x="434787" y="112478"/>
                  </a:cubicBezTo>
                  <a:cubicBezTo>
                    <a:pt x="424358" y="112317"/>
                    <a:pt x="415773" y="120618"/>
                    <a:pt x="415612" y="131011"/>
                  </a:cubicBezTo>
                  <a:cubicBezTo>
                    <a:pt x="415609" y="131207"/>
                    <a:pt x="415609" y="131404"/>
                    <a:pt x="415612" y="131595"/>
                  </a:cubicBezTo>
                  <a:lnTo>
                    <a:pt x="415612" y="236860"/>
                  </a:lnTo>
                  <a:lnTo>
                    <a:pt x="240135" y="61407"/>
                  </a:lnTo>
                  <a:cubicBezTo>
                    <a:pt x="232760" y="54037"/>
                    <a:pt x="220808" y="54037"/>
                    <a:pt x="213433" y="61407"/>
                  </a:cubicBezTo>
                  <a:lnTo>
                    <a:pt x="151251" y="123575"/>
                  </a:lnTo>
                  <a:lnTo>
                    <a:pt x="32423" y="4770"/>
                  </a:lnTo>
                  <a:cubicBezTo>
                    <a:pt x="28867" y="1113"/>
                    <a:pt x="23982" y="-952"/>
                    <a:pt x="18880" y="-952"/>
                  </a:cubicBez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3" name="그래픽 5">
              <a:extLst>
                <a:ext uri="{FF2B5EF4-FFF2-40B4-BE49-F238E27FC236}">
                  <a16:creationId xmlns:a16="http://schemas.microsoft.com/office/drawing/2014/main" id="{582C2B28-943E-442A-BA85-AEB146CC1C75}"/>
                </a:ext>
              </a:extLst>
            </p:cNvPr>
            <p:cNvGrpSpPr/>
            <p:nvPr/>
          </p:nvGrpSpPr>
          <p:grpSpPr>
            <a:xfrm>
              <a:off x="2646267" y="2405572"/>
              <a:ext cx="429534" cy="429535"/>
              <a:chOff x="2646267" y="2405572"/>
              <a:chExt cx="429534" cy="429535"/>
            </a:xfrm>
            <a:grpFill/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80E905B-1F1A-4757-BCEA-2E6E693DF9F1}"/>
                  </a:ext>
                </a:extLst>
              </p:cNvPr>
              <p:cNvSpPr/>
              <p:nvPr/>
            </p:nvSpPr>
            <p:spPr>
              <a:xfrm>
                <a:off x="2707779" y="2448467"/>
                <a:ext cx="98670" cy="58215"/>
              </a:xfrm>
              <a:custGeom>
                <a:avLst/>
                <a:gdLst>
                  <a:gd name="connsiteX0" fmla="*/ 91517 w 98670"/>
                  <a:gd name="connsiteY0" fmla="*/ 0 h 58215"/>
                  <a:gd name="connsiteX1" fmla="*/ 13671 w 98670"/>
                  <a:gd name="connsiteY1" fmla="*/ 32239 h 58215"/>
                  <a:gd name="connsiteX2" fmla="*/ 1305 w 98670"/>
                  <a:gd name="connsiteY2" fmla="*/ 46938 h 58215"/>
                  <a:gd name="connsiteX3" fmla="*/ 3042 w 98670"/>
                  <a:gd name="connsiteY3" fmla="*/ 56913 h 58215"/>
                  <a:gd name="connsiteX4" fmla="*/ 7152 w 98670"/>
                  <a:gd name="connsiteY4" fmla="*/ 58216 h 58215"/>
                  <a:gd name="connsiteX5" fmla="*/ 13017 w 98670"/>
                  <a:gd name="connsiteY5" fmla="*/ 55176 h 58215"/>
                  <a:gd name="connsiteX6" fmla="*/ 23794 w 98670"/>
                  <a:gd name="connsiteY6" fmla="*/ 42366 h 58215"/>
                  <a:gd name="connsiteX7" fmla="*/ 91512 w 98670"/>
                  <a:gd name="connsiteY7" fmla="*/ 14318 h 58215"/>
                  <a:gd name="connsiteX8" fmla="*/ 98671 w 98670"/>
                  <a:gd name="connsiteY8" fmla="*/ 7159 h 58215"/>
                  <a:gd name="connsiteX9" fmla="*/ 91517 w 98670"/>
                  <a:gd name="connsiteY9" fmla="*/ 0 h 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0" h="58215">
                    <a:moveTo>
                      <a:pt x="91517" y="0"/>
                    </a:moveTo>
                    <a:cubicBezTo>
                      <a:pt x="62108" y="0"/>
                      <a:pt x="34465" y="11449"/>
                      <a:pt x="13671" y="32239"/>
                    </a:cubicBezTo>
                    <a:cubicBezTo>
                      <a:pt x="9137" y="36773"/>
                      <a:pt x="4971" y="41717"/>
                      <a:pt x="1305" y="46938"/>
                    </a:cubicBezTo>
                    <a:cubicBezTo>
                      <a:pt x="-971" y="50174"/>
                      <a:pt x="-193" y="54641"/>
                      <a:pt x="3042" y="56913"/>
                    </a:cubicBezTo>
                    <a:cubicBezTo>
                      <a:pt x="4293" y="57796"/>
                      <a:pt x="5734" y="58216"/>
                      <a:pt x="7152" y="58216"/>
                    </a:cubicBezTo>
                    <a:cubicBezTo>
                      <a:pt x="9404" y="58216"/>
                      <a:pt x="11624" y="57156"/>
                      <a:pt x="13017" y="55176"/>
                    </a:cubicBezTo>
                    <a:cubicBezTo>
                      <a:pt x="16215" y="50632"/>
                      <a:pt x="19837" y="46323"/>
                      <a:pt x="23794" y="42366"/>
                    </a:cubicBezTo>
                    <a:cubicBezTo>
                      <a:pt x="41882" y="24278"/>
                      <a:pt x="65931" y="14318"/>
                      <a:pt x="91512" y="14318"/>
                    </a:cubicBezTo>
                    <a:cubicBezTo>
                      <a:pt x="95468" y="14318"/>
                      <a:pt x="98671" y="11115"/>
                      <a:pt x="98671" y="7159"/>
                    </a:cubicBezTo>
                    <a:cubicBezTo>
                      <a:pt x="98671" y="3202"/>
                      <a:pt x="95473" y="0"/>
                      <a:pt x="91517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832466D9-77B7-4A03-921D-DBE6FAF248F5}"/>
                  </a:ext>
                </a:extLst>
              </p:cNvPr>
              <p:cNvSpPr/>
              <p:nvPr/>
            </p:nvSpPr>
            <p:spPr>
              <a:xfrm>
                <a:off x="2689197" y="2516508"/>
                <a:ext cx="20363" cy="49206"/>
              </a:xfrm>
              <a:custGeom>
                <a:avLst/>
                <a:gdLst>
                  <a:gd name="connsiteX0" fmla="*/ 15625 w 20363"/>
                  <a:gd name="connsiteY0" fmla="*/ 421 h 49206"/>
                  <a:gd name="connsiteX1" fmla="*/ 6462 w 20363"/>
                  <a:gd name="connsiteY1" fmla="*/ 4736 h 49206"/>
                  <a:gd name="connsiteX2" fmla="*/ 3193 w 20363"/>
                  <a:gd name="connsiteY2" fmla="*/ 15570 h 49206"/>
                  <a:gd name="connsiteX3" fmla="*/ 0 w 20363"/>
                  <a:gd name="connsiteY3" fmla="*/ 42043 h 49206"/>
                  <a:gd name="connsiteX4" fmla="*/ 7159 w 20363"/>
                  <a:gd name="connsiteY4" fmla="*/ 49207 h 49206"/>
                  <a:gd name="connsiteX5" fmla="*/ 7159 w 20363"/>
                  <a:gd name="connsiteY5" fmla="*/ 49207 h 49206"/>
                  <a:gd name="connsiteX6" fmla="*/ 14318 w 20363"/>
                  <a:gd name="connsiteY6" fmla="*/ 42048 h 49206"/>
                  <a:gd name="connsiteX7" fmla="*/ 17095 w 20363"/>
                  <a:gd name="connsiteY7" fmla="*/ 18992 h 49206"/>
                  <a:gd name="connsiteX8" fmla="*/ 19935 w 20363"/>
                  <a:gd name="connsiteY8" fmla="*/ 9585 h 49206"/>
                  <a:gd name="connsiteX9" fmla="*/ 15625 w 20363"/>
                  <a:gd name="connsiteY9" fmla="*/ 421 h 4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63" h="49206">
                    <a:moveTo>
                      <a:pt x="15625" y="421"/>
                    </a:moveTo>
                    <a:cubicBezTo>
                      <a:pt x="11898" y="-910"/>
                      <a:pt x="7803" y="1018"/>
                      <a:pt x="6462" y="4736"/>
                    </a:cubicBezTo>
                    <a:cubicBezTo>
                      <a:pt x="5193" y="8263"/>
                      <a:pt x="4095" y="11909"/>
                      <a:pt x="3193" y="15570"/>
                    </a:cubicBezTo>
                    <a:cubicBezTo>
                      <a:pt x="1079" y="24170"/>
                      <a:pt x="5" y="33075"/>
                      <a:pt x="0" y="42043"/>
                    </a:cubicBezTo>
                    <a:cubicBezTo>
                      <a:pt x="0" y="46000"/>
                      <a:pt x="3202" y="49207"/>
                      <a:pt x="7159" y="49207"/>
                    </a:cubicBezTo>
                    <a:lnTo>
                      <a:pt x="7159" y="49207"/>
                    </a:lnTo>
                    <a:cubicBezTo>
                      <a:pt x="11111" y="49207"/>
                      <a:pt x="14318" y="46004"/>
                      <a:pt x="14318" y="42048"/>
                    </a:cubicBezTo>
                    <a:cubicBezTo>
                      <a:pt x="14318" y="34230"/>
                      <a:pt x="15253" y="26470"/>
                      <a:pt x="17095" y="18992"/>
                    </a:cubicBezTo>
                    <a:cubicBezTo>
                      <a:pt x="17878" y="15808"/>
                      <a:pt x="18833" y="12644"/>
                      <a:pt x="19935" y="9585"/>
                    </a:cubicBezTo>
                    <a:cubicBezTo>
                      <a:pt x="21281" y="5862"/>
                      <a:pt x="19348" y="1758"/>
                      <a:pt x="15625" y="421"/>
                    </a:cubicBezTo>
                    <a:close/>
                  </a:path>
                </a:pathLst>
              </a:custGeom>
              <a:grpFill/>
              <a:ln w="4763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58D48AB7-086C-4655-A254-F4EC2567C0DB}"/>
                  </a:ext>
                </a:extLst>
              </p:cNvPr>
              <p:cNvSpPr/>
              <p:nvPr/>
            </p:nvSpPr>
            <p:spPr>
              <a:xfrm>
                <a:off x="2646267" y="2405572"/>
                <a:ext cx="429534" cy="429535"/>
              </a:xfrm>
              <a:custGeom>
                <a:avLst/>
                <a:gdLst>
                  <a:gd name="connsiteX0" fmla="*/ 275378 w 429534"/>
                  <a:gd name="connsiteY0" fmla="*/ 245004 h 429535"/>
                  <a:gd name="connsiteX1" fmla="*/ 275316 w 429534"/>
                  <a:gd name="connsiteY1" fmla="*/ 244951 h 429535"/>
                  <a:gd name="connsiteX2" fmla="*/ 306027 w 429534"/>
                  <a:gd name="connsiteY2" fmla="*/ 152979 h 429535"/>
                  <a:gd name="connsiteX3" fmla="*/ 261199 w 429534"/>
                  <a:gd name="connsiteY3" fmla="*/ 44756 h 429535"/>
                  <a:gd name="connsiteX4" fmla="*/ 44757 w 429534"/>
                  <a:gd name="connsiteY4" fmla="*/ 44756 h 429535"/>
                  <a:gd name="connsiteX5" fmla="*/ 44757 w 429534"/>
                  <a:gd name="connsiteY5" fmla="*/ 261197 h 429535"/>
                  <a:gd name="connsiteX6" fmla="*/ 152980 w 429534"/>
                  <a:gd name="connsiteY6" fmla="*/ 306026 h 429535"/>
                  <a:gd name="connsiteX7" fmla="*/ 244953 w 429534"/>
                  <a:gd name="connsiteY7" fmla="*/ 275314 h 429535"/>
                  <a:gd name="connsiteX8" fmla="*/ 245005 w 429534"/>
                  <a:gd name="connsiteY8" fmla="*/ 275376 h 429535"/>
                  <a:gd name="connsiteX9" fmla="*/ 392869 w 429534"/>
                  <a:gd name="connsiteY9" fmla="*/ 423241 h 429535"/>
                  <a:gd name="connsiteX10" fmla="*/ 408051 w 429534"/>
                  <a:gd name="connsiteY10" fmla="*/ 429536 h 429535"/>
                  <a:gd name="connsiteX11" fmla="*/ 423242 w 429534"/>
                  <a:gd name="connsiteY11" fmla="*/ 423245 h 429535"/>
                  <a:gd name="connsiteX12" fmla="*/ 423242 w 429534"/>
                  <a:gd name="connsiteY12" fmla="*/ 392868 h 429535"/>
                  <a:gd name="connsiteX13" fmla="*/ 275378 w 429534"/>
                  <a:gd name="connsiteY13" fmla="*/ 245004 h 429535"/>
                  <a:gd name="connsiteX14" fmla="*/ 244323 w 429534"/>
                  <a:gd name="connsiteY14" fmla="*/ 244326 h 429535"/>
                  <a:gd name="connsiteX15" fmla="*/ 152976 w 429534"/>
                  <a:gd name="connsiteY15" fmla="*/ 282163 h 429535"/>
                  <a:gd name="connsiteX16" fmla="*/ 61628 w 429534"/>
                  <a:gd name="connsiteY16" fmla="*/ 244326 h 429535"/>
                  <a:gd name="connsiteX17" fmla="*/ 61628 w 429534"/>
                  <a:gd name="connsiteY17" fmla="*/ 61631 h 429535"/>
                  <a:gd name="connsiteX18" fmla="*/ 152976 w 429534"/>
                  <a:gd name="connsiteY18" fmla="*/ 23856 h 429535"/>
                  <a:gd name="connsiteX19" fmla="*/ 244323 w 429534"/>
                  <a:gd name="connsiteY19" fmla="*/ 61631 h 429535"/>
                  <a:gd name="connsiteX20" fmla="*/ 282160 w 429534"/>
                  <a:gd name="connsiteY20" fmla="*/ 152979 h 429535"/>
                  <a:gd name="connsiteX21" fmla="*/ 244323 w 429534"/>
                  <a:gd name="connsiteY21" fmla="*/ 244326 h 42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9534" h="429535">
                    <a:moveTo>
                      <a:pt x="275378" y="245004"/>
                    </a:moveTo>
                    <a:cubicBezTo>
                      <a:pt x="275359" y="244985"/>
                      <a:pt x="275335" y="244970"/>
                      <a:pt x="275316" y="244951"/>
                    </a:cubicBezTo>
                    <a:cubicBezTo>
                      <a:pt x="295232" y="218573"/>
                      <a:pt x="306027" y="186611"/>
                      <a:pt x="306027" y="152979"/>
                    </a:cubicBezTo>
                    <a:cubicBezTo>
                      <a:pt x="306027" y="112101"/>
                      <a:pt x="290106" y="73663"/>
                      <a:pt x="261199" y="44756"/>
                    </a:cubicBezTo>
                    <a:cubicBezTo>
                      <a:pt x="201527" y="-14916"/>
                      <a:pt x="104429" y="-14921"/>
                      <a:pt x="44757" y="44756"/>
                    </a:cubicBezTo>
                    <a:cubicBezTo>
                      <a:pt x="-14919" y="104427"/>
                      <a:pt x="-14919" y="201525"/>
                      <a:pt x="44757" y="261197"/>
                    </a:cubicBezTo>
                    <a:cubicBezTo>
                      <a:pt x="73665" y="290105"/>
                      <a:pt x="112098" y="306026"/>
                      <a:pt x="152980" y="306026"/>
                    </a:cubicBezTo>
                    <a:cubicBezTo>
                      <a:pt x="186613" y="306026"/>
                      <a:pt x="218575" y="295230"/>
                      <a:pt x="244953" y="275314"/>
                    </a:cubicBezTo>
                    <a:cubicBezTo>
                      <a:pt x="244972" y="275333"/>
                      <a:pt x="244986" y="275357"/>
                      <a:pt x="245005" y="275376"/>
                    </a:cubicBezTo>
                    <a:lnTo>
                      <a:pt x="392869" y="423241"/>
                    </a:lnTo>
                    <a:cubicBezTo>
                      <a:pt x="397055" y="427436"/>
                      <a:pt x="402553" y="429536"/>
                      <a:pt x="408051" y="429536"/>
                    </a:cubicBezTo>
                    <a:cubicBezTo>
                      <a:pt x="413549" y="429536"/>
                      <a:pt x="419047" y="427436"/>
                      <a:pt x="423242" y="423245"/>
                    </a:cubicBezTo>
                    <a:cubicBezTo>
                      <a:pt x="431632" y="414855"/>
                      <a:pt x="431632" y="401253"/>
                      <a:pt x="423242" y="392868"/>
                    </a:cubicBezTo>
                    <a:lnTo>
                      <a:pt x="275378" y="245004"/>
                    </a:lnTo>
                    <a:close/>
                    <a:moveTo>
                      <a:pt x="244323" y="244326"/>
                    </a:moveTo>
                    <a:cubicBezTo>
                      <a:pt x="219921" y="268723"/>
                      <a:pt x="187481" y="282163"/>
                      <a:pt x="152976" y="282163"/>
                    </a:cubicBezTo>
                    <a:cubicBezTo>
                      <a:pt x="118470" y="282163"/>
                      <a:pt x="86031" y="268723"/>
                      <a:pt x="61628" y="244326"/>
                    </a:cubicBezTo>
                    <a:cubicBezTo>
                      <a:pt x="11263" y="193961"/>
                      <a:pt x="11263" y="112001"/>
                      <a:pt x="61628" y="61631"/>
                    </a:cubicBezTo>
                    <a:cubicBezTo>
                      <a:pt x="86818" y="36446"/>
                      <a:pt x="119892" y="23856"/>
                      <a:pt x="152976" y="23856"/>
                    </a:cubicBezTo>
                    <a:cubicBezTo>
                      <a:pt x="186054" y="23856"/>
                      <a:pt x="219143" y="36451"/>
                      <a:pt x="244323" y="61631"/>
                    </a:cubicBezTo>
                    <a:cubicBezTo>
                      <a:pt x="268720" y="86034"/>
                      <a:pt x="282160" y="118473"/>
                      <a:pt x="282160" y="152979"/>
                    </a:cubicBezTo>
                    <a:cubicBezTo>
                      <a:pt x="282160" y="187489"/>
                      <a:pt x="268720" y="219928"/>
                      <a:pt x="244323" y="244326"/>
                    </a:cubicBezTo>
                    <a:close/>
                  </a:path>
                </a:pathLst>
              </a:custGeom>
              <a:grpFill/>
              <a:ln w="4763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B1FFA2D-C739-4A34-86B3-D775A677124C}"/>
                </a:ext>
              </a:extLst>
            </p:cNvPr>
            <p:cNvSpPr/>
            <p:nvPr/>
          </p:nvSpPr>
          <p:spPr>
            <a:xfrm>
              <a:off x="6978321" y="2356472"/>
              <a:ext cx="527986" cy="585184"/>
            </a:xfrm>
            <a:custGeom>
              <a:avLst/>
              <a:gdLst>
                <a:gd name="connsiteX0" fmla="*/ 426532 w 598785"/>
                <a:gd name="connsiteY0" fmla="*/ 20686 h 736203"/>
                <a:gd name="connsiteX1" fmla="*/ 231174 w 598785"/>
                <a:gd name="connsiteY1" fmla="*/ 4684 h 736203"/>
                <a:gd name="connsiteX2" fmla="*/ 125732 w 598785"/>
                <a:gd name="connsiteY2" fmla="*/ 53547 h 736203"/>
                <a:gd name="connsiteX3" fmla="*/ 74869 w 598785"/>
                <a:gd name="connsiteY3" fmla="*/ 136034 h 736203"/>
                <a:gd name="connsiteX4" fmla="*/ 74869 w 598785"/>
                <a:gd name="connsiteY4" fmla="*/ 136034 h 736203"/>
                <a:gd name="connsiteX5" fmla="*/ 72583 w 598785"/>
                <a:gd name="connsiteY5" fmla="*/ 142511 h 736203"/>
                <a:gd name="connsiteX6" fmla="*/ 65058 w 598785"/>
                <a:gd name="connsiteY6" fmla="*/ 163561 h 736203"/>
                <a:gd name="connsiteX7" fmla="*/ 51533 w 598785"/>
                <a:gd name="connsiteY7" fmla="*/ 206900 h 736203"/>
                <a:gd name="connsiteX8" fmla="*/ 50485 w 598785"/>
                <a:gd name="connsiteY8" fmla="*/ 249762 h 736203"/>
                <a:gd name="connsiteX9" fmla="*/ 54295 w 598785"/>
                <a:gd name="connsiteY9" fmla="*/ 265193 h 736203"/>
                <a:gd name="connsiteX10" fmla="*/ 53057 w 598785"/>
                <a:gd name="connsiteY10" fmla="*/ 295673 h 736203"/>
                <a:gd name="connsiteX11" fmla="*/ 25053 w 598785"/>
                <a:gd name="connsiteY11" fmla="*/ 338821 h 736203"/>
                <a:gd name="connsiteX12" fmla="*/ 19910 w 598785"/>
                <a:gd name="connsiteY12" fmla="*/ 344631 h 736203"/>
                <a:gd name="connsiteX13" fmla="*/ 860 w 598785"/>
                <a:gd name="connsiteY13" fmla="*/ 389303 h 736203"/>
                <a:gd name="connsiteX14" fmla="*/ 27625 w 598785"/>
                <a:gd name="connsiteY14" fmla="*/ 422736 h 736203"/>
                <a:gd name="connsiteX15" fmla="*/ 29720 w 598785"/>
                <a:gd name="connsiteY15" fmla="*/ 423498 h 736203"/>
                <a:gd name="connsiteX16" fmla="*/ 35435 w 598785"/>
                <a:gd name="connsiteY16" fmla="*/ 425975 h 736203"/>
                <a:gd name="connsiteX17" fmla="*/ 35435 w 598785"/>
                <a:gd name="connsiteY17" fmla="*/ 427118 h 736203"/>
                <a:gd name="connsiteX18" fmla="*/ 34292 w 598785"/>
                <a:gd name="connsiteY18" fmla="*/ 441310 h 736203"/>
                <a:gd name="connsiteX19" fmla="*/ 35816 w 598785"/>
                <a:gd name="connsiteY19" fmla="*/ 463979 h 736203"/>
                <a:gd name="connsiteX20" fmla="*/ 45341 w 598785"/>
                <a:gd name="connsiteY20" fmla="*/ 475219 h 736203"/>
                <a:gd name="connsiteX21" fmla="*/ 40293 w 598785"/>
                <a:gd name="connsiteY21" fmla="*/ 492173 h 736203"/>
                <a:gd name="connsiteX22" fmla="*/ 51533 w 598785"/>
                <a:gd name="connsiteY22" fmla="*/ 510176 h 736203"/>
                <a:gd name="connsiteX23" fmla="*/ 57724 w 598785"/>
                <a:gd name="connsiteY23" fmla="*/ 518081 h 736203"/>
                <a:gd name="connsiteX24" fmla="*/ 55057 w 598785"/>
                <a:gd name="connsiteY24" fmla="*/ 527035 h 736203"/>
                <a:gd name="connsiteX25" fmla="*/ 49437 w 598785"/>
                <a:gd name="connsiteY25" fmla="*/ 556658 h 736203"/>
                <a:gd name="connsiteX26" fmla="*/ 111064 w 598785"/>
                <a:gd name="connsiteY26" fmla="*/ 608378 h 736203"/>
                <a:gd name="connsiteX27" fmla="*/ 180406 w 598785"/>
                <a:gd name="connsiteY27" fmla="*/ 612760 h 736203"/>
                <a:gd name="connsiteX28" fmla="*/ 194693 w 598785"/>
                <a:gd name="connsiteY28" fmla="*/ 612760 h 736203"/>
                <a:gd name="connsiteX29" fmla="*/ 203933 w 598785"/>
                <a:gd name="connsiteY29" fmla="*/ 643240 h 736203"/>
                <a:gd name="connsiteX30" fmla="*/ 207552 w 598785"/>
                <a:gd name="connsiteY30" fmla="*/ 658385 h 736203"/>
                <a:gd name="connsiteX31" fmla="*/ 224602 w 598785"/>
                <a:gd name="connsiteY31" fmla="*/ 722297 h 736203"/>
                <a:gd name="connsiteX32" fmla="*/ 228221 w 598785"/>
                <a:gd name="connsiteY32" fmla="*/ 736204 h 736203"/>
                <a:gd name="connsiteX33" fmla="*/ 513971 w 598785"/>
                <a:gd name="connsiteY33" fmla="*/ 600187 h 736203"/>
                <a:gd name="connsiteX34" fmla="*/ 510542 w 598785"/>
                <a:gd name="connsiteY34" fmla="*/ 590090 h 736203"/>
                <a:gd name="connsiteX35" fmla="*/ 505208 w 598785"/>
                <a:gd name="connsiteY35" fmla="*/ 479124 h 736203"/>
                <a:gd name="connsiteX36" fmla="*/ 539498 w 598785"/>
                <a:gd name="connsiteY36" fmla="*/ 419212 h 736203"/>
                <a:gd name="connsiteX37" fmla="*/ 597982 w 598785"/>
                <a:gd name="connsiteY37" fmla="*/ 288434 h 736203"/>
                <a:gd name="connsiteX38" fmla="*/ 426532 w 598785"/>
                <a:gd name="connsiteY38" fmla="*/ 20686 h 736203"/>
                <a:gd name="connsiteX39" fmla="*/ 574169 w 598785"/>
                <a:gd name="connsiteY39" fmla="*/ 286814 h 736203"/>
                <a:gd name="connsiteX40" fmla="*/ 519305 w 598785"/>
                <a:gd name="connsiteY40" fmla="*/ 406258 h 736203"/>
                <a:gd name="connsiteX41" fmla="*/ 482920 w 598785"/>
                <a:gd name="connsiteY41" fmla="*/ 470361 h 736203"/>
                <a:gd name="connsiteX42" fmla="*/ 484825 w 598785"/>
                <a:gd name="connsiteY42" fmla="*/ 587328 h 736203"/>
                <a:gd name="connsiteX43" fmla="*/ 243652 w 598785"/>
                <a:gd name="connsiteY43" fmla="*/ 701628 h 736203"/>
                <a:gd name="connsiteX44" fmla="*/ 230222 w 598785"/>
                <a:gd name="connsiteY44" fmla="*/ 651431 h 736203"/>
                <a:gd name="connsiteX45" fmla="*/ 226888 w 598785"/>
                <a:gd name="connsiteY45" fmla="*/ 637334 h 736203"/>
                <a:gd name="connsiteX46" fmla="*/ 213458 w 598785"/>
                <a:gd name="connsiteY46" fmla="*/ 596567 h 736203"/>
                <a:gd name="connsiteX47" fmla="*/ 191169 w 598785"/>
                <a:gd name="connsiteY47" fmla="*/ 588757 h 736203"/>
                <a:gd name="connsiteX48" fmla="*/ 180025 w 598785"/>
                <a:gd name="connsiteY48" fmla="*/ 588757 h 736203"/>
                <a:gd name="connsiteX49" fmla="*/ 116207 w 598785"/>
                <a:gd name="connsiteY49" fmla="*/ 584852 h 736203"/>
                <a:gd name="connsiteX50" fmla="*/ 73535 w 598785"/>
                <a:gd name="connsiteY50" fmla="*/ 554848 h 736203"/>
                <a:gd name="connsiteX51" fmla="*/ 77917 w 598785"/>
                <a:gd name="connsiteY51" fmla="*/ 534369 h 736203"/>
                <a:gd name="connsiteX52" fmla="*/ 81917 w 598785"/>
                <a:gd name="connsiteY52" fmla="*/ 517224 h 736203"/>
                <a:gd name="connsiteX53" fmla="*/ 69916 w 598785"/>
                <a:gd name="connsiteY53" fmla="*/ 494459 h 736203"/>
                <a:gd name="connsiteX54" fmla="*/ 65439 w 598785"/>
                <a:gd name="connsiteY54" fmla="*/ 488935 h 736203"/>
                <a:gd name="connsiteX55" fmla="*/ 70011 w 598785"/>
                <a:gd name="connsiteY55" fmla="*/ 484077 h 736203"/>
                <a:gd name="connsiteX56" fmla="*/ 80108 w 598785"/>
                <a:gd name="connsiteY56" fmla="*/ 476076 h 736203"/>
                <a:gd name="connsiteX57" fmla="*/ 70583 w 598785"/>
                <a:gd name="connsiteY57" fmla="*/ 466551 h 736203"/>
                <a:gd name="connsiteX58" fmla="*/ 56962 w 598785"/>
                <a:gd name="connsiteY58" fmla="*/ 452264 h 736203"/>
                <a:gd name="connsiteX59" fmla="*/ 57819 w 598785"/>
                <a:gd name="connsiteY59" fmla="*/ 443786 h 736203"/>
                <a:gd name="connsiteX60" fmla="*/ 59153 w 598785"/>
                <a:gd name="connsiteY60" fmla="*/ 426927 h 736203"/>
                <a:gd name="connsiteX61" fmla="*/ 37531 w 598785"/>
                <a:gd name="connsiteY61" fmla="*/ 400924 h 736203"/>
                <a:gd name="connsiteX62" fmla="*/ 35721 w 598785"/>
                <a:gd name="connsiteY62" fmla="*/ 400257 h 736203"/>
                <a:gd name="connsiteX63" fmla="*/ 23434 w 598785"/>
                <a:gd name="connsiteY63" fmla="*/ 383779 h 736203"/>
                <a:gd name="connsiteX64" fmla="*/ 36674 w 598785"/>
                <a:gd name="connsiteY64" fmla="*/ 360824 h 736203"/>
                <a:gd name="connsiteX65" fmla="*/ 42674 w 598785"/>
                <a:gd name="connsiteY65" fmla="*/ 354156 h 736203"/>
                <a:gd name="connsiteX66" fmla="*/ 73535 w 598785"/>
                <a:gd name="connsiteY66" fmla="*/ 306531 h 736203"/>
                <a:gd name="connsiteX67" fmla="*/ 76583 w 598785"/>
                <a:gd name="connsiteY67" fmla="*/ 258906 h 736203"/>
                <a:gd name="connsiteX68" fmla="*/ 73250 w 598785"/>
                <a:gd name="connsiteY68" fmla="*/ 245285 h 736203"/>
                <a:gd name="connsiteX69" fmla="*/ 74107 w 598785"/>
                <a:gd name="connsiteY69" fmla="*/ 212424 h 736203"/>
                <a:gd name="connsiteX70" fmla="*/ 87156 w 598785"/>
                <a:gd name="connsiteY70" fmla="*/ 172038 h 736203"/>
                <a:gd name="connsiteX71" fmla="*/ 94967 w 598785"/>
                <a:gd name="connsiteY71" fmla="*/ 150226 h 736203"/>
                <a:gd name="connsiteX72" fmla="*/ 97062 w 598785"/>
                <a:gd name="connsiteY72" fmla="*/ 144130 h 736203"/>
                <a:gd name="connsiteX73" fmla="*/ 141830 w 598785"/>
                <a:gd name="connsiteY73" fmla="*/ 70978 h 736203"/>
                <a:gd name="connsiteX74" fmla="*/ 234889 w 598785"/>
                <a:gd name="connsiteY74" fmla="*/ 28211 h 736203"/>
                <a:gd name="connsiteX75" fmla="*/ 419769 w 598785"/>
                <a:gd name="connsiteY75" fmla="*/ 43736 h 736203"/>
                <a:gd name="connsiteX76" fmla="*/ 574169 w 598785"/>
                <a:gd name="connsiteY76" fmla="*/ 286814 h 736203"/>
                <a:gd name="connsiteX77" fmla="*/ 325091 w 598785"/>
                <a:gd name="connsiteY77" fmla="*/ 137462 h 736203"/>
                <a:gd name="connsiteX78" fmla="*/ 301278 w 598785"/>
                <a:gd name="connsiteY78" fmla="*/ 137462 h 736203"/>
                <a:gd name="connsiteX79" fmla="*/ 301278 w 598785"/>
                <a:gd name="connsiteY79" fmla="*/ 90695 h 736203"/>
                <a:gd name="connsiteX80" fmla="*/ 325091 w 598785"/>
                <a:gd name="connsiteY80" fmla="*/ 90695 h 736203"/>
                <a:gd name="connsiteX81" fmla="*/ 222983 w 598785"/>
                <a:gd name="connsiteY81" fmla="*/ 179658 h 736203"/>
                <a:gd name="connsiteX82" fmla="*/ 189931 w 598785"/>
                <a:gd name="connsiteY82" fmla="*/ 146511 h 736203"/>
                <a:gd name="connsiteX83" fmla="*/ 206790 w 598785"/>
                <a:gd name="connsiteY83" fmla="*/ 129652 h 736203"/>
                <a:gd name="connsiteX84" fmla="*/ 239842 w 598785"/>
                <a:gd name="connsiteY84" fmla="*/ 162704 h 736203"/>
                <a:gd name="connsiteX85" fmla="*/ 150783 w 598785"/>
                <a:gd name="connsiteY85" fmla="*/ 241094 h 736203"/>
                <a:gd name="connsiteX86" fmla="*/ 197551 w 598785"/>
                <a:gd name="connsiteY86" fmla="*/ 241094 h 736203"/>
                <a:gd name="connsiteX87" fmla="*/ 197551 w 598785"/>
                <a:gd name="connsiteY87" fmla="*/ 264907 h 736203"/>
                <a:gd name="connsiteX88" fmla="*/ 150783 w 598785"/>
                <a:gd name="connsiteY88" fmla="*/ 264907 h 736203"/>
                <a:gd name="connsiteX89" fmla="*/ 428723 w 598785"/>
                <a:gd name="connsiteY89" fmla="*/ 241094 h 736203"/>
                <a:gd name="connsiteX90" fmla="*/ 475490 w 598785"/>
                <a:gd name="connsiteY90" fmla="*/ 241094 h 736203"/>
                <a:gd name="connsiteX91" fmla="*/ 475490 w 598785"/>
                <a:gd name="connsiteY91" fmla="*/ 264907 h 736203"/>
                <a:gd name="connsiteX92" fmla="*/ 428723 w 598785"/>
                <a:gd name="connsiteY92" fmla="*/ 264907 h 736203"/>
                <a:gd name="connsiteX93" fmla="*/ 403291 w 598785"/>
                <a:gd name="connsiteY93" fmla="*/ 179658 h 736203"/>
                <a:gd name="connsiteX94" fmla="*/ 386527 w 598785"/>
                <a:gd name="connsiteY94" fmla="*/ 162894 h 736203"/>
                <a:gd name="connsiteX95" fmla="*/ 419483 w 598785"/>
                <a:gd name="connsiteY95" fmla="*/ 129842 h 736203"/>
                <a:gd name="connsiteX96" fmla="*/ 436343 w 598785"/>
                <a:gd name="connsiteY96" fmla="*/ 146511 h 736203"/>
                <a:gd name="connsiteX97" fmla="*/ 313184 w 598785"/>
                <a:gd name="connsiteY97" fmla="*/ 158513 h 736203"/>
                <a:gd name="connsiteX98" fmla="*/ 219205 w 598785"/>
                <a:gd name="connsiteY98" fmla="*/ 253506 h 736203"/>
                <a:gd name="connsiteX99" fmla="*/ 261083 w 598785"/>
                <a:gd name="connsiteY99" fmla="*/ 331487 h 736203"/>
                <a:gd name="connsiteX100" fmla="*/ 261083 w 598785"/>
                <a:gd name="connsiteY100" fmla="*/ 339392 h 736203"/>
                <a:gd name="connsiteX101" fmla="*/ 278609 w 598785"/>
                <a:gd name="connsiteY101" fmla="*/ 378445 h 736203"/>
                <a:gd name="connsiteX102" fmla="*/ 278609 w 598785"/>
                <a:gd name="connsiteY102" fmla="*/ 390446 h 736203"/>
                <a:gd name="connsiteX103" fmla="*/ 311786 w 598785"/>
                <a:gd name="connsiteY103" fmla="*/ 427278 h 736203"/>
                <a:gd name="connsiteX104" fmla="*/ 348617 w 598785"/>
                <a:gd name="connsiteY104" fmla="*/ 394099 h 736203"/>
                <a:gd name="connsiteX105" fmla="*/ 348617 w 598785"/>
                <a:gd name="connsiteY105" fmla="*/ 390446 h 736203"/>
                <a:gd name="connsiteX106" fmla="*/ 348617 w 598785"/>
                <a:gd name="connsiteY106" fmla="*/ 378445 h 736203"/>
                <a:gd name="connsiteX107" fmla="*/ 365858 w 598785"/>
                <a:gd name="connsiteY107" fmla="*/ 339392 h 736203"/>
                <a:gd name="connsiteX108" fmla="*/ 365858 w 598785"/>
                <a:gd name="connsiteY108" fmla="*/ 331487 h 736203"/>
                <a:gd name="connsiteX109" fmla="*/ 392142 w 598785"/>
                <a:gd name="connsiteY109" fmla="*/ 200608 h 736203"/>
                <a:gd name="connsiteX110" fmla="*/ 313375 w 598785"/>
                <a:gd name="connsiteY110" fmla="*/ 158513 h 736203"/>
                <a:gd name="connsiteX111" fmla="*/ 313184 w 598785"/>
                <a:gd name="connsiteY111" fmla="*/ 401686 h 736203"/>
                <a:gd name="connsiteX112" fmla="*/ 302040 w 598785"/>
                <a:gd name="connsiteY112" fmla="*/ 390637 h 736203"/>
                <a:gd name="connsiteX113" fmla="*/ 313280 w 598785"/>
                <a:gd name="connsiteY113" fmla="*/ 391875 h 736203"/>
                <a:gd name="connsiteX114" fmla="*/ 324329 w 598785"/>
                <a:gd name="connsiteY114" fmla="*/ 390637 h 736203"/>
                <a:gd name="connsiteX115" fmla="*/ 313090 w 598785"/>
                <a:gd name="connsiteY115" fmla="*/ 401686 h 736203"/>
                <a:gd name="connsiteX116" fmla="*/ 313089 w 598785"/>
                <a:gd name="connsiteY116" fmla="*/ 401686 h 736203"/>
                <a:gd name="connsiteX117" fmla="*/ 348046 w 598785"/>
                <a:gd name="connsiteY117" fmla="*/ 314437 h 736203"/>
                <a:gd name="connsiteX118" fmla="*/ 341950 w 598785"/>
                <a:gd name="connsiteY118" fmla="*/ 317866 h 736203"/>
                <a:gd name="connsiteX119" fmla="*/ 341950 w 598785"/>
                <a:gd name="connsiteY119" fmla="*/ 339392 h 736203"/>
                <a:gd name="connsiteX120" fmla="*/ 313375 w 598785"/>
                <a:gd name="connsiteY120" fmla="*/ 367967 h 736203"/>
                <a:gd name="connsiteX121" fmla="*/ 284800 w 598785"/>
                <a:gd name="connsiteY121" fmla="*/ 339392 h 736203"/>
                <a:gd name="connsiteX122" fmla="*/ 284800 w 598785"/>
                <a:gd name="connsiteY122" fmla="*/ 317961 h 736203"/>
                <a:gd name="connsiteX123" fmla="*/ 278799 w 598785"/>
                <a:gd name="connsiteY123" fmla="*/ 314532 h 736203"/>
                <a:gd name="connsiteX124" fmla="*/ 252032 w 598785"/>
                <a:gd name="connsiteY124" fmla="*/ 218233 h 736203"/>
                <a:gd name="connsiteX125" fmla="*/ 348332 w 598785"/>
                <a:gd name="connsiteY125" fmla="*/ 191465 h 736203"/>
                <a:gd name="connsiteX126" fmla="*/ 375099 w 598785"/>
                <a:gd name="connsiteY126" fmla="*/ 287765 h 736203"/>
                <a:gd name="connsiteX127" fmla="*/ 348332 w 598785"/>
                <a:gd name="connsiteY127" fmla="*/ 314532 h 73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598785" h="736203">
                  <a:moveTo>
                    <a:pt x="426532" y="20686"/>
                  </a:moveTo>
                  <a:cubicBezTo>
                    <a:pt x="354809" y="398"/>
                    <a:pt x="289181" y="-5032"/>
                    <a:pt x="231174" y="4684"/>
                  </a:cubicBezTo>
                  <a:cubicBezTo>
                    <a:pt x="191965" y="10178"/>
                    <a:pt x="155269" y="27183"/>
                    <a:pt x="125732" y="53547"/>
                  </a:cubicBezTo>
                  <a:cubicBezTo>
                    <a:pt x="102399" y="76559"/>
                    <a:pt x="84953" y="104853"/>
                    <a:pt x="74869" y="136034"/>
                  </a:cubicBezTo>
                  <a:lnTo>
                    <a:pt x="74869" y="136034"/>
                  </a:lnTo>
                  <a:lnTo>
                    <a:pt x="72583" y="142511"/>
                  </a:lnTo>
                  <a:cubicBezTo>
                    <a:pt x="70202" y="149559"/>
                    <a:pt x="67630" y="156512"/>
                    <a:pt x="65058" y="163561"/>
                  </a:cubicBezTo>
                  <a:cubicBezTo>
                    <a:pt x="59638" y="177707"/>
                    <a:pt x="55122" y="192183"/>
                    <a:pt x="51533" y="206900"/>
                  </a:cubicBezTo>
                  <a:cubicBezTo>
                    <a:pt x="48197" y="220958"/>
                    <a:pt x="47840" y="235558"/>
                    <a:pt x="50485" y="249762"/>
                  </a:cubicBezTo>
                  <a:cubicBezTo>
                    <a:pt x="51628" y="255572"/>
                    <a:pt x="52961" y="260621"/>
                    <a:pt x="54295" y="265193"/>
                  </a:cubicBezTo>
                  <a:cubicBezTo>
                    <a:pt x="58764" y="274969"/>
                    <a:pt x="58304" y="286291"/>
                    <a:pt x="53057" y="295673"/>
                  </a:cubicBezTo>
                  <a:cubicBezTo>
                    <a:pt x="45424" y="311091"/>
                    <a:pt x="36027" y="325571"/>
                    <a:pt x="25053" y="338821"/>
                  </a:cubicBezTo>
                  <a:cubicBezTo>
                    <a:pt x="23529" y="340726"/>
                    <a:pt x="21719" y="342631"/>
                    <a:pt x="19910" y="344631"/>
                  </a:cubicBezTo>
                  <a:cubicBezTo>
                    <a:pt x="10385" y="355299"/>
                    <a:pt x="-3617" y="369968"/>
                    <a:pt x="860" y="389303"/>
                  </a:cubicBezTo>
                  <a:cubicBezTo>
                    <a:pt x="3703" y="404188"/>
                    <a:pt x="13723" y="416704"/>
                    <a:pt x="27625" y="422736"/>
                  </a:cubicBezTo>
                  <a:lnTo>
                    <a:pt x="29720" y="423498"/>
                  </a:lnTo>
                  <a:cubicBezTo>
                    <a:pt x="31718" y="424091"/>
                    <a:pt x="33637" y="424922"/>
                    <a:pt x="35435" y="425975"/>
                  </a:cubicBezTo>
                  <a:cubicBezTo>
                    <a:pt x="35477" y="426355"/>
                    <a:pt x="35477" y="426738"/>
                    <a:pt x="35435" y="427118"/>
                  </a:cubicBezTo>
                  <a:cubicBezTo>
                    <a:pt x="35435" y="431118"/>
                    <a:pt x="34769" y="436643"/>
                    <a:pt x="34292" y="441310"/>
                  </a:cubicBezTo>
                  <a:cubicBezTo>
                    <a:pt x="33054" y="452168"/>
                    <a:pt x="32292" y="458741"/>
                    <a:pt x="35816" y="463979"/>
                  </a:cubicBezTo>
                  <a:cubicBezTo>
                    <a:pt x="38756" y="467920"/>
                    <a:pt x="41937" y="471674"/>
                    <a:pt x="45341" y="475219"/>
                  </a:cubicBezTo>
                  <a:cubicBezTo>
                    <a:pt x="41544" y="480013"/>
                    <a:pt x="39736" y="486083"/>
                    <a:pt x="40293" y="492173"/>
                  </a:cubicBezTo>
                  <a:cubicBezTo>
                    <a:pt x="42297" y="499101"/>
                    <a:pt x="46188" y="505334"/>
                    <a:pt x="51533" y="510176"/>
                  </a:cubicBezTo>
                  <a:cubicBezTo>
                    <a:pt x="53797" y="512647"/>
                    <a:pt x="55867" y="515291"/>
                    <a:pt x="57724" y="518081"/>
                  </a:cubicBezTo>
                  <a:cubicBezTo>
                    <a:pt x="57013" y="521116"/>
                    <a:pt x="56123" y="524106"/>
                    <a:pt x="55057" y="527035"/>
                  </a:cubicBezTo>
                  <a:cubicBezTo>
                    <a:pt x="51369" y="536477"/>
                    <a:pt x="49464" y="546521"/>
                    <a:pt x="49437" y="556658"/>
                  </a:cubicBezTo>
                  <a:cubicBezTo>
                    <a:pt x="51247" y="582756"/>
                    <a:pt x="72011" y="600187"/>
                    <a:pt x="111064" y="608378"/>
                  </a:cubicBezTo>
                  <a:cubicBezTo>
                    <a:pt x="133929" y="612530"/>
                    <a:pt x="157200" y="614001"/>
                    <a:pt x="180406" y="612760"/>
                  </a:cubicBezTo>
                  <a:cubicBezTo>
                    <a:pt x="185264" y="612760"/>
                    <a:pt x="191074" y="612760"/>
                    <a:pt x="194693" y="612760"/>
                  </a:cubicBezTo>
                  <a:cubicBezTo>
                    <a:pt x="198804" y="622578"/>
                    <a:pt x="201901" y="632791"/>
                    <a:pt x="203933" y="643240"/>
                  </a:cubicBezTo>
                  <a:cubicBezTo>
                    <a:pt x="205076" y="648479"/>
                    <a:pt x="206219" y="653717"/>
                    <a:pt x="207552" y="658385"/>
                  </a:cubicBezTo>
                  <a:cubicBezTo>
                    <a:pt x="213267" y="679340"/>
                    <a:pt x="224507" y="722297"/>
                    <a:pt x="224602" y="722297"/>
                  </a:cubicBezTo>
                  <a:lnTo>
                    <a:pt x="228221" y="736204"/>
                  </a:lnTo>
                  <a:lnTo>
                    <a:pt x="513971" y="600187"/>
                  </a:lnTo>
                  <a:lnTo>
                    <a:pt x="510542" y="590090"/>
                  </a:lnTo>
                  <a:cubicBezTo>
                    <a:pt x="510542" y="589519"/>
                    <a:pt x="488349" y="523415"/>
                    <a:pt x="505208" y="479124"/>
                  </a:cubicBezTo>
                  <a:cubicBezTo>
                    <a:pt x="514787" y="458149"/>
                    <a:pt x="526264" y="438095"/>
                    <a:pt x="539498" y="419212"/>
                  </a:cubicBezTo>
                  <a:cubicBezTo>
                    <a:pt x="565883" y="378731"/>
                    <a:pt x="594458" y="333011"/>
                    <a:pt x="597982" y="288434"/>
                  </a:cubicBezTo>
                  <a:cubicBezTo>
                    <a:pt x="602363" y="223854"/>
                    <a:pt x="594458" y="68311"/>
                    <a:pt x="426532" y="20686"/>
                  </a:cubicBezTo>
                  <a:close/>
                  <a:moveTo>
                    <a:pt x="574169" y="286814"/>
                  </a:moveTo>
                  <a:cubicBezTo>
                    <a:pt x="571502" y="324914"/>
                    <a:pt x="543785" y="368253"/>
                    <a:pt x="519305" y="406258"/>
                  </a:cubicBezTo>
                  <a:cubicBezTo>
                    <a:pt x="505198" y="426440"/>
                    <a:pt x="493015" y="447902"/>
                    <a:pt x="482920" y="470361"/>
                  </a:cubicBezTo>
                  <a:cubicBezTo>
                    <a:pt x="467108" y="511700"/>
                    <a:pt x="478729" y="565611"/>
                    <a:pt x="484825" y="587328"/>
                  </a:cubicBezTo>
                  <a:lnTo>
                    <a:pt x="243652" y="701628"/>
                  </a:lnTo>
                  <a:cubicBezTo>
                    <a:pt x="239842" y="687245"/>
                    <a:pt x="234127" y="664862"/>
                    <a:pt x="230222" y="651431"/>
                  </a:cubicBezTo>
                  <a:cubicBezTo>
                    <a:pt x="228983" y="647050"/>
                    <a:pt x="227936" y="641906"/>
                    <a:pt x="226888" y="637334"/>
                  </a:cubicBezTo>
                  <a:cubicBezTo>
                    <a:pt x="224396" y="623170"/>
                    <a:pt x="219873" y="609440"/>
                    <a:pt x="213458" y="596567"/>
                  </a:cubicBezTo>
                  <a:cubicBezTo>
                    <a:pt x="209552" y="589995"/>
                    <a:pt x="203266" y="588757"/>
                    <a:pt x="191169" y="588757"/>
                  </a:cubicBezTo>
                  <a:lnTo>
                    <a:pt x="180025" y="588757"/>
                  </a:lnTo>
                  <a:cubicBezTo>
                    <a:pt x="158673" y="589992"/>
                    <a:pt x="137249" y="588682"/>
                    <a:pt x="116207" y="584852"/>
                  </a:cubicBezTo>
                  <a:cubicBezTo>
                    <a:pt x="74964" y="576184"/>
                    <a:pt x="73916" y="560087"/>
                    <a:pt x="73535" y="554848"/>
                  </a:cubicBezTo>
                  <a:cubicBezTo>
                    <a:pt x="73860" y="547827"/>
                    <a:pt x="75340" y="540908"/>
                    <a:pt x="77917" y="534369"/>
                  </a:cubicBezTo>
                  <a:cubicBezTo>
                    <a:pt x="80138" y="528898"/>
                    <a:pt x="81488" y="523113"/>
                    <a:pt x="81917" y="517224"/>
                  </a:cubicBezTo>
                  <a:cubicBezTo>
                    <a:pt x="80749" y="508451"/>
                    <a:pt x="76494" y="500380"/>
                    <a:pt x="69916" y="494459"/>
                  </a:cubicBezTo>
                  <a:cubicBezTo>
                    <a:pt x="68487" y="492840"/>
                    <a:pt x="66582" y="490554"/>
                    <a:pt x="65439" y="488935"/>
                  </a:cubicBezTo>
                  <a:cubicBezTo>
                    <a:pt x="66704" y="487090"/>
                    <a:pt x="68246" y="485452"/>
                    <a:pt x="70011" y="484077"/>
                  </a:cubicBezTo>
                  <a:lnTo>
                    <a:pt x="80108" y="476076"/>
                  </a:lnTo>
                  <a:lnTo>
                    <a:pt x="70583" y="466551"/>
                  </a:lnTo>
                  <a:cubicBezTo>
                    <a:pt x="65534" y="461503"/>
                    <a:pt x="59724" y="455407"/>
                    <a:pt x="56962" y="452264"/>
                  </a:cubicBezTo>
                  <a:cubicBezTo>
                    <a:pt x="56962" y="449978"/>
                    <a:pt x="57533" y="446358"/>
                    <a:pt x="57819" y="443786"/>
                  </a:cubicBezTo>
                  <a:cubicBezTo>
                    <a:pt x="58595" y="438198"/>
                    <a:pt x="59040" y="432568"/>
                    <a:pt x="59153" y="426927"/>
                  </a:cubicBezTo>
                  <a:cubicBezTo>
                    <a:pt x="58991" y="414241"/>
                    <a:pt x="49975" y="403398"/>
                    <a:pt x="37531" y="400924"/>
                  </a:cubicBezTo>
                  <a:lnTo>
                    <a:pt x="35721" y="400257"/>
                  </a:lnTo>
                  <a:cubicBezTo>
                    <a:pt x="29154" y="397133"/>
                    <a:pt x="24555" y="390965"/>
                    <a:pt x="23434" y="383779"/>
                  </a:cubicBezTo>
                  <a:cubicBezTo>
                    <a:pt x="21815" y="376921"/>
                    <a:pt x="29720" y="368348"/>
                    <a:pt x="36674" y="360824"/>
                  </a:cubicBezTo>
                  <a:cubicBezTo>
                    <a:pt x="38769" y="358538"/>
                    <a:pt x="40865" y="356347"/>
                    <a:pt x="42674" y="354156"/>
                  </a:cubicBezTo>
                  <a:cubicBezTo>
                    <a:pt x="54730" y="339500"/>
                    <a:pt x="65084" y="323523"/>
                    <a:pt x="73535" y="306531"/>
                  </a:cubicBezTo>
                  <a:cubicBezTo>
                    <a:pt x="81524" y="291883"/>
                    <a:pt x="82639" y="274454"/>
                    <a:pt x="76583" y="258906"/>
                  </a:cubicBezTo>
                  <a:cubicBezTo>
                    <a:pt x="75440" y="254906"/>
                    <a:pt x="74202" y="250429"/>
                    <a:pt x="73250" y="245285"/>
                  </a:cubicBezTo>
                  <a:cubicBezTo>
                    <a:pt x="71163" y="234398"/>
                    <a:pt x="71455" y="223188"/>
                    <a:pt x="74107" y="212424"/>
                  </a:cubicBezTo>
                  <a:cubicBezTo>
                    <a:pt x="77619" y="198705"/>
                    <a:pt x="81976" y="185218"/>
                    <a:pt x="87156" y="172038"/>
                  </a:cubicBezTo>
                  <a:cubicBezTo>
                    <a:pt x="89918" y="164799"/>
                    <a:pt x="92585" y="157560"/>
                    <a:pt x="94967" y="150226"/>
                  </a:cubicBezTo>
                  <a:cubicBezTo>
                    <a:pt x="95633" y="148130"/>
                    <a:pt x="96395" y="146130"/>
                    <a:pt x="97062" y="144130"/>
                  </a:cubicBezTo>
                  <a:cubicBezTo>
                    <a:pt x="105941" y="116526"/>
                    <a:pt x="121291" y="91446"/>
                    <a:pt x="141830" y="70978"/>
                  </a:cubicBezTo>
                  <a:cubicBezTo>
                    <a:pt x="168061" y="48023"/>
                    <a:pt x="200386" y="33167"/>
                    <a:pt x="234889" y="28211"/>
                  </a:cubicBezTo>
                  <a:cubicBezTo>
                    <a:pt x="289372" y="18686"/>
                    <a:pt x="351570" y="24401"/>
                    <a:pt x="419769" y="43736"/>
                  </a:cubicBezTo>
                  <a:cubicBezTo>
                    <a:pt x="565883" y="84980"/>
                    <a:pt x="579218" y="213758"/>
                    <a:pt x="574169" y="286814"/>
                  </a:cubicBezTo>
                  <a:close/>
                  <a:moveTo>
                    <a:pt x="325091" y="137462"/>
                  </a:moveTo>
                  <a:lnTo>
                    <a:pt x="301278" y="137462"/>
                  </a:lnTo>
                  <a:lnTo>
                    <a:pt x="301278" y="90695"/>
                  </a:lnTo>
                  <a:lnTo>
                    <a:pt x="325091" y="90695"/>
                  </a:lnTo>
                  <a:close/>
                  <a:moveTo>
                    <a:pt x="222983" y="179658"/>
                  </a:moveTo>
                  <a:lnTo>
                    <a:pt x="189931" y="146511"/>
                  </a:lnTo>
                  <a:lnTo>
                    <a:pt x="206790" y="129652"/>
                  </a:lnTo>
                  <a:lnTo>
                    <a:pt x="239842" y="162704"/>
                  </a:lnTo>
                  <a:close/>
                  <a:moveTo>
                    <a:pt x="150783" y="241094"/>
                  </a:moveTo>
                  <a:lnTo>
                    <a:pt x="197551" y="241094"/>
                  </a:lnTo>
                  <a:lnTo>
                    <a:pt x="197551" y="264907"/>
                  </a:lnTo>
                  <a:lnTo>
                    <a:pt x="150783" y="264907"/>
                  </a:lnTo>
                  <a:close/>
                  <a:moveTo>
                    <a:pt x="428723" y="241094"/>
                  </a:moveTo>
                  <a:lnTo>
                    <a:pt x="475490" y="241094"/>
                  </a:lnTo>
                  <a:lnTo>
                    <a:pt x="475490" y="264907"/>
                  </a:lnTo>
                  <a:lnTo>
                    <a:pt x="428723" y="264907"/>
                  </a:lnTo>
                  <a:close/>
                  <a:moveTo>
                    <a:pt x="403291" y="179658"/>
                  </a:moveTo>
                  <a:lnTo>
                    <a:pt x="386527" y="162894"/>
                  </a:lnTo>
                  <a:lnTo>
                    <a:pt x="419483" y="129842"/>
                  </a:lnTo>
                  <a:lnTo>
                    <a:pt x="436343" y="146511"/>
                  </a:lnTo>
                  <a:close/>
                  <a:moveTo>
                    <a:pt x="313184" y="158513"/>
                  </a:moveTo>
                  <a:cubicBezTo>
                    <a:pt x="261001" y="158793"/>
                    <a:pt x="218925" y="201323"/>
                    <a:pt x="219205" y="253506"/>
                  </a:cubicBezTo>
                  <a:cubicBezTo>
                    <a:pt x="219374" y="284835"/>
                    <a:pt x="235059" y="314044"/>
                    <a:pt x="261083" y="331487"/>
                  </a:cubicBezTo>
                  <a:lnTo>
                    <a:pt x="261083" y="339392"/>
                  </a:lnTo>
                  <a:cubicBezTo>
                    <a:pt x="261073" y="354317"/>
                    <a:pt x="267452" y="368531"/>
                    <a:pt x="278609" y="378445"/>
                  </a:cubicBezTo>
                  <a:lnTo>
                    <a:pt x="278609" y="390446"/>
                  </a:lnTo>
                  <a:cubicBezTo>
                    <a:pt x="277600" y="409778"/>
                    <a:pt x="292454" y="426269"/>
                    <a:pt x="311786" y="427278"/>
                  </a:cubicBezTo>
                  <a:cubicBezTo>
                    <a:pt x="331119" y="428286"/>
                    <a:pt x="347609" y="413432"/>
                    <a:pt x="348617" y="394099"/>
                  </a:cubicBezTo>
                  <a:cubicBezTo>
                    <a:pt x="348681" y="392883"/>
                    <a:pt x="348681" y="391664"/>
                    <a:pt x="348617" y="390446"/>
                  </a:cubicBezTo>
                  <a:lnTo>
                    <a:pt x="348617" y="378445"/>
                  </a:lnTo>
                  <a:cubicBezTo>
                    <a:pt x="359668" y="368480"/>
                    <a:pt x="365940" y="354272"/>
                    <a:pt x="365858" y="339392"/>
                  </a:cubicBezTo>
                  <a:lnTo>
                    <a:pt x="365858" y="331487"/>
                  </a:lnTo>
                  <a:cubicBezTo>
                    <a:pt x="409257" y="302604"/>
                    <a:pt x="421026" y="244008"/>
                    <a:pt x="392142" y="200608"/>
                  </a:cubicBezTo>
                  <a:cubicBezTo>
                    <a:pt x="374605" y="174257"/>
                    <a:pt x="345028" y="158451"/>
                    <a:pt x="313375" y="158513"/>
                  </a:cubicBezTo>
                  <a:close/>
                  <a:moveTo>
                    <a:pt x="313184" y="401686"/>
                  </a:moveTo>
                  <a:cubicBezTo>
                    <a:pt x="307087" y="401635"/>
                    <a:pt x="302143" y="396733"/>
                    <a:pt x="302040" y="390637"/>
                  </a:cubicBezTo>
                  <a:cubicBezTo>
                    <a:pt x="305734" y="391436"/>
                    <a:pt x="309500" y="391850"/>
                    <a:pt x="313280" y="391875"/>
                  </a:cubicBezTo>
                  <a:cubicBezTo>
                    <a:pt x="316996" y="391855"/>
                    <a:pt x="320700" y="391441"/>
                    <a:pt x="324329" y="390637"/>
                  </a:cubicBezTo>
                  <a:cubicBezTo>
                    <a:pt x="324276" y="396791"/>
                    <a:pt x="319244" y="401738"/>
                    <a:pt x="313090" y="401686"/>
                  </a:cubicBezTo>
                  <a:cubicBezTo>
                    <a:pt x="313090" y="401686"/>
                    <a:pt x="313089" y="401686"/>
                    <a:pt x="313089" y="401686"/>
                  </a:cubicBezTo>
                  <a:close/>
                  <a:moveTo>
                    <a:pt x="348046" y="314437"/>
                  </a:moveTo>
                  <a:lnTo>
                    <a:pt x="341950" y="317866"/>
                  </a:lnTo>
                  <a:lnTo>
                    <a:pt x="341950" y="339392"/>
                  </a:lnTo>
                  <a:cubicBezTo>
                    <a:pt x="341950" y="355174"/>
                    <a:pt x="329157" y="367967"/>
                    <a:pt x="313375" y="367967"/>
                  </a:cubicBezTo>
                  <a:cubicBezTo>
                    <a:pt x="297593" y="367967"/>
                    <a:pt x="284800" y="355174"/>
                    <a:pt x="284800" y="339392"/>
                  </a:cubicBezTo>
                  <a:lnTo>
                    <a:pt x="284800" y="317961"/>
                  </a:lnTo>
                  <a:lnTo>
                    <a:pt x="278799" y="314532"/>
                  </a:lnTo>
                  <a:cubicBezTo>
                    <a:pt x="244815" y="295332"/>
                    <a:pt x="232832" y="252217"/>
                    <a:pt x="252032" y="218233"/>
                  </a:cubicBezTo>
                  <a:cubicBezTo>
                    <a:pt x="271233" y="184249"/>
                    <a:pt x="314347" y="172265"/>
                    <a:pt x="348332" y="191465"/>
                  </a:cubicBezTo>
                  <a:cubicBezTo>
                    <a:pt x="382316" y="210667"/>
                    <a:pt x="394299" y="253782"/>
                    <a:pt x="375099" y="287765"/>
                  </a:cubicBezTo>
                  <a:cubicBezTo>
                    <a:pt x="368776" y="298955"/>
                    <a:pt x="359522" y="308209"/>
                    <a:pt x="348332" y="314532"/>
                  </a:cubicBezTo>
                  <a:close/>
                </a:path>
              </a:pathLst>
            </a:custGeom>
            <a:grpFill/>
            <a:ln w="6350" cap="flat">
              <a:solidFill>
                <a:srgbClr val="FC997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2" name="그래픽 58">
              <a:extLst>
                <a:ext uri="{FF2B5EF4-FFF2-40B4-BE49-F238E27FC236}">
                  <a16:creationId xmlns:a16="http://schemas.microsoft.com/office/drawing/2014/main" id="{7CB60CE9-FDDD-414E-827B-F6B15C974FAC}"/>
                </a:ext>
              </a:extLst>
            </p:cNvPr>
            <p:cNvGrpSpPr/>
            <p:nvPr/>
          </p:nvGrpSpPr>
          <p:grpSpPr>
            <a:xfrm>
              <a:off x="9213486" y="2415555"/>
              <a:ext cx="523886" cy="525556"/>
              <a:chOff x="9006763" y="2142717"/>
              <a:chExt cx="888095" cy="886235"/>
            </a:xfrm>
            <a:grpFill/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0552C698-649C-4B9E-9521-EB9EFE59DF2A}"/>
                  </a:ext>
                </a:extLst>
              </p:cNvPr>
              <p:cNvSpPr/>
              <p:nvPr/>
            </p:nvSpPr>
            <p:spPr>
              <a:xfrm>
                <a:off x="9006763" y="2142717"/>
                <a:ext cx="888095" cy="886235"/>
              </a:xfrm>
              <a:custGeom>
                <a:avLst/>
                <a:gdLst>
                  <a:gd name="connsiteX0" fmla="*/ 760693 w 888095"/>
                  <a:gd name="connsiteY0" fmla="*/ 0 h 886235"/>
                  <a:gd name="connsiteX1" fmla="*/ 127402 w 888095"/>
                  <a:gd name="connsiteY1" fmla="*/ 0 h 886235"/>
                  <a:gd name="connsiteX2" fmla="*/ 0 w 888095"/>
                  <a:gd name="connsiteY2" fmla="*/ 127402 h 886235"/>
                  <a:gd name="connsiteX3" fmla="*/ 0 w 888095"/>
                  <a:gd name="connsiteY3" fmla="*/ 608183 h 886235"/>
                  <a:gd name="connsiteX4" fmla="*/ 127402 w 888095"/>
                  <a:gd name="connsiteY4" fmla="*/ 735585 h 886235"/>
                  <a:gd name="connsiteX5" fmla="*/ 419404 w 888095"/>
                  <a:gd name="connsiteY5" fmla="*/ 735585 h 886235"/>
                  <a:gd name="connsiteX6" fmla="*/ 419404 w 888095"/>
                  <a:gd name="connsiteY6" fmla="*/ 839739 h 886235"/>
                  <a:gd name="connsiteX7" fmla="*/ 292002 w 888095"/>
                  <a:gd name="connsiteY7" fmla="*/ 839739 h 886235"/>
                  <a:gd name="connsiteX8" fmla="*/ 267824 w 888095"/>
                  <a:gd name="connsiteY8" fmla="*/ 862987 h 886235"/>
                  <a:gd name="connsiteX9" fmla="*/ 292002 w 888095"/>
                  <a:gd name="connsiteY9" fmla="*/ 886236 h 886235"/>
                  <a:gd name="connsiteX10" fmla="*/ 593304 w 888095"/>
                  <a:gd name="connsiteY10" fmla="*/ 886236 h 886235"/>
                  <a:gd name="connsiteX11" fmla="*/ 617482 w 888095"/>
                  <a:gd name="connsiteY11" fmla="*/ 862987 h 886235"/>
                  <a:gd name="connsiteX12" fmla="*/ 593304 w 888095"/>
                  <a:gd name="connsiteY12" fmla="*/ 839739 h 886235"/>
                  <a:gd name="connsiteX13" fmla="*/ 465901 w 888095"/>
                  <a:gd name="connsiteY13" fmla="*/ 839739 h 886235"/>
                  <a:gd name="connsiteX14" fmla="*/ 465901 w 888095"/>
                  <a:gd name="connsiteY14" fmla="*/ 736515 h 886235"/>
                  <a:gd name="connsiteX15" fmla="*/ 760693 w 888095"/>
                  <a:gd name="connsiteY15" fmla="*/ 736515 h 886235"/>
                  <a:gd name="connsiteX16" fmla="*/ 888096 w 888095"/>
                  <a:gd name="connsiteY16" fmla="*/ 609113 h 886235"/>
                  <a:gd name="connsiteX17" fmla="*/ 888096 w 888095"/>
                  <a:gd name="connsiteY17" fmla="*/ 127402 h 886235"/>
                  <a:gd name="connsiteX18" fmla="*/ 760693 w 888095"/>
                  <a:gd name="connsiteY18" fmla="*/ 0 h 886235"/>
                  <a:gd name="connsiteX19" fmla="*/ 842528 w 888095"/>
                  <a:gd name="connsiteY19" fmla="*/ 582144 h 886235"/>
                  <a:gd name="connsiteX20" fmla="*/ 842528 w 888095"/>
                  <a:gd name="connsiteY20" fmla="*/ 608183 h 886235"/>
                  <a:gd name="connsiteX21" fmla="*/ 760693 w 888095"/>
                  <a:gd name="connsiteY21" fmla="*/ 690018 h 886235"/>
                  <a:gd name="connsiteX22" fmla="*/ 127402 w 888095"/>
                  <a:gd name="connsiteY22" fmla="*/ 690018 h 886235"/>
                  <a:gd name="connsiteX23" fmla="*/ 45567 w 888095"/>
                  <a:gd name="connsiteY23" fmla="*/ 608183 h 886235"/>
                  <a:gd name="connsiteX24" fmla="*/ 45567 w 888095"/>
                  <a:gd name="connsiteY24" fmla="*/ 582144 h 886235"/>
                  <a:gd name="connsiteX25" fmla="*/ 842528 w 888095"/>
                  <a:gd name="connsiteY25" fmla="*/ 582144 h 886235"/>
                  <a:gd name="connsiteX26" fmla="*/ 842528 w 888095"/>
                  <a:gd name="connsiteY26" fmla="*/ 127402 h 886235"/>
                  <a:gd name="connsiteX27" fmla="*/ 842528 w 888095"/>
                  <a:gd name="connsiteY27" fmla="*/ 536577 h 886235"/>
                  <a:gd name="connsiteX28" fmla="*/ 45567 w 888095"/>
                  <a:gd name="connsiteY28" fmla="*/ 536577 h 886235"/>
                  <a:gd name="connsiteX29" fmla="*/ 45567 w 888095"/>
                  <a:gd name="connsiteY29" fmla="*/ 127402 h 886235"/>
                  <a:gd name="connsiteX30" fmla="*/ 127402 w 888095"/>
                  <a:gd name="connsiteY30" fmla="*/ 45567 h 886235"/>
                  <a:gd name="connsiteX31" fmla="*/ 760693 w 888095"/>
                  <a:gd name="connsiteY31" fmla="*/ 45567 h 886235"/>
                  <a:gd name="connsiteX32" fmla="*/ 842528 w 888095"/>
                  <a:gd name="connsiteY32" fmla="*/ 127402 h 88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88095" h="886235">
                    <a:moveTo>
                      <a:pt x="760693" y="0"/>
                    </a:moveTo>
                    <a:lnTo>
                      <a:pt x="127402" y="0"/>
                    </a:lnTo>
                    <a:cubicBezTo>
                      <a:pt x="56727" y="0"/>
                      <a:pt x="0" y="57656"/>
                      <a:pt x="0" y="127402"/>
                    </a:cubicBezTo>
                    <a:lnTo>
                      <a:pt x="0" y="608183"/>
                    </a:lnTo>
                    <a:cubicBezTo>
                      <a:pt x="0" y="678859"/>
                      <a:pt x="57656" y="735585"/>
                      <a:pt x="127402" y="735585"/>
                    </a:cubicBezTo>
                    <a:lnTo>
                      <a:pt x="419404" y="735585"/>
                    </a:lnTo>
                    <a:lnTo>
                      <a:pt x="419404" y="839739"/>
                    </a:lnTo>
                    <a:lnTo>
                      <a:pt x="292002" y="839739"/>
                    </a:lnTo>
                    <a:cubicBezTo>
                      <a:pt x="278983" y="839739"/>
                      <a:pt x="267824" y="849968"/>
                      <a:pt x="267824" y="862987"/>
                    </a:cubicBezTo>
                    <a:cubicBezTo>
                      <a:pt x="267824" y="876007"/>
                      <a:pt x="278983" y="886236"/>
                      <a:pt x="292002" y="886236"/>
                    </a:cubicBezTo>
                    <a:lnTo>
                      <a:pt x="593304" y="886236"/>
                    </a:lnTo>
                    <a:cubicBezTo>
                      <a:pt x="606323" y="886236"/>
                      <a:pt x="617482" y="876007"/>
                      <a:pt x="617482" y="862987"/>
                    </a:cubicBezTo>
                    <a:cubicBezTo>
                      <a:pt x="617482" y="849968"/>
                      <a:pt x="606323" y="839739"/>
                      <a:pt x="593304" y="839739"/>
                    </a:cubicBezTo>
                    <a:lnTo>
                      <a:pt x="465901" y="839739"/>
                    </a:lnTo>
                    <a:lnTo>
                      <a:pt x="465901" y="736515"/>
                    </a:lnTo>
                    <a:lnTo>
                      <a:pt x="760693" y="736515"/>
                    </a:lnTo>
                    <a:cubicBezTo>
                      <a:pt x="831369" y="736515"/>
                      <a:pt x="888096" y="678859"/>
                      <a:pt x="888096" y="609113"/>
                    </a:cubicBezTo>
                    <a:lnTo>
                      <a:pt x="888096" y="127402"/>
                    </a:lnTo>
                    <a:cubicBezTo>
                      <a:pt x="888096" y="57656"/>
                      <a:pt x="830439" y="0"/>
                      <a:pt x="760693" y="0"/>
                    </a:cubicBezTo>
                    <a:close/>
                    <a:moveTo>
                      <a:pt x="842528" y="582144"/>
                    </a:moveTo>
                    <a:lnTo>
                      <a:pt x="842528" y="608183"/>
                    </a:lnTo>
                    <a:cubicBezTo>
                      <a:pt x="842528" y="652820"/>
                      <a:pt x="806261" y="690018"/>
                      <a:pt x="760693" y="690018"/>
                    </a:cubicBezTo>
                    <a:lnTo>
                      <a:pt x="127402" y="690018"/>
                    </a:lnTo>
                    <a:cubicBezTo>
                      <a:pt x="82765" y="690018"/>
                      <a:pt x="45567" y="653750"/>
                      <a:pt x="45567" y="608183"/>
                    </a:cubicBezTo>
                    <a:lnTo>
                      <a:pt x="45567" y="582144"/>
                    </a:lnTo>
                    <a:lnTo>
                      <a:pt x="842528" y="582144"/>
                    </a:lnTo>
                    <a:close/>
                    <a:moveTo>
                      <a:pt x="842528" y="127402"/>
                    </a:moveTo>
                    <a:lnTo>
                      <a:pt x="842528" y="536577"/>
                    </a:lnTo>
                    <a:lnTo>
                      <a:pt x="45567" y="536577"/>
                    </a:lnTo>
                    <a:lnTo>
                      <a:pt x="45567" y="127402"/>
                    </a:lnTo>
                    <a:cubicBezTo>
                      <a:pt x="45567" y="82765"/>
                      <a:pt x="81835" y="45567"/>
                      <a:pt x="127402" y="45567"/>
                    </a:cubicBezTo>
                    <a:lnTo>
                      <a:pt x="760693" y="45567"/>
                    </a:lnTo>
                    <a:cubicBezTo>
                      <a:pt x="805331" y="46497"/>
                      <a:pt x="842528" y="82765"/>
                      <a:pt x="842528" y="127402"/>
                    </a:cubicBezTo>
                    <a:close/>
                  </a:path>
                </a:pathLst>
              </a:custGeom>
              <a:grpFill/>
              <a:ln w="9239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865210C-5374-4733-B0E4-551BE242B5A8}"/>
                  </a:ext>
                </a:extLst>
              </p:cNvPr>
              <p:cNvSpPr/>
              <p:nvPr/>
            </p:nvSpPr>
            <p:spPr>
              <a:xfrm>
                <a:off x="9299695" y="2282209"/>
                <a:ext cx="321760" cy="321760"/>
              </a:xfrm>
              <a:custGeom>
                <a:avLst/>
                <a:gdLst>
                  <a:gd name="connsiteX0" fmla="*/ 160880 w 321760"/>
                  <a:gd name="connsiteY0" fmla="*/ 0 h 321760"/>
                  <a:gd name="connsiteX1" fmla="*/ 0 w 321760"/>
                  <a:gd name="connsiteY1" fmla="*/ 160880 h 321760"/>
                  <a:gd name="connsiteX2" fmla="*/ 160880 w 321760"/>
                  <a:gd name="connsiteY2" fmla="*/ 321760 h 321760"/>
                  <a:gd name="connsiteX3" fmla="*/ 321760 w 321760"/>
                  <a:gd name="connsiteY3" fmla="*/ 160880 h 321760"/>
                  <a:gd name="connsiteX4" fmla="*/ 160880 w 321760"/>
                  <a:gd name="connsiteY4" fmla="*/ 0 h 321760"/>
                  <a:gd name="connsiteX5" fmla="*/ 235276 w 321760"/>
                  <a:gd name="connsiteY5" fmla="*/ 183199 h 321760"/>
                  <a:gd name="connsiteX6" fmla="*/ 160880 w 321760"/>
                  <a:gd name="connsiteY6" fmla="*/ 183199 h 321760"/>
                  <a:gd name="connsiteX7" fmla="*/ 146001 w 321760"/>
                  <a:gd name="connsiteY7" fmla="*/ 168320 h 321760"/>
                  <a:gd name="connsiteX8" fmla="*/ 146001 w 321760"/>
                  <a:gd name="connsiteY8" fmla="*/ 82765 h 321760"/>
                  <a:gd name="connsiteX9" fmla="*/ 160880 w 321760"/>
                  <a:gd name="connsiteY9" fmla="*/ 67886 h 321760"/>
                  <a:gd name="connsiteX10" fmla="*/ 175759 w 321760"/>
                  <a:gd name="connsiteY10" fmla="*/ 82765 h 321760"/>
                  <a:gd name="connsiteX11" fmla="*/ 175759 w 321760"/>
                  <a:gd name="connsiteY11" fmla="*/ 154371 h 321760"/>
                  <a:gd name="connsiteX12" fmla="*/ 236206 w 321760"/>
                  <a:gd name="connsiteY12" fmla="*/ 154371 h 321760"/>
                  <a:gd name="connsiteX13" fmla="*/ 251085 w 321760"/>
                  <a:gd name="connsiteY13" fmla="*/ 169250 h 321760"/>
                  <a:gd name="connsiteX14" fmla="*/ 235276 w 321760"/>
                  <a:gd name="connsiteY14" fmla="*/ 183199 h 32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1760" h="321760">
                    <a:moveTo>
                      <a:pt x="160880" y="0"/>
                    </a:moveTo>
                    <a:cubicBezTo>
                      <a:pt x="72536" y="0"/>
                      <a:pt x="0" y="72536"/>
                      <a:pt x="0" y="160880"/>
                    </a:cubicBezTo>
                    <a:cubicBezTo>
                      <a:pt x="0" y="249225"/>
                      <a:pt x="72536" y="321760"/>
                      <a:pt x="160880" y="321760"/>
                    </a:cubicBezTo>
                    <a:cubicBezTo>
                      <a:pt x="249225" y="321760"/>
                      <a:pt x="321760" y="249225"/>
                      <a:pt x="321760" y="160880"/>
                    </a:cubicBezTo>
                    <a:cubicBezTo>
                      <a:pt x="321760" y="72536"/>
                      <a:pt x="249225" y="0"/>
                      <a:pt x="160880" y="0"/>
                    </a:cubicBezTo>
                    <a:close/>
                    <a:moveTo>
                      <a:pt x="235276" y="183199"/>
                    </a:moveTo>
                    <a:lnTo>
                      <a:pt x="160880" y="183199"/>
                    </a:lnTo>
                    <a:cubicBezTo>
                      <a:pt x="152511" y="183199"/>
                      <a:pt x="146001" y="176689"/>
                      <a:pt x="146001" y="168320"/>
                    </a:cubicBezTo>
                    <a:lnTo>
                      <a:pt x="146001" y="82765"/>
                    </a:lnTo>
                    <a:cubicBezTo>
                      <a:pt x="146001" y="74395"/>
                      <a:pt x="152511" y="67886"/>
                      <a:pt x="160880" y="67886"/>
                    </a:cubicBezTo>
                    <a:cubicBezTo>
                      <a:pt x="169250" y="67886"/>
                      <a:pt x="175759" y="74395"/>
                      <a:pt x="175759" y="82765"/>
                    </a:cubicBezTo>
                    <a:lnTo>
                      <a:pt x="175759" y="154371"/>
                    </a:lnTo>
                    <a:lnTo>
                      <a:pt x="236206" y="154371"/>
                    </a:lnTo>
                    <a:cubicBezTo>
                      <a:pt x="244575" y="154371"/>
                      <a:pt x="251085" y="160880"/>
                      <a:pt x="251085" y="169250"/>
                    </a:cubicBezTo>
                    <a:cubicBezTo>
                      <a:pt x="250155" y="176689"/>
                      <a:pt x="243645" y="183199"/>
                      <a:pt x="235276" y="183199"/>
                    </a:cubicBezTo>
                    <a:close/>
                  </a:path>
                </a:pathLst>
              </a:custGeom>
              <a:grpFill/>
              <a:ln w="9239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25EB0B9-7180-4B92-B669-DDD080B1CE7F}"/>
                  </a:ext>
                </a:extLst>
              </p:cNvPr>
              <p:cNvSpPr/>
              <p:nvPr/>
            </p:nvSpPr>
            <p:spPr>
              <a:xfrm>
                <a:off x="9179733" y="2431929"/>
                <a:ext cx="84624" cy="29758"/>
              </a:xfrm>
              <a:custGeom>
                <a:avLst/>
                <a:gdLst>
                  <a:gd name="connsiteX0" fmla="*/ 0 w 84624"/>
                  <a:gd name="connsiteY0" fmla="*/ 0 h 29758"/>
                  <a:gd name="connsiteX1" fmla="*/ 84625 w 84624"/>
                  <a:gd name="connsiteY1" fmla="*/ 0 h 29758"/>
                  <a:gd name="connsiteX2" fmla="*/ 84625 w 84624"/>
                  <a:gd name="connsiteY2" fmla="*/ 29758 h 29758"/>
                  <a:gd name="connsiteX3" fmla="*/ 0 w 84624"/>
                  <a:gd name="connsiteY3" fmla="*/ 29758 h 2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24" h="29758">
                    <a:moveTo>
                      <a:pt x="0" y="0"/>
                    </a:moveTo>
                    <a:lnTo>
                      <a:pt x="84625" y="0"/>
                    </a:lnTo>
                    <a:lnTo>
                      <a:pt x="84625" y="29758"/>
                    </a:lnTo>
                    <a:lnTo>
                      <a:pt x="0" y="29758"/>
                    </a:lnTo>
                    <a:close/>
                  </a:path>
                </a:pathLst>
              </a:custGeom>
              <a:grpFill/>
              <a:ln w="9239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BAD70523-4B63-4FA3-872A-5A33A788A80F}"/>
                  </a:ext>
                </a:extLst>
              </p:cNvPr>
              <p:cNvSpPr/>
              <p:nvPr/>
            </p:nvSpPr>
            <p:spPr>
              <a:xfrm>
                <a:off x="9652144" y="2479356"/>
                <a:ext cx="71605" cy="29758"/>
              </a:xfrm>
              <a:custGeom>
                <a:avLst/>
                <a:gdLst>
                  <a:gd name="connsiteX0" fmla="*/ 0 w 71605"/>
                  <a:gd name="connsiteY0" fmla="*/ 0 h 29758"/>
                  <a:gd name="connsiteX1" fmla="*/ 71606 w 71605"/>
                  <a:gd name="connsiteY1" fmla="*/ 0 h 29758"/>
                  <a:gd name="connsiteX2" fmla="*/ 71606 w 71605"/>
                  <a:gd name="connsiteY2" fmla="*/ 29758 h 29758"/>
                  <a:gd name="connsiteX3" fmla="*/ 0 w 71605"/>
                  <a:gd name="connsiteY3" fmla="*/ 29758 h 2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605" h="29758">
                    <a:moveTo>
                      <a:pt x="0" y="0"/>
                    </a:moveTo>
                    <a:lnTo>
                      <a:pt x="71606" y="0"/>
                    </a:lnTo>
                    <a:lnTo>
                      <a:pt x="71606" y="29758"/>
                    </a:lnTo>
                    <a:lnTo>
                      <a:pt x="0" y="29758"/>
                    </a:lnTo>
                    <a:close/>
                  </a:path>
                </a:pathLst>
              </a:custGeom>
              <a:grpFill/>
              <a:ln w="9239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070D12AF-936B-490F-ABE8-A4043B7A281F}"/>
                  </a:ext>
                </a:extLst>
              </p:cNvPr>
              <p:cNvSpPr/>
              <p:nvPr/>
            </p:nvSpPr>
            <p:spPr>
              <a:xfrm>
                <a:off x="9652144" y="2430999"/>
                <a:ext cx="51146" cy="29758"/>
              </a:xfrm>
              <a:custGeom>
                <a:avLst/>
                <a:gdLst>
                  <a:gd name="connsiteX0" fmla="*/ 0 w 51146"/>
                  <a:gd name="connsiteY0" fmla="*/ 0 h 29758"/>
                  <a:gd name="connsiteX1" fmla="*/ 51147 w 51146"/>
                  <a:gd name="connsiteY1" fmla="*/ 0 h 29758"/>
                  <a:gd name="connsiteX2" fmla="*/ 51147 w 51146"/>
                  <a:gd name="connsiteY2" fmla="*/ 29758 h 29758"/>
                  <a:gd name="connsiteX3" fmla="*/ 0 w 51146"/>
                  <a:gd name="connsiteY3" fmla="*/ 29758 h 2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46" h="29758">
                    <a:moveTo>
                      <a:pt x="0" y="0"/>
                    </a:moveTo>
                    <a:lnTo>
                      <a:pt x="51147" y="0"/>
                    </a:lnTo>
                    <a:lnTo>
                      <a:pt x="51147" y="29758"/>
                    </a:lnTo>
                    <a:lnTo>
                      <a:pt x="0" y="29758"/>
                    </a:lnTo>
                    <a:close/>
                  </a:path>
                </a:pathLst>
              </a:custGeom>
              <a:grpFill/>
              <a:ln w="9239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DD4EFDCB-37F8-42C6-870A-06DA91998C67}"/>
                  </a:ext>
                </a:extLst>
              </p:cNvPr>
              <p:cNvSpPr/>
              <p:nvPr/>
            </p:nvSpPr>
            <p:spPr>
              <a:xfrm>
                <a:off x="9213211" y="2480286"/>
                <a:ext cx="51146" cy="29758"/>
              </a:xfrm>
              <a:custGeom>
                <a:avLst/>
                <a:gdLst>
                  <a:gd name="connsiteX0" fmla="*/ 0 w 51146"/>
                  <a:gd name="connsiteY0" fmla="*/ 0 h 29758"/>
                  <a:gd name="connsiteX1" fmla="*/ 51147 w 51146"/>
                  <a:gd name="connsiteY1" fmla="*/ 0 h 29758"/>
                  <a:gd name="connsiteX2" fmla="*/ 51147 w 51146"/>
                  <a:gd name="connsiteY2" fmla="*/ 29758 h 29758"/>
                  <a:gd name="connsiteX3" fmla="*/ 0 w 51146"/>
                  <a:gd name="connsiteY3" fmla="*/ 29758 h 2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46" h="29758">
                    <a:moveTo>
                      <a:pt x="0" y="0"/>
                    </a:moveTo>
                    <a:lnTo>
                      <a:pt x="51147" y="0"/>
                    </a:lnTo>
                    <a:lnTo>
                      <a:pt x="51147" y="29758"/>
                    </a:lnTo>
                    <a:lnTo>
                      <a:pt x="0" y="29758"/>
                    </a:lnTo>
                    <a:close/>
                  </a:path>
                </a:pathLst>
              </a:custGeom>
              <a:grpFill/>
              <a:ln w="9239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A739EEA6-3E33-4807-BEAF-6A70117C43DC}"/>
                  </a:ext>
                </a:extLst>
              </p:cNvPr>
              <p:cNvSpPr/>
              <p:nvPr/>
            </p:nvSpPr>
            <p:spPr>
              <a:xfrm>
                <a:off x="9213211" y="2385432"/>
                <a:ext cx="51146" cy="29758"/>
              </a:xfrm>
              <a:custGeom>
                <a:avLst/>
                <a:gdLst>
                  <a:gd name="connsiteX0" fmla="*/ 0 w 51146"/>
                  <a:gd name="connsiteY0" fmla="*/ 0 h 29758"/>
                  <a:gd name="connsiteX1" fmla="*/ 51147 w 51146"/>
                  <a:gd name="connsiteY1" fmla="*/ 0 h 29758"/>
                  <a:gd name="connsiteX2" fmla="*/ 51147 w 51146"/>
                  <a:gd name="connsiteY2" fmla="*/ 29758 h 29758"/>
                  <a:gd name="connsiteX3" fmla="*/ 0 w 51146"/>
                  <a:gd name="connsiteY3" fmla="*/ 29758 h 2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46" h="29758">
                    <a:moveTo>
                      <a:pt x="0" y="0"/>
                    </a:moveTo>
                    <a:lnTo>
                      <a:pt x="51147" y="0"/>
                    </a:lnTo>
                    <a:lnTo>
                      <a:pt x="51147" y="29758"/>
                    </a:lnTo>
                    <a:lnTo>
                      <a:pt x="0" y="29758"/>
                    </a:lnTo>
                    <a:close/>
                  </a:path>
                </a:pathLst>
              </a:custGeom>
              <a:grpFill/>
              <a:ln w="9239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8F827E9C-3CEC-461C-A8E7-E34C886367B7}"/>
                  </a:ext>
                </a:extLst>
              </p:cNvPr>
              <p:cNvSpPr/>
              <p:nvPr/>
            </p:nvSpPr>
            <p:spPr>
              <a:xfrm>
                <a:off x="9653074" y="2385432"/>
                <a:ext cx="60446" cy="29758"/>
              </a:xfrm>
              <a:custGeom>
                <a:avLst/>
                <a:gdLst>
                  <a:gd name="connsiteX0" fmla="*/ 0 w 60446"/>
                  <a:gd name="connsiteY0" fmla="*/ 0 h 29758"/>
                  <a:gd name="connsiteX1" fmla="*/ 60446 w 60446"/>
                  <a:gd name="connsiteY1" fmla="*/ 0 h 29758"/>
                  <a:gd name="connsiteX2" fmla="*/ 60446 w 60446"/>
                  <a:gd name="connsiteY2" fmla="*/ 29758 h 29758"/>
                  <a:gd name="connsiteX3" fmla="*/ 0 w 60446"/>
                  <a:gd name="connsiteY3" fmla="*/ 29758 h 2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46" h="29758">
                    <a:moveTo>
                      <a:pt x="0" y="0"/>
                    </a:moveTo>
                    <a:lnTo>
                      <a:pt x="60446" y="0"/>
                    </a:lnTo>
                    <a:lnTo>
                      <a:pt x="60446" y="29758"/>
                    </a:lnTo>
                    <a:lnTo>
                      <a:pt x="0" y="29758"/>
                    </a:lnTo>
                    <a:close/>
                  </a:path>
                </a:pathLst>
              </a:custGeom>
              <a:grpFill/>
              <a:ln w="9239" cap="flat">
                <a:solidFill>
                  <a:srgbClr val="FC997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7" name="Freeform 24">
            <a:extLst>
              <a:ext uri="{FF2B5EF4-FFF2-40B4-BE49-F238E27FC236}">
                <a16:creationId xmlns:a16="http://schemas.microsoft.com/office/drawing/2014/main" id="{13A5CCC2-6508-40C5-B1F7-232AF94E0E2C}"/>
              </a:ext>
            </a:extLst>
          </p:cNvPr>
          <p:cNvSpPr>
            <a:spLocks noEditPoints="1"/>
          </p:cNvSpPr>
          <p:nvPr/>
        </p:nvSpPr>
        <p:spPr bwMode="auto">
          <a:xfrm>
            <a:off x="254636" y="644087"/>
            <a:ext cx="149709" cy="161183"/>
          </a:xfrm>
          <a:custGeom>
            <a:avLst/>
            <a:gdLst>
              <a:gd name="T0" fmla="*/ 81 w 1058"/>
              <a:gd name="T1" fmla="*/ 1141 h 1141"/>
              <a:gd name="T2" fmla="*/ 91 w 1058"/>
              <a:gd name="T3" fmla="*/ 1140 h 1141"/>
              <a:gd name="T4" fmla="*/ 101 w 1058"/>
              <a:gd name="T5" fmla="*/ 1131 h 1141"/>
              <a:gd name="T6" fmla="*/ 206 w 1058"/>
              <a:gd name="T7" fmla="*/ 1129 h 1141"/>
              <a:gd name="T8" fmla="*/ 206 w 1058"/>
              <a:gd name="T9" fmla="*/ 1115 h 1141"/>
              <a:gd name="T10" fmla="*/ 120 w 1058"/>
              <a:gd name="T11" fmla="*/ 1112 h 1141"/>
              <a:gd name="T12" fmla="*/ 352 w 1058"/>
              <a:gd name="T13" fmla="*/ 962 h 1141"/>
              <a:gd name="T14" fmla="*/ 365 w 1058"/>
              <a:gd name="T15" fmla="*/ 968 h 1141"/>
              <a:gd name="T16" fmla="*/ 378 w 1058"/>
              <a:gd name="T17" fmla="*/ 962 h 1141"/>
              <a:gd name="T18" fmla="*/ 994 w 1058"/>
              <a:gd name="T19" fmla="*/ 347 h 1141"/>
              <a:gd name="T20" fmla="*/ 997 w 1058"/>
              <a:gd name="T21" fmla="*/ 343 h 1141"/>
              <a:gd name="T22" fmla="*/ 1015 w 1058"/>
              <a:gd name="T23" fmla="*/ 325 h 1141"/>
              <a:gd name="T24" fmla="*/ 1051 w 1058"/>
              <a:gd name="T25" fmla="*/ 256 h 1141"/>
              <a:gd name="T26" fmla="*/ 1058 w 1058"/>
              <a:gd name="T27" fmla="*/ 180 h 1141"/>
              <a:gd name="T28" fmla="*/ 1036 w 1058"/>
              <a:gd name="T29" fmla="*/ 106 h 1141"/>
              <a:gd name="T30" fmla="*/ 1000 w 1058"/>
              <a:gd name="T31" fmla="*/ 59 h 1141"/>
              <a:gd name="T32" fmla="*/ 954 w 1058"/>
              <a:gd name="T33" fmla="*/ 23 h 1141"/>
              <a:gd name="T34" fmla="*/ 879 w 1058"/>
              <a:gd name="T35" fmla="*/ 1 h 1141"/>
              <a:gd name="T36" fmla="*/ 840 w 1058"/>
              <a:gd name="T37" fmla="*/ 1 h 1141"/>
              <a:gd name="T38" fmla="*/ 765 w 1058"/>
              <a:gd name="T39" fmla="*/ 23 h 1141"/>
              <a:gd name="T40" fmla="*/ 719 w 1058"/>
              <a:gd name="T41" fmla="*/ 59 h 1141"/>
              <a:gd name="T42" fmla="*/ 713 w 1058"/>
              <a:gd name="T43" fmla="*/ 64 h 1141"/>
              <a:gd name="T44" fmla="*/ 710 w 1058"/>
              <a:gd name="T45" fmla="*/ 66 h 1141"/>
              <a:gd name="T46" fmla="*/ 92 w 1058"/>
              <a:gd name="T47" fmla="*/ 687 h 1141"/>
              <a:gd name="T48" fmla="*/ 97 w 1058"/>
              <a:gd name="T49" fmla="*/ 707 h 1141"/>
              <a:gd name="T50" fmla="*/ 6 w 1058"/>
              <a:gd name="T51" fmla="*/ 880 h 1141"/>
              <a:gd name="T52" fmla="*/ 1 w 1058"/>
              <a:gd name="T53" fmla="*/ 899 h 1141"/>
              <a:gd name="T54" fmla="*/ 69 w 1058"/>
              <a:gd name="T55" fmla="*/ 1137 h 1141"/>
              <a:gd name="T56" fmla="*/ 735 w 1058"/>
              <a:gd name="T57" fmla="*/ 96 h 1141"/>
              <a:gd name="T58" fmla="*/ 739 w 1058"/>
              <a:gd name="T59" fmla="*/ 93 h 1141"/>
              <a:gd name="T60" fmla="*/ 744 w 1058"/>
              <a:gd name="T61" fmla="*/ 87 h 1141"/>
              <a:gd name="T62" fmla="*/ 770 w 1058"/>
              <a:gd name="T63" fmla="*/ 64 h 1141"/>
              <a:gd name="T64" fmla="*/ 859 w 1058"/>
              <a:gd name="T65" fmla="*/ 38 h 1141"/>
              <a:gd name="T66" fmla="*/ 950 w 1058"/>
              <a:gd name="T67" fmla="*/ 64 h 1141"/>
              <a:gd name="T68" fmla="*/ 994 w 1058"/>
              <a:gd name="T69" fmla="*/ 111 h 1141"/>
              <a:gd name="T70" fmla="*/ 1019 w 1058"/>
              <a:gd name="T71" fmla="*/ 230 h 1141"/>
              <a:gd name="T72" fmla="*/ 973 w 1058"/>
              <a:gd name="T73" fmla="*/ 312 h 1141"/>
              <a:gd name="T74" fmla="*/ 968 w 1058"/>
              <a:gd name="T75" fmla="*/ 318 h 1141"/>
              <a:gd name="T76" fmla="*/ 964 w 1058"/>
              <a:gd name="T77" fmla="*/ 321 h 1141"/>
              <a:gd name="T78" fmla="*/ 365 w 1058"/>
              <a:gd name="T79" fmla="*/ 922 h 1141"/>
              <a:gd name="T80" fmla="*/ 177 w 1058"/>
              <a:gd name="T81" fmla="*/ 735 h 1141"/>
              <a:gd name="T82" fmla="*/ 735 w 1058"/>
              <a:gd name="T83" fmla="*/ 9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1141">
                <a:moveTo>
                  <a:pt x="78" y="1141"/>
                </a:moveTo>
                <a:lnTo>
                  <a:pt x="81" y="1141"/>
                </a:lnTo>
                <a:lnTo>
                  <a:pt x="84" y="1141"/>
                </a:lnTo>
                <a:lnTo>
                  <a:pt x="91" y="1140"/>
                </a:lnTo>
                <a:lnTo>
                  <a:pt x="97" y="1135"/>
                </a:lnTo>
                <a:lnTo>
                  <a:pt x="101" y="1131"/>
                </a:lnTo>
                <a:lnTo>
                  <a:pt x="199" y="1131"/>
                </a:lnTo>
                <a:lnTo>
                  <a:pt x="206" y="1129"/>
                </a:lnTo>
                <a:lnTo>
                  <a:pt x="208" y="1122"/>
                </a:lnTo>
                <a:lnTo>
                  <a:pt x="206" y="1115"/>
                </a:lnTo>
                <a:lnTo>
                  <a:pt x="199" y="1112"/>
                </a:lnTo>
                <a:lnTo>
                  <a:pt x="120" y="1112"/>
                </a:lnTo>
                <a:lnTo>
                  <a:pt x="310" y="922"/>
                </a:lnTo>
                <a:lnTo>
                  <a:pt x="352" y="962"/>
                </a:lnTo>
                <a:lnTo>
                  <a:pt x="357" y="967"/>
                </a:lnTo>
                <a:lnTo>
                  <a:pt x="365" y="968"/>
                </a:lnTo>
                <a:lnTo>
                  <a:pt x="372" y="967"/>
                </a:lnTo>
                <a:lnTo>
                  <a:pt x="378" y="962"/>
                </a:lnTo>
                <a:lnTo>
                  <a:pt x="993" y="348"/>
                </a:lnTo>
                <a:lnTo>
                  <a:pt x="994" y="347"/>
                </a:lnTo>
                <a:lnTo>
                  <a:pt x="994" y="345"/>
                </a:lnTo>
                <a:lnTo>
                  <a:pt x="997" y="343"/>
                </a:lnTo>
                <a:lnTo>
                  <a:pt x="1000" y="340"/>
                </a:lnTo>
                <a:lnTo>
                  <a:pt x="1015" y="325"/>
                </a:lnTo>
                <a:lnTo>
                  <a:pt x="1036" y="292"/>
                </a:lnTo>
                <a:lnTo>
                  <a:pt x="1051" y="256"/>
                </a:lnTo>
                <a:lnTo>
                  <a:pt x="1058" y="219"/>
                </a:lnTo>
                <a:lnTo>
                  <a:pt x="1058" y="180"/>
                </a:lnTo>
                <a:lnTo>
                  <a:pt x="1051" y="142"/>
                </a:lnTo>
                <a:lnTo>
                  <a:pt x="1036" y="106"/>
                </a:lnTo>
                <a:lnTo>
                  <a:pt x="1015" y="73"/>
                </a:lnTo>
                <a:lnTo>
                  <a:pt x="1000" y="59"/>
                </a:lnTo>
                <a:lnTo>
                  <a:pt x="986" y="44"/>
                </a:lnTo>
                <a:lnTo>
                  <a:pt x="954" y="23"/>
                </a:lnTo>
                <a:lnTo>
                  <a:pt x="918" y="8"/>
                </a:lnTo>
                <a:lnTo>
                  <a:pt x="879" y="1"/>
                </a:lnTo>
                <a:lnTo>
                  <a:pt x="859" y="0"/>
                </a:lnTo>
                <a:lnTo>
                  <a:pt x="840" y="1"/>
                </a:lnTo>
                <a:lnTo>
                  <a:pt x="801" y="8"/>
                </a:lnTo>
                <a:lnTo>
                  <a:pt x="765" y="23"/>
                </a:lnTo>
                <a:lnTo>
                  <a:pt x="734" y="44"/>
                </a:lnTo>
                <a:lnTo>
                  <a:pt x="719" y="59"/>
                </a:lnTo>
                <a:lnTo>
                  <a:pt x="716" y="62"/>
                </a:lnTo>
                <a:lnTo>
                  <a:pt x="713" y="64"/>
                </a:lnTo>
                <a:lnTo>
                  <a:pt x="712" y="64"/>
                </a:lnTo>
                <a:lnTo>
                  <a:pt x="710" y="66"/>
                </a:lnTo>
                <a:lnTo>
                  <a:pt x="97" y="680"/>
                </a:lnTo>
                <a:lnTo>
                  <a:pt x="92" y="687"/>
                </a:lnTo>
                <a:lnTo>
                  <a:pt x="92" y="701"/>
                </a:lnTo>
                <a:lnTo>
                  <a:pt x="97" y="707"/>
                </a:lnTo>
                <a:lnTo>
                  <a:pt x="137" y="748"/>
                </a:lnTo>
                <a:lnTo>
                  <a:pt x="6" y="880"/>
                </a:lnTo>
                <a:lnTo>
                  <a:pt x="0" y="889"/>
                </a:lnTo>
                <a:lnTo>
                  <a:pt x="1" y="899"/>
                </a:lnTo>
                <a:lnTo>
                  <a:pt x="65" y="1127"/>
                </a:lnTo>
                <a:lnTo>
                  <a:pt x="69" y="1137"/>
                </a:lnTo>
                <a:lnTo>
                  <a:pt x="78" y="1141"/>
                </a:lnTo>
                <a:close/>
                <a:moveTo>
                  <a:pt x="735" y="96"/>
                </a:moveTo>
                <a:lnTo>
                  <a:pt x="736" y="95"/>
                </a:lnTo>
                <a:lnTo>
                  <a:pt x="739" y="93"/>
                </a:lnTo>
                <a:lnTo>
                  <a:pt x="741" y="90"/>
                </a:lnTo>
                <a:lnTo>
                  <a:pt x="744" y="87"/>
                </a:lnTo>
                <a:lnTo>
                  <a:pt x="746" y="85"/>
                </a:lnTo>
                <a:lnTo>
                  <a:pt x="770" y="64"/>
                </a:lnTo>
                <a:lnTo>
                  <a:pt x="827" y="40"/>
                </a:lnTo>
                <a:lnTo>
                  <a:pt x="859" y="38"/>
                </a:lnTo>
                <a:lnTo>
                  <a:pt x="892" y="40"/>
                </a:lnTo>
                <a:lnTo>
                  <a:pt x="950" y="64"/>
                </a:lnTo>
                <a:lnTo>
                  <a:pt x="973" y="85"/>
                </a:lnTo>
                <a:lnTo>
                  <a:pt x="994" y="111"/>
                </a:lnTo>
                <a:lnTo>
                  <a:pt x="1019" y="168"/>
                </a:lnTo>
                <a:lnTo>
                  <a:pt x="1019" y="230"/>
                </a:lnTo>
                <a:lnTo>
                  <a:pt x="994" y="288"/>
                </a:lnTo>
                <a:lnTo>
                  <a:pt x="973" y="312"/>
                </a:lnTo>
                <a:lnTo>
                  <a:pt x="971" y="315"/>
                </a:lnTo>
                <a:lnTo>
                  <a:pt x="968" y="318"/>
                </a:lnTo>
                <a:lnTo>
                  <a:pt x="966" y="319"/>
                </a:lnTo>
                <a:lnTo>
                  <a:pt x="964" y="321"/>
                </a:lnTo>
                <a:lnTo>
                  <a:pt x="963" y="324"/>
                </a:lnTo>
                <a:lnTo>
                  <a:pt x="365" y="922"/>
                </a:lnTo>
                <a:lnTo>
                  <a:pt x="324" y="880"/>
                </a:lnTo>
                <a:lnTo>
                  <a:pt x="177" y="735"/>
                </a:lnTo>
                <a:lnTo>
                  <a:pt x="137" y="694"/>
                </a:lnTo>
                <a:lnTo>
                  <a:pt x="735" y="96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84EA0EC8-6034-4335-935A-9C41CC94D55F}"/>
              </a:ext>
            </a:extLst>
          </p:cNvPr>
          <p:cNvSpPr>
            <a:spLocks noEditPoints="1"/>
          </p:cNvSpPr>
          <p:nvPr/>
        </p:nvSpPr>
        <p:spPr bwMode="auto">
          <a:xfrm>
            <a:off x="282627" y="654691"/>
            <a:ext cx="110691" cy="110707"/>
          </a:xfrm>
          <a:custGeom>
            <a:avLst/>
            <a:gdLst>
              <a:gd name="T0" fmla="*/ 153 w 781"/>
              <a:gd name="T1" fmla="*/ 778 h 782"/>
              <a:gd name="T2" fmla="*/ 158 w 781"/>
              <a:gd name="T3" fmla="*/ 782 h 782"/>
              <a:gd name="T4" fmla="*/ 166 w 781"/>
              <a:gd name="T5" fmla="*/ 782 h 782"/>
              <a:gd name="T6" fmla="*/ 173 w 781"/>
              <a:gd name="T7" fmla="*/ 782 h 782"/>
              <a:gd name="T8" fmla="*/ 179 w 781"/>
              <a:gd name="T9" fmla="*/ 778 h 782"/>
              <a:gd name="T10" fmla="*/ 572 w 781"/>
              <a:gd name="T11" fmla="*/ 385 h 782"/>
              <a:gd name="T12" fmla="*/ 576 w 781"/>
              <a:gd name="T13" fmla="*/ 390 h 782"/>
              <a:gd name="T14" fmla="*/ 584 w 781"/>
              <a:gd name="T15" fmla="*/ 395 h 782"/>
              <a:gd name="T16" fmla="*/ 591 w 781"/>
              <a:gd name="T17" fmla="*/ 396 h 782"/>
              <a:gd name="T18" fmla="*/ 598 w 781"/>
              <a:gd name="T19" fmla="*/ 395 h 782"/>
              <a:gd name="T20" fmla="*/ 604 w 781"/>
              <a:gd name="T21" fmla="*/ 390 h 782"/>
              <a:gd name="T22" fmla="*/ 735 w 781"/>
              <a:gd name="T23" fmla="*/ 259 h 782"/>
              <a:gd name="T24" fmla="*/ 741 w 781"/>
              <a:gd name="T25" fmla="*/ 252 h 782"/>
              <a:gd name="T26" fmla="*/ 741 w 781"/>
              <a:gd name="T27" fmla="*/ 245 h 782"/>
              <a:gd name="T28" fmla="*/ 741 w 781"/>
              <a:gd name="T29" fmla="*/ 238 h 782"/>
              <a:gd name="T30" fmla="*/ 735 w 781"/>
              <a:gd name="T31" fmla="*/ 232 h 782"/>
              <a:gd name="T32" fmla="*/ 729 w 781"/>
              <a:gd name="T33" fmla="*/ 226 h 782"/>
              <a:gd name="T34" fmla="*/ 748 w 781"/>
              <a:gd name="T35" fmla="*/ 210 h 782"/>
              <a:gd name="T36" fmla="*/ 764 w 781"/>
              <a:gd name="T37" fmla="*/ 190 h 782"/>
              <a:gd name="T38" fmla="*/ 781 w 781"/>
              <a:gd name="T39" fmla="*/ 147 h 782"/>
              <a:gd name="T40" fmla="*/ 781 w 781"/>
              <a:gd name="T41" fmla="*/ 99 h 782"/>
              <a:gd name="T42" fmla="*/ 764 w 781"/>
              <a:gd name="T43" fmla="*/ 55 h 782"/>
              <a:gd name="T44" fmla="*/ 748 w 781"/>
              <a:gd name="T45" fmla="*/ 36 h 782"/>
              <a:gd name="T46" fmla="*/ 729 w 781"/>
              <a:gd name="T47" fmla="*/ 20 h 782"/>
              <a:gd name="T48" fmla="*/ 684 w 781"/>
              <a:gd name="T49" fmla="*/ 3 h 782"/>
              <a:gd name="T50" fmla="*/ 660 w 781"/>
              <a:gd name="T51" fmla="*/ 0 h 782"/>
              <a:gd name="T52" fmla="*/ 637 w 781"/>
              <a:gd name="T53" fmla="*/ 3 h 782"/>
              <a:gd name="T54" fmla="*/ 592 w 781"/>
              <a:gd name="T55" fmla="*/ 20 h 782"/>
              <a:gd name="T56" fmla="*/ 573 w 781"/>
              <a:gd name="T57" fmla="*/ 37 h 782"/>
              <a:gd name="T58" fmla="*/ 558 w 781"/>
              <a:gd name="T59" fmla="*/ 55 h 782"/>
              <a:gd name="T60" fmla="*/ 547 w 781"/>
              <a:gd name="T61" fmla="*/ 45 h 782"/>
              <a:gd name="T62" fmla="*/ 542 w 781"/>
              <a:gd name="T63" fmla="*/ 40 h 782"/>
              <a:gd name="T64" fmla="*/ 527 w 781"/>
              <a:gd name="T65" fmla="*/ 40 h 782"/>
              <a:gd name="T66" fmla="*/ 520 w 781"/>
              <a:gd name="T67" fmla="*/ 45 h 782"/>
              <a:gd name="T68" fmla="*/ 389 w 781"/>
              <a:gd name="T69" fmla="*/ 176 h 782"/>
              <a:gd name="T70" fmla="*/ 385 w 781"/>
              <a:gd name="T71" fmla="*/ 182 h 782"/>
              <a:gd name="T72" fmla="*/ 385 w 781"/>
              <a:gd name="T73" fmla="*/ 196 h 782"/>
              <a:gd name="T74" fmla="*/ 389 w 781"/>
              <a:gd name="T75" fmla="*/ 203 h 782"/>
              <a:gd name="T76" fmla="*/ 399 w 781"/>
              <a:gd name="T77" fmla="*/ 212 h 782"/>
              <a:gd name="T78" fmla="*/ 6 w 781"/>
              <a:gd name="T79" fmla="*/ 604 h 782"/>
              <a:gd name="T80" fmla="*/ 1 w 781"/>
              <a:gd name="T81" fmla="*/ 611 h 782"/>
              <a:gd name="T82" fmla="*/ 0 w 781"/>
              <a:gd name="T83" fmla="*/ 618 h 782"/>
              <a:gd name="T84" fmla="*/ 1 w 781"/>
              <a:gd name="T85" fmla="*/ 625 h 782"/>
              <a:gd name="T86" fmla="*/ 6 w 781"/>
              <a:gd name="T87" fmla="*/ 631 h 782"/>
              <a:gd name="T88" fmla="*/ 153 w 781"/>
              <a:gd name="T89" fmla="*/ 778 h 782"/>
              <a:gd name="T90" fmla="*/ 535 w 781"/>
              <a:gd name="T91" fmla="*/ 85 h 782"/>
              <a:gd name="T92" fmla="*/ 615 w 781"/>
              <a:gd name="T93" fmla="*/ 166 h 782"/>
              <a:gd name="T94" fmla="*/ 687 w 781"/>
              <a:gd name="T95" fmla="*/ 238 h 782"/>
              <a:gd name="T96" fmla="*/ 687 w 781"/>
              <a:gd name="T97" fmla="*/ 238 h 782"/>
              <a:gd name="T98" fmla="*/ 694 w 781"/>
              <a:gd name="T99" fmla="*/ 245 h 782"/>
              <a:gd name="T100" fmla="*/ 591 w 781"/>
              <a:gd name="T101" fmla="*/ 350 h 782"/>
              <a:gd name="T102" fmla="*/ 431 w 781"/>
              <a:gd name="T103" fmla="*/ 189 h 782"/>
              <a:gd name="T104" fmla="*/ 535 w 781"/>
              <a:gd name="T105" fmla="*/ 85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1" h="782">
                <a:moveTo>
                  <a:pt x="153" y="778"/>
                </a:moveTo>
                <a:lnTo>
                  <a:pt x="158" y="782"/>
                </a:lnTo>
                <a:lnTo>
                  <a:pt x="166" y="782"/>
                </a:lnTo>
                <a:lnTo>
                  <a:pt x="173" y="782"/>
                </a:lnTo>
                <a:lnTo>
                  <a:pt x="179" y="778"/>
                </a:lnTo>
                <a:lnTo>
                  <a:pt x="572" y="385"/>
                </a:lnTo>
                <a:lnTo>
                  <a:pt x="576" y="390"/>
                </a:lnTo>
                <a:lnTo>
                  <a:pt x="584" y="395"/>
                </a:lnTo>
                <a:lnTo>
                  <a:pt x="591" y="396"/>
                </a:lnTo>
                <a:lnTo>
                  <a:pt x="598" y="395"/>
                </a:lnTo>
                <a:lnTo>
                  <a:pt x="604" y="390"/>
                </a:lnTo>
                <a:lnTo>
                  <a:pt x="735" y="259"/>
                </a:lnTo>
                <a:lnTo>
                  <a:pt x="741" y="252"/>
                </a:lnTo>
                <a:lnTo>
                  <a:pt x="741" y="245"/>
                </a:lnTo>
                <a:lnTo>
                  <a:pt x="741" y="238"/>
                </a:lnTo>
                <a:lnTo>
                  <a:pt x="735" y="232"/>
                </a:lnTo>
                <a:lnTo>
                  <a:pt x="729" y="226"/>
                </a:lnTo>
                <a:lnTo>
                  <a:pt x="748" y="210"/>
                </a:lnTo>
                <a:lnTo>
                  <a:pt x="764" y="190"/>
                </a:lnTo>
                <a:lnTo>
                  <a:pt x="781" y="147"/>
                </a:lnTo>
                <a:lnTo>
                  <a:pt x="781" y="99"/>
                </a:lnTo>
                <a:lnTo>
                  <a:pt x="764" y="55"/>
                </a:lnTo>
                <a:lnTo>
                  <a:pt x="748" y="36"/>
                </a:lnTo>
                <a:lnTo>
                  <a:pt x="729" y="20"/>
                </a:lnTo>
                <a:lnTo>
                  <a:pt x="684" y="3"/>
                </a:lnTo>
                <a:lnTo>
                  <a:pt x="660" y="0"/>
                </a:lnTo>
                <a:lnTo>
                  <a:pt x="637" y="3"/>
                </a:lnTo>
                <a:lnTo>
                  <a:pt x="592" y="20"/>
                </a:lnTo>
                <a:lnTo>
                  <a:pt x="573" y="37"/>
                </a:lnTo>
                <a:lnTo>
                  <a:pt x="558" y="55"/>
                </a:lnTo>
                <a:lnTo>
                  <a:pt x="547" y="45"/>
                </a:lnTo>
                <a:lnTo>
                  <a:pt x="542" y="40"/>
                </a:lnTo>
                <a:lnTo>
                  <a:pt x="527" y="40"/>
                </a:lnTo>
                <a:lnTo>
                  <a:pt x="520" y="45"/>
                </a:lnTo>
                <a:lnTo>
                  <a:pt x="389" y="176"/>
                </a:lnTo>
                <a:lnTo>
                  <a:pt x="385" y="182"/>
                </a:lnTo>
                <a:lnTo>
                  <a:pt x="385" y="196"/>
                </a:lnTo>
                <a:lnTo>
                  <a:pt x="389" y="203"/>
                </a:lnTo>
                <a:lnTo>
                  <a:pt x="399" y="212"/>
                </a:lnTo>
                <a:lnTo>
                  <a:pt x="6" y="604"/>
                </a:lnTo>
                <a:lnTo>
                  <a:pt x="1" y="611"/>
                </a:lnTo>
                <a:lnTo>
                  <a:pt x="0" y="618"/>
                </a:lnTo>
                <a:lnTo>
                  <a:pt x="1" y="625"/>
                </a:lnTo>
                <a:lnTo>
                  <a:pt x="6" y="631"/>
                </a:lnTo>
                <a:lnTo>
                  <a:pt x="153" y="778"/>
                </a:lnTo>
                <a:close/>
                <a:moveTo>
                  <a:pt x="535" y="85"/>
                </a:moveTo>
                <a:lnTo>
                  <a:pt x="615" y="166"/>
                </a:lnTo>
                <a:lnTo>
                  <a:pt x="687" y="238"/>
                </a:lnTo>
                <a:lnTo>
                  <a:pt x="687" y="238"/>
                </a:lnTo>
                <a:lnTo>
                  <a:pt x="694" y="245"/>
                </a:lnTo>
                <a:lnTo>
                  <a:pt x="591" y="350"/>
                </a:lnTo>
                <a:lnTo>
                  <a:pt x="431" y="189"/>
                </a:lnTo>
                <a:lnTo>
                  <a:pt x="535" y="85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5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>
                  <a:ln w="3175">
                    <a:noFill/>
                  </a:ln>
                  <a:solidFill>
                    <a:srgbClr val="363B64"/>
                  </a:solidFill>
                </a:rPr>
                <a:t>D</a:t>
              </a:r>
              <a:r>
                <a:rPr lang="en-US" altLang="ko-KR" sz="1200" kern="0">
                  <a:ln w="3175">
                    <a:noFill/>
                  </a:ln>
                  <a:solidFill>
                    <a:srgbClr val="363B64"/>
                  </a:solidFill>
                </a:rPr>
                <a:t>iagram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224" y="801454"/>
              <a:ext cx="122990" cy="2545"/>
              <a:chOff x="2701" y="1475"/>
              <a:chExt cx="290" cy="6"/>
            </a:xfrm>
            <a:solidFill>
              <a:srgbClr val="363B64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defRPr/>
              </a:pPr>
              <a:r>
                <a:rPr lang="en-US" altLang="ko-KR" sz="2000" b="1" kern="0">
                  <a:solidFill>
                    <a:srgbClr val="363B64"/>
                  </a:solidFill>
                </a:rPr>
                <a:t>Context Diagram 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장</a:t>
              </a:r>
              <a:r>
                <a:rPr lang="en-US" altLang="ko-KR" sz="2000" b="1" kern="0">
                  <a:solidFill>
                    <a:srgbClr val="363B64"/>
                  </a:solidFill>
                </a:rPr>
                <a:t>, </a:t>
              </a:r>
              <a:r>
                <a:rPr lang="ko-KR" altLang="en-US" sz="2000" b="1" kern="0">
                  <a:solidFill>
                    <a:srgbClr val="363B64"/>
                  </a:solidFill>
                </a:rPr>
                <a:t>단점</a:t>
              </a: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7" name="Freeform 24">
            <a:extLst>
              <a:ext uri="{FF2B5EF4-FFF2-40B4-BE49-F238E27FC236}">
                <a16:creationId xmlns:a16="http://schemas.microsoft.com/office/drawing/2014/main" id="{13A5CCC2-6508-40C5-B1F7-232AF94E0E2C}"/>
              </a:ext>
            </a:extLst>
          </p:cNvPr>
          <p:cNvSpPr>
            <a:spLocks noEditPoints="1"/>
          </p:cNvSpPr>
          <p:nvPr/>
        </p:nvSpPr>
        <p:spPr bwMode="auto">
          <a:xfrm>
            <a:off x="254636" y="644087"/>
            <a:ext cx="149709" cy="161183"/>
          </a:xfrm>
          <a:custGeom>
            <a:avLst/>
            <a:gdLst>
              <a:gd name="T0" fmla="*/ 81 w 1058"/>
              <a:gd name="T1" fmla="*/ 1141 h 1141"/>
              <a:gd name="T2" fmla="*/ 91 w 1058"/>
              <a:gd name="T3" fmla="*/ 1140 h 1141"/>
              <a:gd name="T4" fmla="*/ 101 w 1058"/>
              <a:gd name="T5" fmla="*/ 1131 h 1141"/>
              <a:gd name="T6" fmla="*/ 206 w 1058"/>
              <a:gd name="T7" fmla="*/ 1129 h 1141"/>
              <a:gd name="T8" fmla="*/ 206 w 1058"/>
              <a:gd name="T9" fmla="*/ 1115 h 1141"/>
              <a:gd name="T10" fmla="*/ 120 w 1058"/>
              <a:gd name="T11" fmla="*/ 1112 h 1141"/>
              <a:gd name="T12" fmla="*/ 352 w 1058"/>
              <a:gd name="T13" fmla="*/ 962 h 1141"/>
              <a:gd name="T14" fmla="*/ 365 w 1058"/>
              <a:gd name="T15" fmla="*/ 968 h 1141"/>
              <a:gd name="T16" fmla="*/ 378 w 1058"/>
              <a:gd name="T17" fmla="*/ 962 h 1141"/>
              <a:gd name="T18" fmla="*/ 994 w 1058"/>
              <a:gd name="T19" fmla="*/ 347 h 1141"/>
              <a:gd name="T20" fmla="*/ 997 w 1058"/>
              <a:gd name="T21" fmla="*/ 343 h 1141"/>
              <a:gd name="T22" fmla="*/ 1015 w 1058"/>
              <a:gd name="T23" fmla="*/ 325 h 1141"/>
              <a:gd name="T24" fmla="*/ 1051 w 1058"/>
              <a:gd name="T25" fmla="*/ 256 h 1141"/>
              <a:gd name="T26" fmla="*/ 1058 w 1058"/>
              <a:gd name="T27" fmla="*/ 180 h 1141"/>
              <a:gd name="T28" fmla="*/ 1036 w 1058"/>
              <a:gd name="T29" fmla="*/ 106 h 1141"/>
              <a:gd name="T30" fmla="*/ 1000 w 1058"/>
              <a:gd name="T31" fmla="*/ 59 h 1141"/>
              <a:gd name="T32" fmla="*/ 954 w 1058"/>
              <a:gd name="T33" fmla="*/ 23 h 1141"/>
              <a:gd name="T34" fmla="*/ 879 w 1058"/>
              <a:gd name="T35" fmla="*/ 1 h 1141"/>
              <a:gd name="T36" fmla="*/ 840 w 1058"/>
              <a:gd name="T37" fmla="*/ 1 h 1141"/>
              <a:gd name="T38" fmla="*/ 765 w 1058"/>
              <a:gd name="T39" fmla="*/ 23 h 1141"/>
              <a:gd name="T40" fmla="*/ 719 w 1058"/>
              <a:gd name="T41" fmla="*/ 59 h 1141"/>
              <a:gd name="T42" fmla="*/ 713 w 1058"/>
              <a:gd name="T43" fmla="*/ 64 h 1141"/>
              <a:gd name="T44" fmla="*/ 710 w 1058"/>
              <a:gd name="T45" fmla="*/ 66 h 1141"/>
              <a:gd name="T46" fmla="*/ 92 w 1058"/>
              <a:gd name="T47" fmla="*/ 687 h 1141"/>
              <a:gd name="T48" fmla="*/ 97 w 1058"/>
              <a:gd name="T49" fmla="*/ 707 h 1141"/>
              <a:gd name="T50" fmla="*/ 6 w 1058"/>
              <a:gd name="T51" fmla="*/ 880 h 1141"/>
              <a:gd name="T52" fmla="*/ 1 w 1058"/>
              <a:gd name="T53" fmla="*/ 899 h 1141"/>
              <a:gd name="T54" fmla="*/ 69 w 1058"/>
              <a:gd name="T55" fmla="*/ 1137 h 1141"/>
              <a:gd name="T56" fmla="*/ 735 w 1058"/>
              <a:gd name="T57" fmla="*/ 96 h 1141"/>
              <a:gd name="T58" fmla="*/ 739 w 1058"/>
              <a:gd name="T59" fmla="*/ 93 h 1141"/>
              <a:gd name="T60" fmla="*/ 744 w 1058"/>
              <a:gd name="T61" fmla="*/ 87 h 1141"/>
              <a:gd name="T62" fmla="*/ 770 w 1058"/>
              <a:gd name="T63" fmla="*/ 64 h 1141"/>
              <a:gd name="T64" fmla="*/ 859 w 1058"/>
              <a:gd name="T65" fmla="*/ 38 h 1141"/>
              <a:gd name="T66" fmla="*/ 950 w 1058"/>
              <a:gd name="T67" fmla="*/ 64 h 1141"/>
              <a:gd name="T68" fmla="*/ 994 w 1058"/>
              <a:gd name="T69" fmla="*/ 111 h 1141"/>
              <a:gd name="T70" fmla="*/ 1019 w 1058"/>
              <a:gd name="T71" fmla="*/ 230 h 1141"/>
              <a:gd name="T72" fmla="*/ 973 w 1058"/>
              <a:gd name="T73" fmla="*/ 312 h 1141"/>
              <a:gd name="T74" fmla="*/ 968 w 1058"/>
              <a:gd name="T75" fmla="*/ 318 h 1141"/>
              <a:gd name="T76" fmla="*/ 964 w 1058"/>
              <a:gd name="T77" fmla="*/ 321 h 1141"/>
              <a:gd name="T78" fmla="*/ 365 w 1058"/>
              <a:gd name="T79" fmla="*/ 922 h 1141"/>
              <a:gd name="T80" fmla="*/ 177 w 1058"/>
              <a:gd name="T81" fmla="*/ 735 h 1141"/>
              <a:gd name="T82" fmla="*/ 735 w 1058"/>
              <a:gd name="T83" fmla="*/ 9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1141">
                <a:moveTo>
                  <a:pt x="78" y="1141"/>
                </a:moveTo>
                <a:lnTo>
                  <a:pt x="81" y="1141"/>
                </a:lnTo>
                <a:lnTo>
                  <a:pt x="84" y="1141"/>
                </a:lnTo>
                <a:lnTo>
                  <a:pt x="91" y="1140"/>
                </a:lnTo>
                <a:lnTo>
                  <a:pt x="97" y="1135"/>
                </a:lnTo>
                <a:lnTo>
                  <a:pt x="101" y="1131"/>
                </a:lnTo>
                <a:lnTo>
                  <a:pt x="199" y="1131"/>
                </a:lnTo>
                <a:lnTo>
                  <a:pt x="206" y="1129"/>
                </a:lnTo>
                <a:lnTo>
                  <a:pt x="208" y="1122"/>
                </a:lnTo>
                <a:lnTo>
                  <a:pt x="206" y="1115"/>
                </a:lnTo>
                <a:lnTo>
                  <a:pt x="199" y="1112"/>
                </a:lnTo>
                <a:lnTo>
                  <a:pt x="120" y="1112"/>
                </a:lnTo>
                <a:lnTo>
                  <a:pt x="310" y="922"/>
                </a:lnTo>
                <a:lnTo>
                  <a:pt x="352" y="962"/>
                </a:lnTo>
                <a:lnTo>
                  <a:pt x="357" y="967"/>
                </a:lnTo>
                <a:lnTo>
                  <a:pt x="365" y="968"/>
                </a:lnTo>
                <a:lnTo>
                  <a:pt x="372" y="967"/>
                </a:lnTo>
                <a:lnTo>
                  <a:pt x="378" y="962"/>
                </a:lnTo>
                <a:lnTo>
                  <a:pt x="993" y="348"/>
                </a:lnTo>
                <a:lnTo>
                  <a:pt x="994" y="347"/>
                </a:lnTo>
                <a:lnTo>
                  <a:pt x="994" y="345"/>
                </a:lnTo>
                <a:lnTo>
                  <a:pt x="997" y="343"/>
                </a:lnTo>
                <a:lnTo>
                  <a:pt x="1000" y="340"/>
                </a:lnTo>
                <a:lnTo>
                  <a:pt x="1015" y="325"/>
                </a:lnTo>
                <a:lnTo>
                  <a:pt x="1036" y="292"/>
                </a:lnTo>
                <a:lnTo>
                  <a:pt x="1051" y="256"/>
                </a:lnTo>
                <a:lnTo>
                  <a:pt x="1058" y="219"/>
                </a:lnTo>
                <a:lnTo>
                  <a:pt x="1058" y="180"/>
                </a:lnTo>
                <a:lnTo>
                  <a:pt x="1051" y="142"/>
                </a:lnTo>
                <a:lnTo>
                  <a:pt x="1036" y="106"/>
                </a:lnTo>
                <a:lnTo>
                  <a:pt x="1015" y="73"/>
                </a:lnTo>
                <a:lnTo>
                  <a:pt x="1000" y="59"/>
                </a:lnTo>
                <a:lnTo>
                  <a:pt x="986" y="44"/>
                </a:lnTo>
                <a:lnTo>
                  <a:pt x="954" y="23"/>
                </a:lnTo>
                <a:lnTo>
                  <a:pt x="918" y="8"/>
                </a:lnTo>
                <a:lnTo>
                  <a:pt x="879" y="1"/>
                </a:lnTo>
                <a:lnTo>
                  <a:pt x="859" y="0"/>
                </a:lnTo>
                <a:lnTo>
                  <a:pt x="840" y="1"/>
                </a:lnTo>
                <a:lnTo>
                  <a:pt x="801" y="8"/>
                </a:lnTo>
                <a:lnTo>
                  <a:pt x="765" y="23"/>
                </a:lnTo>
                <a:lnTo>
                  <a:pt x="734" y="44"/>
                </a:lnTo>
                <a:lnTo>
                  <a:pt x="719" y="59"/>
                </a:lnTo>
                <a:lnTo>
                  <a:pt x="716" y="62"/>
                </a:lnTo>
                <a:lnTo>
                  <a:pt x="713" y="64"/>
                </a:lnTo>
                <a:lnTo>
                  <a:pt x="712" y="64"/>
                </a:lnTo>
                <a:lnTo>
                  <a:pt x="710" y="66"/>
                </a:lnTo>
                <a:lnTo>
                  <a:pt x="97" y="680"/>
                </a:lnTo>
                <a:lnTo>
                  <a:pt x="92" y="687"/>
                </a:lnTo>
                <a:lnTo>
                  <a:pt x="92" y="701"/>
                </a:lnTo>
                <a:lnTo>
                  <a:pt x="97" y="707"/>
                </a:lnTo>
                <a:lnTo>
                  <a:pt x="137" y="748"/>
                </a:lnTo>
                <a:lnTo>
                  <a:pt x="6" y="880"/>
                </a:lnTo>
                <a:lnTo>
                  <a:pt x="0" y="889"/>
                </a:lnTo>
                <a:lnTo>
                  <a:pt x="1" y="899"/>
                </a:lnTo>
                <a:lnTo>
                  <a:pt x="65" y="1127"/>
                </a:lnTo>
                <a:lnTo>
                  <a:pt x="69" y="1137"/>
                </a:lnTo>
                <a:lnTo>
                  <a:pt x="78" y="1141"/>
                </a:lnTo>
                <a:close/>
                <a:moveTo>
                  <a:pt x="735" y="96"/>
                </a:moveTo>
                <a:lnTo>
                  <a:pt x="736" y="95"/>
                </a:lnTo>
                <a:lnTo>
                  <a:pt x="739" y="93"/>
                </a:lnTo>
                <a:lnTo>
                  <a:pt x="741" y="90"/>
                </a:lnTo>
                <a:lnTo>
                  <a:pt x="744" y="87"/>
                </a:lnTo>
                <a:lnTo>
                  <a:pt x="746" y="85"/>
                </a:lnTo>
                <a:lnTo>
                  <a:pt x="770" y="64"/>
                </a:lnTo>
                <a:lnTo>
                  <a:pt x="827" y="40"/>
                </a:lnTo>
                <a:lnTo>
                  <a:pt x="859" y="38"/>
                </a:lnTo>
                <a:lnTo>
                  <a:pt x="892" y="40"/>
                </a:lnTo>
                <a:lnTo>
                  <a:pt x="950" y="64"/>
                </a:lnTo>
                <a:lnTo>
                  <a:pt x="973" y="85"/>
                </a:lnTo>
                <a:lnTo>
                  <a:pt x="994" y="111"/>
                </a:lnTo>
                <a:lnTo>
                  <a:pt x="1019" y="168"/>
                </a:lnTo>
                <a:lnTo>
                  <a:pt x="1019" y="230"/>
                </a:lnTo>
                <a:lnTo>
                  <a:pt x="994" y="288"/>
                </a:lnTo>
                <a:lnTo>
                  <a:pt x="973" y="312"/>
                </a:lnTo>
                <a:lnTo>
                  <a:pt x="971" y="315"/>
                </a:lnTo>
                <a:lnTo>
                  <a:pt x="968" y="318"/>
                </a:lnTo>
                <a:lnTo>
                  <a:pt x="966" y="319"/>
                </a:lnTo>
                <a:lnTo>
                  <a:pt x="964" y="321"/>
                </a:lnTo>
                <a:lnTo>
                  <a:pt x="963" y="324"/>
                </a:lnTo>
                <a:lnTo>
                  <a:pt x="365" y="922"/>
                </a:lnTo>
                <a:lnTo>
                  <a:pt x="324" y="880"/>
                </a:lnTo>
                <a:lnTo>
                  <a:pt x="177" y="735"/>
                </a:lnTo>
                <a:lnTo>
                  <a:pt x="137" y="694"/>
                </a:lnTo>
                <a:lnTo>
                  <a:pt x="735" y="96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84EA0EC8-6034-4335-935A-9C41CC94D55F}"/>
              </a:ext>
            </a:extLst>
          </p:cNvPr>
          <p:cNvSpPr>
            <a:spLocks noEditPoints="1"/>
          </p:cNvSpPr>
          <p:nvPr/>
        </p:nvSpPr>
        <p:spPr bwMode="auto">
          <a:xfrm>
            <a:off x="282627" y="654691"/>
            <a:ext cx="110691" cy="110707"/>
          </a:xfrm>
          <a:custGeom>
            <a:avLst/>
            <a:gdLst>
              <a:gd name="T0" fmla="*/ 153 w 781"/>
              <a:gd name="T1" fmla="*/ 778 h 782"/>
              <a:gd name="T2" fmla="*/ 158 w 781"/>
              <a:gd name="T3" fmla="*/ 782 h 782"/>
              <a:gd name="T4" fmla="*/ 166 w 781"/>
              <a:gd name="T5" fmla="*/ 782 h 782"/>
              <a:gd name="T6" fmla="*/ 173 w 781"/>
              <a:gd name="T7" fmla="*/ 782 h 782"/>
              <a:gd name="T8" fmla="*/ 179 w 781"/>
              <a:gd name="T9" fmla="*/ 778 h 782"/>
              <a:gd name="T10" fmla="*/ 572 w 781"/>
              <a:gd name="T11" fmla="*/ 385 h 782"/>
              <a:gd name="T12" fmla="*/ 576 w 781"/>
              <a:gd name="T13" fmla="*/ 390 h 782"/>
              <a:gd name="T14" fmla="*/ 584 w 781"/>
              <a:gd name="T15" fmla="*/ 395 h 782"/>
              <a:gd name="T16" fmla="*/ 591 w 781"/>
              <a:gd name="T17" fmla="*/ 396 h 782"/>
              <a:gd name="T18" fmla="*/ 598 w 781"/>
              <a:gd name="T19" fmla="*/ 395 h 782"/>
              <a:gd name="T20" fmla="*/ 604 w 781"/>
              <a:gd name="T21" fmla="*/ 390 h 782"/>
              <a:gd name="T22" fmla="*/ 735 w 781"/>
              <a:gd name="T23" fmla="*/ 259 h 782"/>
              <a:gd name="T24" fmla="*/ 741 w 781"/>
              <a:gd name="T25" fmla="*/ 252 h 782"/>
              <a:gd name="T26" fmla="*/ 741 w 781"/>
              <a:gd name="T27" fmla="*/ 245 h 782"/>
              <a:gd name="T28" fmla="*/ 741 w 781"/>
              <a:gd name="T29" fmla="*/ 238 h 782"/>
              <a:gd name="T30" fmla="*/ 735 w 781"/>
              <a:gd name="T31" fmla="*/ 232 h 782"/>
              <a:gd name="T32" fmla="*/ 729 w 781"/>
              <a:gd name="T33" fmla="*/ 226 h 782"/>
              <a:gd name="T34" fmla="*/ 748 w 781"/>
              <a:gd name="T35" fmla="*/ 210 h 782"/>
              <a:gd name="T36" fmla="*/ 764 w 781"/>
              <a:gd name="T37" fmla="*/ 190 h 782"/>
              <a:gd name="T38" fmla="*/ 781 w 781"/>
              <a:gd name="T39" fmla="*/ 147 h 782"/>
              <a:gd name="T40" fmla="*/ 781 w 781"/>
              <a:gd name="T41" fmla="*/ 99 h 782"/>
              <a:gd name="T42" fmla="*/ 764 w 781"/>
              <a:gd name="T43" fmla="*/ 55 h 782"/>
              <a:gd name="T44" fmla="*/ 748 w 781"/>
              <a:gd name="T45" fmla="*/ 36 h 782"/>
              <a:gd name="T46" fmla="*/ 729 w 781"/>
              <a:gd name="T47" fmla="*/ 20 h 782"/>
              <a:gd name="T48" fmla="*/ 684 w 781"/>
              <a:gd name="T49" fmla="*/ 3 h 782"/>
              <a:gd name="T50" fmla="*/ 660 w 781"/>
              <a:gd name="T51" fmla="*/ 0 h 782"/>
              <a:gd name="T52" fmla="*/ 637 w 781"/>
              <a:gd name="T53" fmla="*/ 3 h 782"/>
              <a:gd name="T54" fmla="*/ 592 w 781"/>
              <a:gd name="T55" fmla="*/ 20 h 782"/>
              <a:gd name="T56" fmla="*/ 573 w 781"/>
              <a:gd name="T57" fmla="*/ 37 h 782"/>
              <a:gd name="T58" fmla="*/ 558 w 781"/>
              <a:gd name="T59" fmla="*/ 55 h 782"/>
              <a:gd name="T60" fmla="*/ 547 w 781"/>
              <a:gd name="T61" fmla="*/ 45 h 782"/>
              <a:gd name="T62" fmla="*/ 542 w 781"/>
              <a:gd name="T63" fmla="*/ 40 h 782"/>
              <a:gd name="T64" fmla="*/ 527 w 781"/>
              <a:gd name="T65" fmla="*/ 40 h 782"/>
              <a:gd name="T66" fmla="*/ 520 w 781"/>
              <a:gd name="T67" fmla="*/ 45 h 782"/>
              <a:gd name="T68" fmla="*/ 389 w 781"/>
              <a:gd name="T69" fmla="*/ 176 h 782"/>
              <a:gd name="T70" fmla="*/ 385 w 781"/>
              <a:gd name="T71" fmla="*/ 182 h 782"/>
              <a:gd name="T72" fmla="*/ 385 w 781"/>
              <a:gd name="T73" fmla="*/ 196 h 782"/>
              <a:gd name="T74" fmla="*/ 389 w 781"/>
              <a:gd name="T75" fmla="*/ 203 h 782"/>
              <a:gd name="T76" fmla="*/ 399 w 781"/>
              <a:gd name="T77" fmla="*/ 212 h 782"/>
              <a:gd name="T78" fmla="*/ 6 w 781"/>
              <a:gd name="T79" fmla="*/ 604 h 782"/>
              <a:gd name="T80" fmla="*/ 1 w 781"/>
              <a:gd name="T81" fmla="*/ 611 h 782"/>
              <a:gd name="T82" fmla="*/ 0 w 781"/>
              <a:gd name="T83" fmla="*/ 618 h 782"/>
              <a:gd name="T84" fmla="*/ 1 w 781"/>
              <a:gd name="T85" fmla="*/ 625 h 782"/>
              <a:gd name="T86" fmla="*/ 6 w 781"/>
              <a:gd name="T87" fmla="*/ 631 h 782"/>
              <a:gd name="T88" fmla="*/ 153 w 781"/>
              <a:gd name="T89" fmla="*/ 778 h 782"/>
              <a:gd name="T90" fmla="*/ 535 w 781"/>
              <a:gd name="T91" fmla="*/ 85 h 782"/>
              <a:gd name="T92" fmla="*/ 615 w 781"/>
              <a:gd name="T93" fmla="*/ 166 h 782"/>
              <a:gd name="T94" fmla="*/ 687 w 781"/>
              <a:gd name="T95" fmla="*/ 238 h 782"/>
              <a:gd name="T96" fmla="*/ 687 w 781"/>
              <a:gd name="T97" fmla="*/ 238 h 782"/>
              <a:gd name="T98" fmla="*/ 694 w 781"/>
              <a:gd name="T99" fmla="*/ 245 h 782"/>
              <a:gd name="T100" fmla="*/ 591 w 781"/>
              <a:gd name="T101" fmla="*/ 350 h 782"/>
              <a:gd name="T102" fmla="*/ 431 w 781"/>
              <a:gd name="T103" fmla="*/ 189 h 782"/>
              <a:gd name="T104" fmla="*/ 535 w 781"/>
              <a:gd name="T105" fmla="*/ 85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1" h="782">
                <a:moveTo>
                  <a:pt x="153" y="778"/>
                </a:moveTo>
                <a:lnTo>
                  <a:pt x="158" y="782"/>
                </a:lnTo>
                <a:lnTo>
                  <a:pt x="166" y="782"/>
                </a:lnTo>
                <a:lnTo>
                  <a:pt x="173" y="782"/>
                </a:lnTo>
                <a:lnTo>
                  <a:pt x="179" y="778"/>
                </a:lnTo>
                <a:lnTo>
                  <a:pt x="572" y="385"/>
                </a:lnTo>
                <a:lnTo>
                  <a:pt x="576" y="390"/>
                </a:lnTo>
                <a:lnTo>
                  <a:pt x="584" y="395"/>
                </a:lnTo>
                <a:lnTo>
                  <a:pt x="591" y="396"/>
                </a:lnTo>
                <a:lnTo>
                  <a:pt x="598" y="395"/>
                </a:lnTo>
                <a:lnTo>
                  <a:pt x="604" y="390"/>
                </a:lnTo>
                <a:lnTo>
                  <a:pt x="735" y="259"/>
                </a:lnTo>
                <a:lnTo>
                  <a:pt x="741" y="252"/>
                </a:lnTo>
                <a:lnTo>
                  <a:pt x="741" y="245"/>
                </a:lnTo>
                <a:lnTo>
                  <a:pt x="741" y="238"/>
                </a:lnTo>
                <a:lnTo>
                  <a:pt x="735" y="232"/>
                </a:lnTo>
                <a:lnTo>
                  <a:pt x="729" y="226"/>
                </a:lnTo>
                <a:lnTo>
                  <a:pt x="748" y="210"/>
                </a:lnTo>
                <a:lnTo>
                  <a:pt x="764" y="190"/>
                </a:lnTo>
                <a:lnTo>
                  <a:pt x="781" y="147"/>
                </a:lnTo>
                <a:lnTo>
                  <a:pt x="781" y="99"/>
                </a:lnTo>
                <a:lnTo>
                  <a:pt x="764" y="55"/>
                </a:lnTo>
                <a:lnTo>
                  <a:pt x="748" y="36"/>
                </a:lnTo>
                <a:lnTo>
                  <a:pt x="729" y="20"/>
                </a:lnTo>
                <a:lnTo>
                  <a:pt x="684" y="3"/>
                </a:lnTo>
                <a:lnTo>
                  <a:pt x="660" y="0"/>
                </a:lnTo>
                <a:lnTo>
                  <a:pt x="637" y="3"/>
                </a:lnTo>
                <a:lnTo>
                  <a:pt x="592" y="20"/>
                </a:lnTo>
                <a:lnTo>
                  <a:pt x="573" y="37"/>
                </a:lnTo>
                <a:lnTo>
                  <a:pt x="558" y="55"/>
                </a:lnTo>
                <a:lnTo>
                  <a:pt x="547" y="45"/>
                </a:lnTo>
                <a:lnTo>
                  <a:pt x="542" y="40"/>
                </a:lnTo>
                <a:lnTo>
                  <a:pt x="527" y="40"/>
                </a:lnTo>
                <a:lnTo>
                  <a:pt x="520" y="45"/>
                </a:lnTo>
                <a:lnTo>
                  <a:pt x="389" y="176"/>
                </a:lnTo>
                <a:lnTo>
                  <a:pt x="385" y="182"/>
                </a:lnTo>
                <a:lnTo>
                  <a:pt x="385" y="196"/>
                </a:lnTo>
                <a:lnTo>
                  <a:pt x="389" y="203"/>
                </a:lnTo>
                <a:lnTo>
                  <a:pt x="399" y="212"/>
                </a:lnTo>
                <a:lnTo>
                  <a:pt x="6" y="604"/>
                </a:lnTo>
                <a:lnTo>
                  <a:pt x="1" y="611"/>
                </a:lnTo>
                <a:lnTo>
                  <a:pt x="0" y="618"/>
                </a:lnTo>
                <a:lnTo>
                  <a:pt x="1" y="625"/>
                </a:lnTo>
                <a:lnTo>
                  <a:pt x="6" y="631"/>
                </a:lnTo>
                <a:lnTo>
                  <a:pt x="153" y="778"/>
                </a:lnTo>
                <a:close/>
                <a:moveTo>
                  <a:pt x="535" y="85"/>
                </a:moveTo>
                <a:lnTo>
                  <a:pt x="615" y="166"/>
                </a:lnTo>
                <a:lnTo>
                  <a:pt x="687" y="238"/>
                </a:lnTo>
                <a:lnTo>
                  <a:pt x="687" y="238"/>
                </a:lnTo>
                <a:lnTo>
                  <a:pt x="694" y="245"/>
                </a:lnTo>
                <a:lnTo>
                  <a:pt x="591" y="350"/>
                </a:lnTo>
                <a:lnTo>
                  <a:pt x="431" y="189"/>
                </a:lnTo>
                <a:lnTo>
                  <a:pt x="535" y="85"/>
                </a:lnTo>
                <a:close/>
              </a:path>
            </a:pathLst>
          </a:custGeom>
          <a:solidFill>
            <a:srgbClr val="363B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87B01652-39F5-4246-9FA2-5BFF01164FEF}"/>
              </a:ext>
            </a:extLst>
          </p:cNvPr>
          <p:cNvSpPr/>
          <p:nvPr/>
        </p:nvSpPr>
        <p:spPr>
          <a:xfrm>
            <a:off x="4784056" y="17776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ln w="31750">
            <a:solidFill>
              <a:srgbClr val="6D52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C2AED549-F083-45EB-A135-DDDBEB27263A}"/>
              </a:ext>
            </a:extLst>
          </p:cNvPr>
          <p:cNvSpPr/>
          <p:nvPr/>
        </p:nvSpPr>
        <p:spPr>
          <a:xfrm>
            <a:off x="2625056" y="1777663"/>
            <a:ext cx="2908300" cy="2908300"/>
          </a:xfrm>
          <a:prstGeom prst="arc">
            <a:avLst>
              <a:gd name="adj1" fmla="val 3326001"/>
              <a:gd name="adj2" fmla="val 1180281"/>
            </a:avLst>
          </a:prstGeom>
          <a:ln w="31750">
            <a:solidFill>
              <a:srgbClr val="6D52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id="{6508CD0B-674E-4DD9-88FC-46F64FBC6314}"/>
              </a:ext>
            </a:extLst>
          </p:cNvPr>
          <p:cNvSpPr/>
          <p:nvPr/>
        </p:nvSpPr>
        <p:spPr>
          <a:xfrm>
            <a:off x="4888831" y="17776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rgbClr val="6D52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631032-88A2-40D5-BF4D-EE85E2DBE453}"/>
              </a:ext>
            </a:extLst>
          </p:cNvPr>
          <p:cNvSpPr/>
          <p:nvPr/>
        </p:nvSpPr>
        <p:spPr>
          <a:xfrm>
            <a:off x="2851714" y="4911202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세부 정보 제공 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03D47C-F9B2-4C59-9FE6-46F8B388FD23}"/>
              </a:ext>
            </a:extLst>
          </p:cNvPr>
          <p:cNvSpPr/>
          <p:nvPr/>
        </p:nvSpPr>
        <p:spPr>
          <a:xfrm>
            <a:off x="3715862" y="3128208"/>
            <a:ext cx="64633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단점</a:t>
            </a:r>
            <a:endParaRPr lang="en-US" altLang="ko-KR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67954A-7B82-4B89-B194-4D66FE139BBB}"/>
              </a:ext>
            </a:extLst>
          </p:cNvPr>
          <p:cNvSpPr/>
          <p:nvPr/>
        </p:nvSpPr>
        <p:spPr>
          <a:xfrm>
            <a:off x="5969291" y="3128208"/>
            <a:ext cx="64633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단점</a:t>
            </a:r>
            <a:endParaRPr lang="en-US" altLang="ko-KR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9317D9-65B0-4331-B363-C42BF0C99CD4}"/>
              </a:ext>
            </a:extLst>
          </p:cNvPr>
          <p:cNvSpPr/>
          <p:nvPr/>
        </p:nvSpPr>
        <p:spPr>
          <a:xfrm>
            <a:off x="8090372" y="3128208"/>
            <a:ext cx="64633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단점</a:t>
            </a:r>
            <a:endParaRPr lang="en-US" altLang="ko-KR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63F2F10-C575-425E-9229-A4AF283F5475}"/>
              </a:ext>
            </a:extLst>
          </p:cNvPr>
          <p:cNvSpPr/>
          <p:nvPr/>
        </p:nvSpPr>
        <p:spPr>
          <a:xfrm>
            <a:off x="5179809" y="4911201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생성하는데 오래 걸림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538BE6-7712-4F6C-B7B5-6F2E5BC19915}"/>
              </a:ext>
            </a:extLst>
          </p:cNvPr>
          <p:cNvSpPr/>
          <p:nvPr/>
        </p:nvSpPr>
        <p:spPr>
          <a:xfrm>
            <a:off x="7404997" y="4911200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오류 발생 쉬움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EA3AF855-222C-461C-9C22-55401EE62BAF}"/>
              </a:ext>
            </a:extLst>
          </p:cNvPr>
          <p:cNvSpPr/>
          <p:nvPr/>
        </p:nvSpPr>
        <p:spPr>
          <a:xfrm>
            <a:off x="6949406" y="1777663"/>
            <a:ext cx="2908300" cy="2908300"/>
          </a:xfrm>
          <a:prstGeom prst="arc">
            <a:avLst>
              <a:gd name="adj1" fmla="val 14320089"/>
              <a:gd name="adj2" fmla="val 12497581"/>
            </a:avLst>
          </a:prstGeom>
          <a:ln w="31750">
            <a:solidFill>
              <a:srgbClr val="6D52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4" name="그래픽 3">
            <a:extLst>
              <a:ext uri="{FF2B5EF4-FFF2-40B4-BE49-F238E27FC236}">
                <a16:creationId xmlns:a16="http://schemas.microsoft.com/office/drawing/2014/main" id="{E6E8AD22-3445-4860-8FDE-CDF58B1551FA}"/>
              </a:ext>
            </a:extLst>
          </p:cNvPr>
          <p:cNvGrpSpPr/>
          <p:nvPr/>
        </p:nvGrpSpPr>
        <p:grpSpPr>
          <a:xfrm>
            <a:off x="3751512" y="2441069"/>
            <a:ext cx="549604" cy="515421"/>
            <a:chOff x="3512263" y="1883599"/>
            <a:chExt cx="1200150" cy="1200150"/>
          </a:xfrm>
          <a:noFill/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607053EC-2323-4BFA-8A58-341FF24A3E2B}"/>
                </a:ext>
              </a:extLst>
            </p:cNvPr>
            <p:cNvSpPr/>
            <p:nvPr/>
          </p:nvSpPr>
          <p:spPr>
            <a:xfrm>
              <a:off x="3932367" y="2123152"/>
              <a:ext cx="761234" cy="593885"/>
            </a:xfrm>
            <a:custGeom>
              <a:avLst/>
              <a:gdLst>
                <a:gd name="connsiteX0" fmla="*/ 37096 w 761234"/>
                <a:gd name="connsiteY0" fmla="*/ 76678 h 593885"/>
                <a:gd name="connsiteX1" fmla="*/ 565734 w 761234"/>
                <a:gd name="connsiteY1" fmla="*/ 215743 h 593885"/>
                <a:gd name="connsiteX2" fmla="*/ 699084 w 761234"/>
                <a:gd name="connsiteY2" fmla="*/ 349093 h 593885"/>
                <a:gd name="connsiteX3" fmla="*/ 699084 w 761234"/>
                <a:gd name="connsiteY3" fmla="*/ 375763 h 593885"/>
                <a:gd name="connsiteX4" fmla="*/ 565734 w 761234"/>
                <a:gd name="connsiteY4" fmla="*/ 509113 h 593885"/>
                <a:gd name="connsiteX5" fmla="*/ 528586 w 761234"/>
                <a:gd name="connsiteY5" fmla="*/ 543403 h 593885"/>
                <a:gd name="connsiteX6" fmla="*/ 524776 w 761234"/>
                <a:gd name="connsiteY6" fmla="*/ 583408 h 593885"/>
                <a:gd name="connsiteX7" fmla="*/ 546684 w 761234"/>
                <a:gd name="connsiteY7" fmla="*/ 593885 h 593885"/>
                <a:gd name="connsiteX8" fmla="*/ 564781 w 761234"/>
                <a:gd name="connsiteY8" fmla="*/ 587218 h 593885"/>
                <a:gd name="connsiteX9" fmla="*/ 605739 w 761234"/>
                <a:gd name="connsiteY9" fmla="*/ 550070 h 593885"/>
                <a:gd name="connsiteX10" fmla="*/ 739089 w 761234"/>
                <a:gd name="connsiteY10" fmla="*/ 416720 h 593885"/>
                <a:gd name="connsiteX11" fmla="*/ 739089 w 761234"/>
                <a:gd name="connsiteY11" fmla="*/ 309088 h 593885"/>
                <a:gd name="connsiteX12" fmla="*/ 605739 w 761234"/>
                <a:gd name="connsiteY12" fmla="*/ 175738 h 593885"/>
                <a:gd name="connsiteX13" fmla="*/ 20904 w 761234"/>
                <a:gd name="connsiteY13" fmla="*/ 21433 h 593885"/>
                <a:gd name="connsiteX14" fmla="*/ 901 w 761234"/>
                <a:gd name="connsiteY14" fmla="*/ 56675 h 593885"/>
                <a:gd name="connsiteX15" fmla="*/ 37096 w 761234"/>
                <a:gd name="connsiteY15" fmla="*/ 76678 h 5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1234" h="593885">
                  <a:moveTo>
                    <a:pt x="37096" y="76678"/>
                  </a:moveTo>
                  <a:cubicBezTo>
                    <a:pt x="225691" y="24290"/>
                    <a:pt x="427621" y="78583"/>
                    <a:pt x="565734" y="215743"/>
                  </a:cubicBezTo>
                  <a:lnTo>
                    <a:pt x="699084" y="349093"/>
                  </a:lnTo>
                  <a:cubicBezTo>
                    <a:pt x="706704" y="356713"/>
                    <a:pt x="706704" y="368143"/>
                    <a:pt x="699084" y="375763"/>
                  </a:cubicBezTo>
                  <a:lnTo>
                    <a:pt x="565734" y="509113"/>
                  </a:lnTo>
                  <a:cubicBezTo>
                    <a:pt x="553351" y="520543"/>
                    <a:pt x="540969" y="532925"/>
                    <a:pt x="528586" y="543403"/>
                  </a:cubicBezTo>
                  <a:cubicBezTo>
                    <a:pt x="516204" y="553880"/>
                    <a:pt x="515251" y="571978"/>
                    <a:pt x="524776" y="583408"/>
                  </a:cubicBezTo>
                  <a:cubicBezTo>
                    <a:pt x="530491" y="590075"/>
                    <a:pt x="538111" y="593885"/>
                    <a:pt x="546684" y="593885"/>
                  </a:cubicBezTo>
                  <a:cubicBezTo>
                    <a:pt x="553351" y="593885"/>
                    <a:pt x="560019" y="591980"/>
                    <a:pt x="564781" y="587218"/>
                  </a:cubicBezTo>
                  <a:cubicBezTo>
                    <a:pt x="579069" y="575788"/>
                    <a:pt x="592404" y="562453"/>
                    <a:pt x="605739" y="550070"/>
                  </a:cubicBezTo>
                  <a:lnTo>
                    <a:pt x="739089" y="416720"/>
                  </a:lnTo>
                  <a:cubicBezTo>
                    <a:pt x="768616" y="387193"/>
                    <a:pt x="768616" y="338615"/>
                    <a:pt x="739089" y="309088"/>
                  </a:cubicBezTo>
                  <a:lnTo>
                    <a:pt x="605739" y="175738"/>
                  </a:lnTo>
                  <a:cubicBezTo>
                    <a:pt x="453339" y="23338"/>
                    <a:pt x="229501" y="-35717"/>
                    <a:pt x="20904" y="21433"/>
                  </a:cubicBezTo>
                  <a:cubicBezTo>
                    <a:pt x="5664" y="25243"/>
                    <a:pt x="-2909" y="41435"/>
                    <a:pt x="901" y="56675"/>
                  </a:cubicBezTo>
                  <a:cubicBezTo>
                    <a:pt x="6616" y="71915"/>
                    <a:pt x="21856" y="80488"/>
                    <a:pt x="37096" y="76678"/>
                  </a:cubicBez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0AE5CDE-A7E6-46A7-B8C0-2DC80AB7F56B}"/>
                </a:ext>
              </a:extLst>
            </p:cNvPr>
            <p:cNvSpPr/>
            <p:nvPr/>
          </p:nvSpPr>
          <p:spPr>
            <a:xfrm>
              <a:off x="3534885" y="2254382"/>
              <a:ext cx="760281" cy="593147"/>
            </a:xfrm>
            <a:custGeom>
              <a:avLst/>
              <a:gdLst>
                <a:gd name="connsiteX0" fmla="*/ 195501 w 760281"/>
                <a:gd name="connsiteY0" fmla="*/ 84513 h 593147"/>
                <a:gd name="connsiteX1" fmla="*/ 232648 w 760281"/>
                <a:gd name="connsiteY1" fmla="*/ 50223 h 593147"/>
                <a:gd name="connsiteX2" fmla="*/ 236458 w 760281"/>
                <a:gd name="connsiteY2" fmla="*/ 10218 h 593147"/>
                <a:gd name="connsiteX3" fmla="*/ 196453 w 760281"/>
                <a:gd name="connsiteY3" fmla="*/ 6408 h 593147"/>
                <a:gd name="connsiteX4" fmla="*/ 155496 w 760281"/>
                <a:gd name="connsiteY4" fmla="*/ 43555 h 593147"/>
                <a:gd name="connsiteX5" fmla="*/ 22146 w 760281"/>
                <a:gd name="connsiteY5" fmla="*/ 176905 h 593147"/>
                <a:gd name="connsiteX6" fmla="*/ 22146 w 760281"/>
                <a:gd name="connsiteY6" fmla="*/ 284538 h 593147"/>
                <a:gd name="connsiteX7" fmla="*/ 155496 w 760281"/>
                <a:gd name="connsiteY7" fmla="*/ 417888 h 593147"/>
                <a:gd name="connsiteX8" fmla="*/ 580311 w 760281"/>
                <a:gd name="connsiteY8" fmla="*/ 593148 h 593147"/>
                <a:gd name="connsiteX9" fmla="*/ 739378 w 760281"/>
                <a:gd name="connsiteY9" fmla="*/ 571240 h 593147"/>
                <a:gd name="connsiteX10" fmla="*/ 759381 w 760281"/>
                <a:gd name="connsiteY10" fmla="*/ 535998 h 593147"/>
                <a:gd name="connsiteX11" fmla="*/ 724138 w 760281"/>
                <a:gd name="connsiteY11" fmla="*/ 515995 h 593147"/>
                <a:gd name="connsiteX12" fmla="*/ 195501 w 760281"/>
                <a:gd name="connsiteY12" fmla="*/ 376930 h 593147"/>
                <a:gd name="connsiteX13" fmla="*/ 62151 w 760281"/>
                <a:gd name="connsiteY13" fmla="*/ 243580 h 593147"/>
                <a:gd name="connsiteX14" fmla="*/ 62151 w 760281"/>
                <a:gd name="connsiteY14" fmla="*/ 216910 h 593147"/>
                <a:gd name="connsiteX15" fmla="*/ 195501 w 760281"/>
                <a:gd name="connsiteY15" fmla="*/ 84513 h 59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0281" h="593147">
                  <a:moveTo>
                    <a:pt x="195501" y="84513"/>
                  </a:moveTo>
                  <a:cubicBezTo>
                    <a:pt x="207883" y="72130"/>
                    <a:pt x="220266" y="60700"/>
                    <a:pt x="232648" y="50223"/>
                  </a:cubicBezTo>
                  <a:cubicBezTo>
                    <a:pt x="245031" y="39745"/>
                    <a:pt x="245983" y="21648"/>
                    <a:pt x="236458" y="10218"/>
                  </a:cubicBezTo>
                  <a:cubicBezTo>
                    <a:pt x="225981" y="-2165"/>
                    <a:pt x="207883" y="-3117"/>
                    <a:pt x="196453" y="6408"/>
                  </a:cubicBezTo>
                  <a:cubicBezTo>
                    <a:pt x="182166" y="17838"/>
                    <a:pt x="168831" y="31173"/>
                    <a:pt x="155496" y="43555"/>
                  </a:cubicBezTo>
                  <a:lnTo>
                    <a:pt x="22146" y="176905"/>
                  </a:lnTo>
                  <a:cubicBezTo>
                    <a:pt x="-7382" y="206433"/>
                    <a:pt x="-7382" y="255010"/>
                    <a:pt x="22146" y="284538"/>
                  </a:cubicBezTo>
                  <a:lnTo>
                    <a:pt x="155496" y="417888"/>
                  </a:lnTo>
                  <a:cubicBezTo>
                    <a:pt x="269796" y="532188"/>
                    <a:pt x="423148" y="593148"/>
                    <a:pt x="580311" y="593148"/>
                  </a:cubicBezTo>
                  <a:cubicBezTo>
                    <a:pt x="633651" y="593148"/>
                    <a:pt x="686991" y="586480"/>
                    <a:pt x="739378" y="571240"/>
                  </a:cubicBezTo>
                  <a:cubicBezTo>
                    <a:pt x="754618" y="567430"/>
                    <a:pt x="763191" y="551238"/>
                    <a:pt x="759381" y="535998"/>
                  </a:cubicBezTo>
                  <a:cubicBezTo>
                    <a:pt x="755571" y="520758"/>
                    <a:pt x="739378" y="512185"/>
                    <a:pt x="724138" y="515995"/>
                  </a:cubicBezTo>
                  <a:cubicBezTo>
                    <a:pt x="535543" y="568383"/>
                    <a:pt x="333613" y="514090"/>
                    <a:pt x="195501" y="376930"/>
                  </a:cubicBezTo>
                  <a:lnTo>
                    <a:pt x="62151" y="243580"/>
                  </a:lnTo>
                  <a:cubicBezTo>
                    <a:pt x="54531" y="235960"/>
                    <a:pt x="54531" y="224530"/>
                    <a:pt x="62151" y="216910"/>
                  </a:cubicBezTo>
                  <a:lnTo>
                    <a:pt x="195501" y="84513"/>
                  </a:ln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28F9FD4-6A3D-46D6-BD86-357D35C66C47}"/>
                </a:ext>
              </a:extLst>
            </p:cNvPr>
            <p:cNvSpPr/>
            <p:nvPr/>
          </p:nvSpPr>
          <p:spPr>
            <a:xfrm>
              <a:off x="4056886" y="2263647"/>
              <a:ext cx="274527" cy="275272"/>
            </a:xfrm>
            <a:custGeom>
              <a:avLst/>
              <a:gdLst>
                <a:gd name="connsiteX0" fmla="*/ 240238 w 274527"/>
                <a:gd name="connsiteY0" fmla="*/ 275273 h 275272"/>
                <a:gd name="connsiteX1" fmla="*/ 244048 w 274527"/>
                <a:gd name="connsiteY1" fmla="*/ 275273 h 275272"/>
                <a:gd name="connsiteX2" fmla="*/ 272623 w 274527"/>
                <a:gd name="connsiteY2" fmla="*/ 250507 h 275272"/>
                <a:gd name="connsiteX3" fmla="*/ 274528 w 274527"/>
                <a:gd name="connsiteY3" fmla="*/ 219075 h 275272"/>
                <a:gd name="connsiteX4" fmla="*/ 55453 w 274527"/>
                <a:gd name="connsiteY4" fmla="*/ 0 h 275272"/>
                <a:gd name="connsiteX5" fmla="*/ 24973 w 274527"/>
                <a:gd name="connsiteY5" fmla="*/ 1905 h 275272"/>
                <a:gd name="connsiteX6" fmla="*/ 208 w 274527"/>
                <a:gd name="connsiteY6" fmla="*/ 34290 h 275272"/>
                <a:gd name="connsiteX7" fmla="*/ 32593 w 274527"/>
                <a:gd name="connsiteY7" fmla="*/ 59055 h 275272"/>
                <a:gd name="connsiteX8" fmla="*/ 55453 w 274527"/>
                <a:gd name="connsiteY8" fmla="*/ 57150 h 275272"/>
                <a:gd name="connsiteX9" fmla="*/ 217378 w 274527"/>
                <a:gd name="connsiteY9" fmla="*/ 219075 h 275272"/>
                <a:gd name="connsiteX10" fmla="*/ 215473 w 274527"/>
                <a:gd name="connsiteY10" fmla="*/ 241935 h 275272"/>
                <a:gd name="connsiteX11" fmla="*/ 240238 w 274527"/>
                <a:gd name="connsiteY11" fmla="*/ 275273 h 2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527" h="275272">
                  <a:moveTo>
                    <a:pt x="240238" y="275273"/>
                  </a:moveTo>
                  <a:cubicBezTo>
                    <a:pt x="241190" y="275273"/>
                    <a:pt x="243095" y="275273"/>
                    <a:pt x="244048" y="275273"/>
                  </a:cubicBezTo>
                  <a:cubicBezTo>
                    <a:pt x="258335" y="275273"/>
                    <a:pt x="270718" y="264795"/>
                    <a:pt x="272623" y="250507"/>
                  </a:cubicBezTo>
                  <a:cubicBezTo>
                    <a:pt x="274528" y="240030"/>
                    <a:pt x="274528" y="229552"/>
                    <a:pt x="274528" y="219075"/>
                  </a:cubicBezTo>
                  <a:cubicBezTo>
                    <a:pt x="274528" y="98107"/>
                    <a:pt x="176420" y="0"/>
                    <a:pt x="55453" y="0"/>
                  </a:cubicBezTo>
                  <a:cubicBezTo>
                    <a:pt x="44975" y="0"/>
                    <a:pt x="34498" y="952"/>
                    <a:pt x="24973" y="1905"/>
                  </a:cubicBezTo>
                  <a:cubicBezTo>
                    <a:pt x="9733" y="3810"/>
                    <a:pt x="-1697" y="18097"/>
                    <a:pt x="208" y="34290"/>
                  </a:cubicBezTo>
                  <a:cubicBezTo>
                    <a:pt x="2113" y="49530"/>
                    <a:pt x="17353" y="60960"/>
                    <a:pt x="32593" y="59055"/>
                  </a:cubicBezTo>
                  <a:cubicBezTo>
                    <a:pt x="40213" y="58102"/>
                    <a:pt x="47833" y="57150"/>
                    <a:pt x="55453" y="57150"/>
                  </a:cubicBezTo>
                  <a:cubicBezTo>
                    <a:pt x="144988" y="57150"/>
                    <a:pt x="217378" y="129540"/>
                    <a:pt x="217378" y="219075"/>
                  </a:cubicBezTo>
                  <a:cubicBezTo>
                    <a:pt x="217378" y="226695"/>
                    <a:pt x="216425" y="234315"/>
                    <a:pt x="215473" y="241935"/>
                  </a:cubicBezTo>
                  <a:cubicBezTo>
                    <a:pt x="213568" y="258127"/>
                    <a:pt x="224045" y="273367"/>
                    <a:pt x="240238" y="275273"/>
                  </a:cubicBez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00808FB-D75E-45B2-9C05-B0D27DF757A8}"/>
                </a:ext>
              </a:extLst>
            </p:cNvPr>
            <p:cNvSpPr/>
            <p:nvPr/>
          </p:nvSpPr>
          <p:spPr>
            <a:xfrm>
              <a:off x="3893264" y="2428207"/>
              <a:ext cx="274527" cy="274542"/>
            </a:xfrm>
            <a:custGeom>
              <a:avLst/>
              <a:gdLst>
                <a:gd name="connsiteX0" fmla="*/ 34290 w 274527"/>
                <a:gd name="connsiteY0" fmla="*/ 223 h 274542"/>
                <a:gd name="connsiteX1" fmla="*/ 1905 w 274527"/>
                <a:gd name="connsiteY1" fmla="*/ 24988 h 274542"/>
                <a:gd name="connsiteX2" fmla="*/ 0 w 274527"/>
                <a:gd name="connsiteY2" fmla="*/ 55468 h 274542"/>
                <a:gd name="connsiteX3" fmla="*/ 219075 w 274527"/>
                <a:gd name="connsiteY3" fmla="*/ 274543 h 274542"/>
                <a:gd name="connsiteX4" fmla="*/ 249555 w 274527"/>
                <a:gd name="connsiteY4" fmla="*/ 272638 h 274542"/>
                <a:gd name="connsiteX5" fmla="*/ 274320 w 274527"/>
                <a:gd name="connsiteY5" fmla="*/ 240253 h 274542"/>
                <a:gd name="connsiteX6" fmla="*/ 241935 w 274527"/>
                <a:gd name="connsiteY6" fmla="*/ 215488 h 274542"/>
                <a:gd name="connsiteX7" fmla="*/ 219075 w 274527"/>
                <a:gd name="connsiteY7" fmla="*/ 217393 h 274542"/>
                <a:gd name="connsiteX8" fmla="*/ 57150 w 274527"/>
                <a:gd name="connsiteY8" fmla="*/ 55468 h 274542"/>
                <a:gd name="connsiteX9" fmla="*/ 59055 w 274527"/>
                <a:gd name="connsiteY9" fmla="*/ 32608 h 274542"/>
                <a:gd name="connsiteX10" fmla="*/ 34290 w 274527"/>
                <a:gd name="connsiteY10" fmla="*/ 223 h 27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527" h="274542">
                  <a:moveTo>
                    <a:pt x="34290" y="223"/>
                  </a:moveTo>
                  <a:cubicBezTo>
                    <a:pt x="19050" y="-1682"/>
                    <a:pt x="3810" y="8795"/>
                    <a:pt x="1905" y="24988"/>
                  </a:cubicBezTo>
                  <a:cubicBezTo>
                    <a:pt x="952" y="34513"/>
                    <a:pt x="0" y="44990"/>
                    <a:pt x="0" y="55468"/>
                  </a:cubicBezTo>
                  <a:cubicBezTo>
                    <a:pt x="0" y="176435"/>
                    <a:pt x="98107" y="274543"/>
                    <a:pt x="219075" y="274543"/>
                  </a:cubicBezTo>
                  <a:cubicBezTo>
                    <a:pt x="229552" y="274543"/>
                    <a:pt x="240030" y="273590"/>
                    <a:pt x="249555" y="272638"/>
                  </a:cubicBezTo>
                  <a:cubicBezTo>
                    <a:pt x="264795" y="270733"/>
                    <a:pt x="276225" y="256445"/>
                    <a:pt x="274320" y="240253"/>
                  </a:cubicBezTo>
                  <a:cubicBezTo>
                    <a:pt x="272415" y="224060"/>
                    <a:pt x="258127" y="213583"/>
                    <a:pt x="241935" y="215488"/>
                  </a:cubicBezTo>
                  <a:cubicBezTo>
                    <a:pt x="234315" y="216440"/>
                    <a:pt x="226695" y="217393"/>
                    <a:pt x="219075" y="217393"/>
                  </a:cubicBezTo>
                  <a:cubicBezTo>
                    <a:pt x="129540" y="217393"/>
                    <a:pt x="57150" y="145003"/>
                    <a:pt x="57150" y="55468"/>
                  </a:cubicBezTo>
                  <a:cubicBezTo>
                    <a:pt x="57150" y="47848"/>
                    <a:pt x="58102" y="40228"/>
                    <a:pt x="59055" y="32608"/>
                  </a:cubicBezTo>
                  <a:cubicBezTo>
                    <a:pt x="60960" y="17368"/>
                    <a:pt x="50482" y="3080"/>
                    <a:pt x="34290" y="223"/>
                  </a:cubicBez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862A2FD0-24D4-406A-80C4-45721BFCF826}"/>
                </a:ext>
              </a:extLst>
            </p:cNvPr>
            <p:cNvSpPr/>
            <p:nvPr/>
          </p:nvSpPr>
          <p:spPr>
            <a:xfrm>
              <a:off x="3512263" y="1883599"/>
              <a:ext cx="1200150" cy="1200150"/>
            </a:xfrm>
            <a:custGeom>
              <a:avLst/>
              <a:gdLst>
                <a:gd name="connsiteX0" fmla="*/ 48578 w 1200150"/>
                <a:gd name="connsiteY0" fmla="*/ 8573 h 1200150"/>
                <a:gd name="connsiteX1" fmla="*/ 8573 w 1200150"/>
                <a:gd name="connsiteY1" fmla="*/ 8573 h 1200150"/>
                <a:gd name="connsiteX2" fmla="*/ 8573 w 1200150"/>
                <a:gd name="connsiteY2" fmla="*/ 48578 h 1200150"/>
                <a:gd name="connsiteX3" fmla="*/ 1151573 w 1200150"/>
                <a:gd name="connsiteY3" fmla="*/ 1191578 h 1200150"/>
                <a:gd name="connsiteX4" fmla="*/ 1171575 w 1200150"/>
                <a:gd name="connsiteY4" fmla="*/ 1200150 h 1200150"/>
                <a:gd name="connsiteX5" fmla="*/ 1191578 w 1200150"/>
                <a:gd name="connsiteY5" fmla="*/ 1191578 h 1200150"/>
                <a:gd name="connsiteX6" fmla="*/ 1191578 w 1200150"/>
                <a:gd name="connsiteY6" fmla="*/ 1151573 h 1200150"/>
                <a:gd name="connsiteX7" fmla="*/ 48578 w 1200150"/>
                <a:gd name="connsiteY7" fmla="*/ 8573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0150" h="1200150">
                  <a:moveTo>
                    <a:pt x="48578" y="8573"/>
                  </a:moveTo>
                  <a:cubicBezTo>
                    <a:pt x="37148" y="-2858"/>
                    <a:pt x="19050" y="-2858"/>
                    <a:pt x="8573" y="8573"/>
                  </a:cubicBezTo>
                  <a:cubicBezTo>
                    <a:pt x="-2858" y="20003"/>
                    <a:pt x="-2858" y="38100"/>
                    <a:pt x="8573" y="48578"/>
                  </a:cubicBezTo>
                  <a:lnTo>
                    <a:pt x="1151573" y="1191578"/>
                  </a:lnTo>
                  <a:cubicBezTo>
                    <a:pt x="1157288" y="1197293"/>
                    <a:pt x="1164908" y="1200150"/>
                    <a:pt x="1171575" y="1200150"/>
                  </a:cubicBezTo>
                  <a:cubicBezTo>
                    <a:pt x="1178243" y="1200150"/>
                    <a:pt x="1185863" y="1197293"/>
                    <a:pt x="1191578" y="1191578"/>
                  </a:cubicBezTo>
                  <a:cubicBezTo>
                    <a:pt x="1203008" y="1180148"/>
                    <a:pt x="1203008" y="1162050"/>
                    <a:pt x="1191578" y="1151573"/>
                  </a:cubicBezTo>
                  <a:lnTo>
                    <a:pt x="48578" y="8573"/>
                  </a:ln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5" name="그래픽 24">
            <a:extLst>
              <a:ext uri="{FF2B5EF4-FFF2-40B4-BE49-F238E27FC236}">
                <a16:creationId xmlns:a16="http://schemas.microsoft.com/office/drawing/2014/main" id="{A3DE74E5-DB90-4B83-A1F7-E1BFDF610D06}"/>
              </a:ext>
            </a:extLst>
          </p:cNvPr>
          <p:cNvGrpSpPr/>
          <p:nvPr/>
        </p:nvGrpSpPr>
        <p:grpSpPr>
          <a:xfrm>
            <a:off x="6016296" y="2403600"/>
            <a:ext cx="559795" cy="573987"/>
            <a:chOff x="1016292" y="2399978"/>
            <a:chExt cx="862347" cy="868622"/>
          </a:xfrm>
          <a:noFill/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F31A067-4BE1-4C1B-809A-DFB741BE76CF}"/>
                </a:ext>
              </a:extLst>
            </p:cNvPr>
            <p:cNvSpPr/>
            <p:nvPr/>
          </p:nvSpPr>
          <p:spPr>
            <a:xfrm>
              <a:off x="1016292" y="2406253"/>
              <a:ext cx="862347" cy="862347"/>
            </a:xfrm>
            <a:custGeom>
              <a:avLst/>
              <a:gdLst>
                <a:gd name="connsiteX0" fmla="*/ 431174 w 862347"/>
                <a:gd name="connsiteY0" fmla="*/ 0 h 862347"/>
                <a:gd name="connsiteX1" fmla="*/ 296373 w 862347"/>
                <a:gd name="connsiteY1" fmla="*/ 21655 h 862347"/>
                <a:gd name="connsiteX2" fmla="*/ 318827 w 862347"/>
                <a:gd name="connsiteY2" fmla="*/ 44555 h 862347"/>
                <a:gd name="connsiteX3" fmla="*/ 431174 w 862347"/>
                <a:gd name="connsiteY3" fmla="*/ 28575 h 862347"/>
                <a:gd name="connsiteX4" fmla="*/ 833773 w 862347"/>
                <a:gd name="connsiteY4" fmla="*/ 431174 h 862347"/>
                <a:gd name="connsiteX5" fmla="*/ 431174 w 862347"/>
                <a:gd name="connsiteY5" fmla="*/ 833773 h 862347"/>
                <a:gd name="connsiteX6" fmla="*/ 28575 w 862347"/>
                <a:gd name="connsiteY6" fmla="*/ 431174 h 862347"/>
                <a:gd name="connsiteX7" fmla="*/ 47123 w 862347"/>
                <a:gd name="connsiteY7" fmla="*/ 309990 h 862347"/>
                <a:gd name="connsiteX8" fmla="*/ 24836 w 862347"/>
                <a:gd name="connsiteY8" fmla="*/ 286978 h 862347"/>
                <a:gd name="connsiteX9" fmla="*/ 0 w 862347"/>
                <a:gd name="connsiteY9" fmla="*/ 431174 h 862347"/>
                <a:gd name="connsiteX10" fmla="*/ 431174 w 862347"/>
                <a:gd name="connsiteY10" fmla="*/ 862348 h 862347"/>
                <a:gd name="connsiteX11" fmla="*/ 862348 w 862347"/>
                <a:gd name="connsiteY11" fmla="*/ 431174 h 862347"/>
                <a:gd name="connsiteX12" fmla="*/ 431174 w 862347"/>
                <a:gd name="connsiteY12" fmla="*/ 0 h 86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347" h="862347">
                  <a:moveTo>
                    <a:pt x="431174" y="0"/>
                  </a:moveTo>
                  <a:cubicBezTo>
                    <a:pt x="384088" y="0"/>
                    <a:pt x="338804" y="7675"/>
                    <a:pt x="296373" y="21655"/>
                  </a:cubicBezTo>
                  <a:cubicBezTo>
                    <a:pt x="304487" y="28644"/>
                    <a:pt x="311999" y="36305"/>
                    <a:pt x="318827" y="44555"/>
                  </a:cubicBezTo>
                  <a:cubicBezTo>
                    <a:pt x="354493" y="34224"/>
                    <a:pt x="392156" y="28575"/>
                    <a:pt x="431174" y="28575"/>
                  </a:cubicBezTo>
                  <a:cubicBezTo>
                    <a:pt x="653692" y="28575"/>
                    <a:pt x="833773" y="208655"/>
                    <a:pt x="833773" y="431174"/>
                  </a:cubicBezTo>
                  <a:cubicBezTo>
                    <a:pt x="833773" y="653692"/>
                    <a:pt x="653692" y="833773"/>
                    <a:pt x="431174" y="833773"/>
                  </a:cubicBezTo>
                  <a:cubicBezTo>
                    <a:pt x="208655" y="833773"/>
                    <a:pt x="28575" y="653692"/>
                    <a:pt x="28575" y="431174"/>
                  </a:cubicBezTo>
                  <a:cubicBezTo>
                    <a:pt x="28575" y="388934"/>
                    <a:pt x="35086" y="348230"/>
                    <a:pt x="47123" y="309990"/>
                  </a:cubicBezTo>
                  <a:cubicBezTo>
                    <a:pt x="39061" y="302959"/>
                    <a:pt x="31606" y="295261"/>
                    <a:pt x="24836" y="286978"/>
                  </a:cubicBezTo>
                  <a:cubicBezTo>
                    <a:pt x="8805" y="332085"/>
                    <a:pt x="0" y="380598"/>
                    <a:pt x="0" y="431174"/>
                  </a:cubicBezTo>
                  <a:cubicBezTo>
                    <a:pt x="0" y="669135"/>
                    <a:pt x="193213" y="862348"/>
                    <a:pt x="431174" y="862348"/>
                  </a:cubicBezTo>
                  <a:cubicBezTo>
                    <a:pt x="669135" y="862348"/>
                    <a:pt x="862348" y="669135"/>
                    <a:pt x="862348" y="431174"/>
                  </a:cubicBezTo>
                  <a:cubicBezTo>
                    <a:pt x="862348" y="193213"/>
                    <a:pt x="669135" y="0"/>
                    <a:pt x="431174" y="0"/>
                  </a:cubicBezTo>
                  <a:close/>
                </a:path>
              </a:pathLst>
            </a:custGeom>
            <a:grpFill/>
            <a:ln w="3175" cap="sq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44DE6ABC-397A-4ADE-B14F-EF3B978E9251}"/>
                </a:ext>
              </a:extLst>
            </p:cNvPr>
            <p:cNvSpPr/>
            <p:nvPr/>
          </p:nvSpPr>
          <p:spPr>
            <a:xfrm>
              <a:off x="1405366" y="2559583"/>
              <a:ext cx="315794" cy="319942"/>
            </a:xfrm>
            <a:custGeom>
              <a:avLst/>
              <a:gdLst>
                <a:gd name="connsiteX0" fmla="*/ 32575 w 315794"/>
                <a:gd name="connsiteY0" fmla="*/ 0 h 319942"/>
                <a:gd name="connsiteX1" fmla="*/ 32575 w 315794"/>
                <a:gd name="connsiteY1" fmla="*/ 236878 h 319942"/>
                <a:gd name="connsiteX2" fmla="*/ 0 w 315794"/>
                <a:gd name="connsiteY2" fmla="*/ 277843 h 319942"/>
                <a:gd name="connsiteX3" fmla="*/ 42100 w 315794"/>
                <a:gd name="connsiteY3" fmla="*/ 319943 h 319942"/>
                <a:gd name="connsiteX4" fmla="*/ 82841 w 315794"/>
                <a:gd name="connsiteY4" fmla="*/ 288243 h 319942"/>
                <a:gd name="connsiteX5" fmla="*/ 315795 w 315794"/>
                <a:gd name="connsiteY5" fmla="*/ 288243 h 319942"/>
                <a:gd name="connsiteX6" fmla="*/ 315795 w 315794"/>
                <a:gd name="connsiteY6" fmla="*/ 267444 h 319942"/>
                <a:gd name="connsiteX7" fmla="*/ 82860 w 315794"/>
                <a:gd name="connsiteY7" fmla="*/ 267444 h 319942"/>
                <a:gd name="connsiteX8" fmla="*/ 51625 w 315794"/>
                <a:gd name="connsiteY8" fmla="*/ 236878 h 319942"/>
                <a:gd name="connsiteX9" fmla="*/ 51625 w 315794"/>
                <a:gd name="connsiteY9" fmla="*/ 149 h 319942"/>
                <a:gd name="connsiteX10" fmla="*/ 34062 w 315794"/>
                <a:gd name="connsiteY10" fmla="*/ 149 h 319942"/>
                <a:gd name="connsiteX11" fmla="*/ 32575 w 315794"/>
                <a:gd name="connsiteY11" fmla="*/ 0 h 3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794" h="319942">
                  <a:moveTo>
                    <a:pt x="32575" y="0"/>
                  </a:moveTo>
                  <a:lnTo>
                    <a:pt x="32575" y="236878"/>
                  </a:lnTo>
                  <a:cubicBezTo>
                    <a:pt x="13519" y="241308"/>
                    <a:pt x="23" y="258279"/>
                    <a:pt x="0" y="277843"/>
                  </a:cubicBezTo>
                  <a:cubicBezTo>
                    <a:pt x="5" y="301092"/>
                    <a:pt x="18851" y="319938"/>
                    <a:pt x="42100" y="319943"/>
                  </a:cubicBezTo>
                  <a:cubicBezTo>
                    <a:pt x="61324" y="319915"/>
                    <a:pt x="78089" y="306871"/>
                    <a:pt x="82841" y="288243"/>
                  </a:cubicBezTo>
                  <a:lnTo>
                    <a:pt x="315795" y="288243"/>
                  </a:lnTo>
                  <a:lnTo>
                    <a:pt x="315795" y="267444"/>
                  </a:lnTo>
                  <a:lnTo>
                    <a:pt x="82860" y="267444"/>
                  </a:lnTo>
                  <a:cubicBezTo>
                    <a:pt x="78964" y="252227"/>
                    <a:pt x="66923" y="240443"/>
                    <a:pt x="51625" y="236878"/>
                  </a:cubicBezTo>
                  <a:lnTo>
                    <a:pt x="51625" y="149"/>
                  </a:lnTo>
                  <a:lnTo>
                    <a:pt x="34062" y="149"/>
                  </a:lnTo>
                  <a:cubicBezTo>
                    <a:pt x="33553" y="149"/>
                    <a:pt x="33077" y="26"/>
                    <a:pt x="32575" y="0"/>
                  </a:cubicBezTo>
                  <a:close/>
                </a:path>
              </a:pathLst>
            </a:custGeom>
            <a:grpFill/>
            <a:ln w="3175" cap="flat">
              <a:solidFill>
                <a:srgbClr val="6D524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8CC0B82E-4D6D-416C-850F-7C2225A6D9F7}"/>
                </a:ext>
              </a:extLst>
            </p:cNvPr>
            <p:cNvSpPr/>
            <p:nvPr/>
          </p:nvSpPr>
          <p:spPr>
            <a:xfrm>
              <a:off x="1024016" y="2399978"/>
              <a:ext cx="317487" cy="317487"/>
            </a:xfrm>
            <a:custGeom>
              <a:avLst/>
              <a:gdLst>
                <a:gd name="connsiteX0" fmla="*/ 158744 w 317487"/>
                <a:gd name="connsiteY0" fmla="*/ 0 h 317487"/>
                <a:gd name="connsiteX1" fmla="*/ 0 w 317487"/>
                <a:gd name="connsiteY1" fmla="*/ 158744 h 317487"/>
                <a:gd name="connsiteX2" fmla="*/ 158744 w 317487"/>
                <a:gd name="connsiteY2" fmla="*/ 317488 h 317487"/>
                <a:gd name="connsiteX3" fmla="*/ 317487 w 317487"/>
                <a:gd name="connsiteY3" fmla="*/ 158744 h 317487"/>
                <a:gd name="connsiteX4" fmla="*/ 158744 w 317487"/>
                <a:gd name="connsiteY4" fmla="*/ 0 h 317487"/>
                <a:gd name="connsiteX5" fmla="*/ 158744 w 317487"/>
                <a:gd name="connsiteY5" fmla="*/ 37430 h 317487"/>
                <a:gd name="connsiteX6" fmla="*/ 187821 w 317487"/>
                <a:gd name="connsiteY6" fmla="*/ 66508 h 317487"/>
                <a:gd name="connsiteX7" fmla="*/ 187821 w 317487"/>
                <a:gd name="connsiteY7" fmla="*/ 182798 h 317487"/>
                <a:gd name="connsiteX8" fmla="*/ 158744 w 317487"/>
                <a:gd name="connsiteY8" fmla="*/ 211875 h 317487"/>
                <a:gd name="connsiteX9" fmla="*/ 129667 w 317487"/>
                <a:gd name="connsiteY9" fmla="*/ 182798 h 317487"/>
                <a:gd name="connsiteX10" fmla="*/ 129667 w 317487"/>
                <a:gd name="connsiteY10" fmla="*/ 66508 h 317487"/>
                <a:gd name="connsiteX11" fmla="*/ 158744 w 317487"/>
                <a:gd name="connsiteY11" fmla="*/ 37430 h 317487"/>
                <a:gd name="connsiteX12" fmla="*/ 158744 w 317487"/>
                <a:gd name="connsiteY12" fmla="*/ 225921 h 317487"/>
                <a:gd name="connsiteX13" fmla="*/ 185812 w 317487"/>
                <a:gd name="connsiteY13" fmla="*/ 252989 h 317487"/>
                <a:gd name="connsiteX14" fmla="*/ 158744 w 317487"/>
                <a:gd name="connsiteY14" fmla="*/ 280057 h 317487"/>
                <a:gd name="connsiteX15" fmla="*/ 131676 w 317487"/>
                <a:gd name="connsiteY15" fmla="*/ 252989 h 317487"/>
                <a:gd name="connsiteX16" fmla="*/ 158744 w 317487"/>
                <a:gd name="connsiteY16" fmla="*/ 225921 h 31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7487" h="317487">
                  <a:moveTo>
                    <a:pt x="158744" y="0"/>
                  </a:moveTo>
                  <a:cubicBezTo>
                    <a:pt x="71074" y="3"/>
                    <a:pt x="3" y="71073"/>
                    <a:pt x="0" y="158744"/>
                  </a:cubicBezTo>
                  <a:cubicBezTo>
                    <a:pt x="3" y="246414"/>
                    <a:pt x="71074" y="317484"/>
                    <a:pt x="158744" y="317488"/>
                  </a:cubicBezTo>
                  <a:cubicBezTo>
                    <a:pt x="246414" y="317484"/>
                    <a:pt x="317485" y="246414"/>
                    <a:pt x="317487" y="158744"/>
                  </a:cubicBezTo>
                  <a:cubicBezTo>
                    <a:pt x="317485" y="71073"/>
                    <a:pt x="246414" y="3"/>
                    <a:pt x="158744" y="0"/>
                  </a:cubicBezTo>
                  <a:close/>
                  <a:moveTo>
                    <a:pt x="158744" y="37430"/>
                  </a:moveTo>
                  <a:cubicBezTo>
                    <a:pt x="174851" y="37430"/>
                    <a:pt x="187821" y="50400"/>
                    <a:pt x="187821" y="66508"/>
                  </a:cubicBezTo>
                  <a:lnTo>
                    <a:pt x="187821" y="182798"/>
                  </a:lnTo>
                  <a:cubicBezTo>
                    <a:pt x="187821" y="198906"/>
                    <a:pt x="174851" y="211875"/>
                    <a:pt x="158744" y="211875"/>
                  </a:cubicBezTo>
                  <a:cubicBezTo>
                    <a:pt x="142636" y="211875"/>
                    <a:pt x="129667" y="198906"/>
                    <a:pt x="129667" y="182798"/>
                  </a:cubicBezTo>
                  <a:lnTo>
                    <a:pt x="129667" y="66508"/>
                  </a:lnTo>
                  <a:cubicBezTo>
                    <a:pt x="129667" y="50400"/>
                    <a:pt x="142636" y="37430"/>
                    <a:pt x="158744" y="37430"/>
                  </a:cubicBezTo>
                  <a:close/>
                  <a:moveTo>
                    <a:pt x="158744" y="225921"/>
                  </a:moveTo>
                  <a:cubicBezTo>
                    <a:pt x="173692" y="225922"/>
                    <a:pt x="185811" y="238041"/>
                    <a:pt x="185812" y="252989"/>
                  </a:cubicBezTo>
                  <a:cubicBezTo>
                    <a:pt x="185811" y="267938"/>
                    <a:pt x="173692" y="280056"/>
                    <a:pt x="158744" y="280057"/>
                  </a:cubicBezTo>
                  <a:cubicBezTo>
                    <a:pt x="143795" y="280056"/>
                    <a:pt x="131677" y="267938"/>
                    <a:pt x="131676" y="252989"/>
                  </a:cubicBezTo>
                  <a:cubicBezTo>
                    <a:pt x="131677" y="238041"/>
                    <a:pt x="143795" y="225922"/>
                    <a:pt x="158744" y="225921"/>
                  </a:cubicBezTo>
                  <a:close/>
                </a:path>
              </a:pathLst>
            </a:custGeom>
            <a:grpFill/>
            <a:ln w="3175" cap="sq">
              <a:solidFill>
                <a:srgbClr val="6D524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래픽 51">
            <a:extLst>
              <a:ext uri="{FF2B5EF4-FFF2-40B4-BE49-F238E27FC236}">
                <a16:creationId xmlns:a16="http://schemas.microsoft.com/office/drawing/2014/main" id="{6A93CE42-C81F-4966-A162-9159DB7E9B1D}"/>
              </a:ext>
            </a:extLst>
          </p:cNvPr>
          <p:cNvGrpSpPr/>
          <p:nvPr/>
        </p:nvGrpSpPr>
        <p:grpSpPr>
          <a:xfrm>
            <a:off x="8109603" y="2437335"/>
            <a:ext cx="627100" cy="559090"/>
            <a:chOff x="1019226" y="2994977"/>
            <a:chExt cx="523875" cy="467060"/>
          </a:xfrm>
          <a:noFill/>
        </p:grpSpPr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4605ACF-141C-4177-A452-2564AF25E661}"/>
                </a:ext>
              </a:extLst>
            </p:cNvPr>
            <p:cNvSpPr/>
            <p:nvPr/>
          </p:nvSpPr>
          <p:spPr>
            <a:xfrm>
              <a:off x="1057326" y="3023552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3CA8CDBA-C945-4EE9-A12C-51722047A33E}"/>
                </a:ext>
              </a:extLst>
            </p:cNvPr>
            <p:cNvSpPr/>
            <p:nvPr/>
          </p:nvSpPr>
          <p:spPr>
            <a:xfrm>
              <a:off x="1095426" y="3023552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3291F7B-8D94-4BDE-884B-45B4865F9C85}"/>
                </a:ext>
              </a:extLst>
            </p:cNvPr>
            <p:cNvSpPr/>
            <p:nvPr/>
          </p:nvSpPr>
          <p:spPr>
            <a:xfrm>
              <a:off x="1019226" y="2994977"/>
              <a:ext cx="523875" cy="467060"/>
            </a:xfrm>
            <a:custGeom>
              <a:avLst/>
              <a:gdLst>
                <a:gd name="connsiteX0" fmla="*/ 514350 w 523875"/>
                <a:gd name="connsiteY0" fmla="*/ 0 h 467060"/>
                <a:gd name="connsiteX1" fmla="*/ 9525 w 523875"/>
                <a:gd name="connsiteY1" fmla="*/ 0 h 467060"/>
                <a:gd name="connsiteX2" fmla="*/ 0 w 523875"/>
                <a:gd name="connsiteY2" fmla="*/ 9525 h 467060"/>
                <a:gd name="connsiteX3" fmla="*/ 0 w 523875"/>
                <a:gd name="connsiteY3" fmla="*/ 361950 h 467060"/>
                <a:gd name="connsiteX4" fmla="*/ 9525 w 523875"/>
                <a:gd name="connsiteY4" fmla="*/ 371475 h 467060"/>
                <a:gd name="connsiteX5" fmla="*/ 247650 w 523875"/>
                <a:gd name="connsiteY5" fmla="*/ 371475 h 467060"/>
                <a:gd name="connsiteX6" fmla="*/ 247650 w 523875"/>
                <a:gd name="connsiteY6" fmla="*/ 448010 h 467060"/>
                <a:gd name="connsiteX7" fmla="*/ 113268 w 523875"/>
                <a:gd name="connsiteY7" fmla="*/ 448010 h 467060"/>
                <a:gd name="connsiteX8" fmla="*/ 103743 w 523875"/>
                <a:gd name="connsiteY8" fmla="*/ 457535 h 467060"/>
                <a:gd name="connsiteX9" fmla="*/ 113268 w 523875"/>
                <a:gd name="connsiteY9" fmla="*/ 467060 h 467060"/>
                <a:gd name="connsiteX10" fmla="*/ 401083 w 523875"/>
                <a:gd name="connsiteY10" fmla="*/ 467060 h 467060"/>
                <a:gd name="connsiteX11" fmla="*/ 410608 w 523875"/>
                <a:gd name="connsiteY11" fmla="*/ 457535 h 467060"/>
                <a:gd name="connsiteX12" fmla="*/ 401083 w 523875"/>
                <a:gd name="connsiteY12" fmla="*/ 448010 h 467060"/>
                <a:gd name="connsiteX13" fmla="*/ 266700 w 523875"/>
                <a:gd name="connsiteY13" fmla="*/ 448010 h 467060"/>
                <a:gd name="connsiteX14" fmla="*/ 266700 w 523875"/>
                <a:gd name="connsiteY14" fmla="*/ 371475 h 467060"/>
                <a:gd name="connsiteX15" fmla="*/ 514350 w 523875"/>
                <a:gd name="connsiteY15" fmla="*/ 371475 h 467060"/>
                <a:gd name="connsiteX16" fmla="*/ 523875 w 523875"/>
                <a:gd name="connsiteY16" fmla="*/ 361950 h 467060"/>
                <a:gd name="connsiteX17" fmla="*/ 523875 w 523875"/>
                <a:gd name="connsiteY17" fmla="*/ 9525 h 467060"/>
                <a:gd name="connsiteX18" fmla="*/ 514350 w 523875"/>
                <a:gd name="connsiteY18" fmla="*/ 0 h 467060"/>
                <a:gd name="connsiteX19" fmla="*/ 504825 w 523875"/>
                <a:gd name="connsiteY19" fmla="*/ 19050 h 467060"/>
                <a:gd name="connsiteX20" fmla="*/ 504825 w 523875"/>
                <a:gd name="connsiteY20" fmla="*/ 57150 h 467060"/>
                <a:gd name="connsiteX21" fmla="*/ 19050 w 523875"/>
                <a:gd name="connsiteY21" fmla="*/ 57150 h 467060"/>
                <a:gd name="connsiteX22" fmla="*/ 19050 w 523875"/>
                <a:gd name="connsiteY22" fmla="*/ 19050 h 467060"/>
                <a:gd name="connsiteX23" fmla="*/ 504825 w 523875"/>
                <a:gd name="connsiteY23" fmla="*/ 19050 h 467060"/>
                <a:gd name="connsiteX24" fmla="*/ 19050 w 523875"/>
                <a:gd name="connsiteY24" fmla="*/ 352425 h 467060"/>
                <a:gd name="connsiteX25" fmla="*/ 19050 w 523875"/>
                <a:gd name="connsiteY25" fmla="*/ 76200 h 467060"/>
                <a:gd name="connsiteX26" fmla="*/ 504825 w 523875"/>
                <a:gd name="connsiteY26" fmla="*/ 76200 h 467060"/>
                <a:gd name="connsiteX27" fmla="*/ 504825 w 523875"/>
                <a:gd name="connsiteY27" fmla="*/ 352425 h 467060"/>
                <a:gd name="connsiteX28" fmla="*/ 19050 w 523875"/>
                <a:gd name="connsiteY28" fmla="*/ 352425 h 46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23875" h="467060">
                  <a:moveTo>
                    <a:pt x="514350" y="0"/>
                  </a:moveTo>
                  <a:lnTo>
                    <a:pt x="9525" y="0"/>
                  </a:lnTo>
                  <a:cubicBezTo>
                    <a:pt x="4261" y="0"/>
                    <a:pt x="0" y="4261"/>
                    <a:pt x="0" y="9525"/>
                  </a:cubicBezTo>
                  <a:lnTo>
                    <a:pt x="0" y="361950"/>
                  </a:lnTo>
                  <a:cubicBezTo>
                    <a:pt x="0" y="367214"/>
                    <a:pt x="4261" y="371475"/>
                    <a:pt x="9525" y="371475"/>
                  </a:cubicBezTo>
                  <a:lnTo>
                    <a:pt x="247650" y="371475"/>
                  </a:lnTo>
                  <a:lnTo>
                    <a:pt x="247650" y="448010"/>
                  </a:lnTo>
                  <a:lnTo>
                    <a:pt x="113268" y="448010"/>
                  </a:lnTo>
                  <a:cubicBezTo>
                    <a:pt x="108003" y="448010"/>
                    <a:pt x="103743" y="452270"/>
                    <a:pt x="103743" y="457535"/>
                  </a:cubicBezTo>
                  <a:cubicBezTo>
                    <a:pt x="103743" y="462800"/>
                    <a:pt x="108003" y="467060"/>
                    <a:pt x="113268" y="467060"/>
                  </a:cubicBezTo>
                  <a:lnTo>
                    <a:pt x="401083" y="467060"/>
                  </a:lnTo>
                  <a:cubicBezTo>
                    <a:pt x="406347" y="467060"/>
                    <a:pt x="410608" y="462800"/>
                    <a:pt x="410608" y="457535"/>
                  </a:cubicBezTo>
                  <a:cubicBezTo>
                    <a:pt x="410608" y="452270"/>
                    <a:pt x="406347" y="448010"/>
                    <a:pt x="401083" y="448010"/>
                  </a:cubicBezTo>
                  <a:lnTo>
                    <a:pt x="266700" y="448010"/>
                  </a:lnTo>
                  <a:lnTo>
                    <a:pt x="266700" y="371475"/>
                  </a:lnTo>
                  <a:lnTo>
                    <a:pt x="514350" y="371475"/>
                  </a:lnTo>
                  <a:cubicBezTo>
                    <a:pt x="519614" y="371475"/>
                    <a:pt x="523875" y="367214"/>
                    <a:pt x="523875" y="361950"/>
                  </a:cubicBezTo>
                  <a:lnTo>
                    <a:pt x="523875" y="9525"/>
                  </a:lnTo>
                  <a:cubicBezTo>
                    <a:pt x="523875" y="4261"/>
                    <a:pt x="519614" y="0"/>
                    <a:pt x="514350" y="0"/>
                  </a:cubicBezTo>
                  <a:close/>
                  <a:moveTo>
                    <a:pt x="504825" y="19050"/>
                  </a:moveTo>
                  <a:lnTo>
                    <a:pt x="504825" y="57150"/>
                  </a:lnTo>
                  <a:lnTo>
                    <a:pt x="19050" y="57150"/>
                  </a:lnTo>
                  <a:lnTo>
                    <a:pt x="19050" y="19050"/>
                  </a:lnTo>
                  <a:lnTo>
                    <a:pt x="504825" y="19050"/>
                  </a:lnTo>
                  <a:close/>
                  <a:moveTo>
                    <a:pt x="19050" y="352425"/>
                  </a:moveTo>
                  <a:lnTo>
                    <a:pt x="19050" y="76200"/>
                  </a:lnTo>
                  <a:lnTo>
                    <a:pt x="504825" y="76200"/>
                  </a:lnTo>
                  <a:lnTo>
                    <a:pt x="504825" y="352425"/>
                  </a:lnTo>
                  <a:lnTo>
                    <a:pt x="19050" y="352425"/>
                  </a:ln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AE296C5-2C51-4799-9515-E82B52FAADA8}"/>
                </a:ext>
              </a:extLst>
            </p:cNvPr>
            <p:cNvSpPr/>
            <p:nvPr/>
          </p:nvSpPr>
          <p:spPr>
            <a:xfrm>
              <a:off x="1162100" y="3109620"/>
              <a:ext cx="228601" cy="199681"/>
            </a:xfrm>
            <a:custGeom>
              <a:avLst/>
              <a:gdLst>
                <a:gd name="connsiteX0" fmla="*/ 122542 w 228601"/>
                <a:gd name="connsiteY0" fmla="*/ 4409 h 199681"/>
                <a:gd name="connsiteX1" fmla="*/ 106060 w 228601"/>
                <a:gd name="connsiteY1" fmla="*/ 4409 h 199681"/>
                <a:gd name="connsiteX2" fmla="*/ 1285 w 228601"/>
                <a:gd name="connsiteY2" fmla="*/ 185384 h 199681"/>
                <a:gd name="connsiteX3" fmla="*/ 1275 w 228601"/>
                <a:gd name="connsiteY3" fmla="*/ 194909 h 199681"/>
                <a:gd name="connsiteX4" fmla="*/ 9526 w 228601"/>
                <a:gd name="connsiteY4" fmla="*/ 199681 h 199681"/>
                <a:gd name="connsiteX5" fmla="*/ 219076 w 228601"/>
                <a:gd name="connsiteY5" fmla="*/ 199681 h 199681"/>
                <a:gd name="connsiteX6" fmla="*/ 227327 w 228601"/>
                <a:gd name="connsiteY6" fmla="*/ 194909 h 199681"/>
                <a:gd name="connsiteX7" fmla="*/ 227317 w 228601"/>
                <a:gd name="connsiteY7" fmla="*/ 185384 h 199681"/>
                <a:gd name="connsiteX8" fmla="*/ 122542 w 228601"/>
                <a:gd name="connsiteY8" fmla="*/ 4409 h 199681"/>
                <a:gd name="connsiteX9" fmla="*/ 26046 w 228601"/>
                <a:gd name="connsiteY9" fmla="*/ 180631 h 199681"/>
                <a:gd name="connsiteX10" fmla="*/ 114301 w 228601"/>
                <a:gd name="connsiteY10" fmla="*/ 28194 h 199681"/>
                <a:gd name="connsiteX11" fmla="*/ 202556 w 228601"/>
                <a:gd name="connsiteY11" fmla="*/ 180631 h 199681"/>
                <a:gd name="connsiteX12" fmla="*/ 26046 w 228601"/>
                <a:gd name="connsiteY12" fmla="*/ 180631 h 19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1" h="199681">
                  <a:moveTo>
                    <a:pt x="122542" y="4409"/>
                  </a:moveTo>
                  <a:cubicBezTo>
                    <a:pt x="119138" y="-1470"/>
                    <a:pt x="109464" y="-1470"/>
                    <a:pt x="106060" y="4409"/>
                  </a:cubicBezTo>
                  <a:lnTo>
                    <a:pt x="1285" y="185384"/>
                  </a:lnTo>
                  <a:cubicBezTo>
                    <a:pt x="-427" y="188333"/>
                    <a:pt x="-427" y="191961"/>
                    <a:pt x="1275" y="194909"/>
                  </a:cubicBezTo>
                  <a:cubicBezTo>
                    <a:pt x="2978" y="197868"/>
                    <a:pt x="6122" y="199681"/>
                    <a:pt x="9526" y="199681"/>
                  </a:cubicBezTo>
                  <a:lnTo>
                    <a:pt x="219076" y="199681"/>
                  </a:lnTo>
                  <a:cubicBezTo>
                    <a:pt x="222480" y="199681"/>
                    <a:pt x="225624" y="197868"/>
                    <a:pt x="227327" y="194909"/>
                  </a:cubicBezTo>
                  <a:cubicBezTo>
                    <a:pt x="229029" y="191961"/>
                    <a:pt x="229029" y="188333"/>
                    <a:pt x="227317" y="185384"/>
                  </a:cubicBezTo>
                  <a:lnTo>
                    <a:pt x="122542" y="4409"/>
                  </a:lnTo>
                  <a:close/>
                  <a:moveTo>
                    <a:pt x="26046" y="180631"/>
                  </a:moveTo>
                  <a:lnTo>
                    <a:pt x="114301" y="28194"/>
                  </a:lnTo>
                  <a:lnTo>
                    <a:pt x="202556" y="180631"/>
                  </a:lnTo>
                  <a:lnTo>
                    <a:pt x="26046" y="180631"/>
                  </a:ln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9CD4D9E-58FE-49BE-87DE-C189FD96595A}"/>
                </a:ext>
              </a:extLst>
            </p:cNvPr>
            <p:cNvSpPr/>
            <p:nvPr/>
          </p:nvSpPr>
          <p:spPr>
            <a:xfrm>
              <a:off x="1266876" y="3185477"/>
              <a:ext cx="19050" cy="57150"/>
            </a:xfrm>
            <a:custGeom>
              <a:avLst/>
              <a:gdLst>
                <a:gd name="connsiteX0" fmla="*/ 0 w 19050"/>
                <a:gd name="connsiteY0" fmla="*/ 0 h 57150"/>
                <a:gd name="connsiteX1" fmla="*/ 19050 w 19050"/>
                <a:gd name="connsiteY1" fmla="*/ 0 h 57150"/>
                <a:gd name="connsiteX2" fmla="*/ 19050 w 19050"/>
                <a:gd name="connsiteY2" fmla="*/ 57150 h 57150"/>
                <a:gd name="connsiteX3" fmla="*/ 0 w 1905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57150">
                  <a:moveTo>
                    <a:pt x="0" y="0"/>
                  </a:moveTo>
                  <a:lnTo>
                    <a:pt x="19050" y="0"/>
                  </a:lnTo>
                  <a:lnTo>
                    <a:pt x="1905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C996FDF9-A92F-43E0-B37B-35375B3560EC}"/>
                </a:ext>
              </a:extLst>
            </p:cNvPr>
            <p:cNvSpPr/>
            <p:nvPr/>
          </p:nvSpPr>
          <p:spPr>
            <a:xfrm>
              <a:off x="1266876" y="3252152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solidFill>
                <a:srgbClr val="6D524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122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184626" y="2834887"/>
            <a:ext cx="5574368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lvl="1"/>
            <a:r>
              <a:rPr lang="en-US" altLang="ko-KR" sz="3200" b="1">
                <a:solidFill>
                  <a:prstClr val="black">
                    <a:lumMod val="75000"/>
                    <a:lumOff val="25000"/>
                  </a:prstClr>
                </a:solidFill>
              </a:rPr>
              <a:t>Top-Down / Bottom-Up</a:t>
            </a: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7555834" y="3572041"/>
            <a:ext cx="798773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 준 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2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revision>1</cp:revision>
  <dcterms:created xsi:type="dcterms:W3CDTF">2021-10-13T05:57:10Z</dcterms:created>
  <dcterms:modified xsi:type="dcterms:W3CDTF">2021-10-26T02:38:05Z</dcterms:modified>
</cp:coreProperties>
</file>