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2" r:id="rId5"/>
    <p:sldId id="266" r:id="rId6"/>
    <p:sldId id="265" r:id="rId7"/>
    <p:sldId id="261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9D2"/>
    <a:srgbClr val="7F7F7F"/>
    <a:srgbClr val="FFE2D9"/>
    <a:srgbClr val="FF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FE1-98D4-437F-AF46-4F5773D4371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F710-64C4-4716-8722-0EE0B2F9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9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FE1-98D4-437F-AF46-4F5773D4371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F710-64C4-4716-8722-0EE0B2F9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FE1-98D4-437F-AF46-4F5773D4371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F710-64C4-4716-8722-0EE0B2F9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FE1-98D4-437F-AF46-4F5773D4371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F710-64C4-4716-8722-0EE0B2F9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6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FE1-98D4-437F-AF46-4F5773D4371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F710-64C4-4716-8722-0EE0B2F9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9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FE1-98D4-437F-AF46-4F5773D4371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F710-64C4-4716-8722-0EE0B2F9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9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FE1-98D4-437F-AF46-4F5773D4371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F710-64C4-4716-8722-0EE0B2F9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9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FE1-98D4-437F-AF46-4F5773D4371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F710-64C4-4716-8722-0EE0B2F9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3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FE1-98D4-437F-AF46-4F5773D4371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F710-64C4-4716-8722-0EE0B2F9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5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FE1-98D4-437F-AF46-4F5773D4371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F710-64C4-4716-8722-0EE0B2F9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FE1-98D4-437F-AF46-4F5773D4371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F710-64C4-4716-8722-0EE0B2F9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4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BFE1-98D4-437F-AF46-4F5773D4371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6F710-64C4-4716-8722-0EE0B2F91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989883" y="430904"/>
            <a:ext cx="4914902" cy="628641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89883" y="430904"/>
            <a:ext cx="4914902" cy="281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chemeClr val="accent5"/>
                </a:solidFill>
              </a:rPr>
              <a:t>RESULT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26042"/>
              </p:ext>
            </p:extLst>
          </p:nvPr>
        </p:nvGraphicFramePr>
        <p:xfrm>
          <a:off x="158262" y="430904"/>
          <a:ext cx="6761284" cy="207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03">
                  <a:extLst>
                    <a:ext uri="{9D8B030D-6E8A-4147-A177-3AD203B41FA5}">
                      <a16:colId xmlns:a16="http://schemas.microsoft.com/office/drawing/2014/main" val="639332776"/>
                    </a:ext>
                  </a:extLst>
                </a:gridCol>
                <a:gridCol w="5740881">
                  <a:extLst>
                    <a:ext uri="{9D8B030D-6E8A-4147-A177-3AD203B41FA5}">
                      <a16:colId xmlns:a16="http://schemas.microsoft.com/office/drawing/2014/main" val="3066453909"/>
                    </a:ext>
                  </a:extLst>
                </a:gridCol>
              </a:tblGrid>
              <a:tr h="3076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자가측정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계획 일자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D-1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담당자에게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메일전송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57539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accent5"/>
                          </a:solidFill>
                        </a:rPr>
                        <a:t>개요</a:t>
                      </a:r>
                      <a:endParaRPr lang="ko-KR" altLang="en-US" sz="1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배출구별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측정주기에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따라 계획된 일정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D-1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일에</a:t>
                      </a:r>
                      <a:endParaRPr lang="en-US" altLang="ko-KR" sz="1000" b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dk1"/>
                          </a:solidFill>
                        </a:rPr>
                        <a:t>측정담당자에게 메일을 보내주는 </a:t>
                      </a:r>
                      <a:r>
                        <a:rPr lang="en-US" altLang="ko-KR" sz="1000" b="0" dirty="0" smtClean="0">
                          <a:solidFill>
                            <a:schemeClr val="dk1"/>
                          </a:solidFill>
                        </a:rPr>
                        <a:t>Job </a:t>
                      </a:r>
                      <a:r>
                        <a:rPr lang="ko-KR" altLang="en-US" sz="1000" b="0" dirty="0" smtClean="0">
                          <a:solidFill>
                            <a:schemeClr val="dk1"/>
                          </a:solidFill>
                        </a:rPr>
                        <a:t>을 매일 시행</a:t>
                      </a:r>
                      <a:endParaRPr lang="en-US" altLang="ko-KR" sz="10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04767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>
                          <a:solidFill>
                            <a:schemeClr val="accent5"/>
                          </a:solidFill>
                        </a:rPr>
                        <a:t>작업명</a:t>
                      </a:r>
                      <a:endParaRPr lang="ko-KR" altLang="en-US" sz="1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707552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accent5"/>
                          </a:solidFill>
                        </a:rPr>
                        <a:t>배치 주기</a:t>
                      </a:r>
                      <a:endParaRPr lang="ko-KR" altLang="en-US" sz="1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3819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accent5"/>
                          </a:solidFill>
                        </a:rPr>
                        <a:t>명령어</a:t>
                      </a:r>
                      <a:endParaRPr lang="ko-KR" altLang="en-US" sz="1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88116"/>
                  </a:ext>
                </a:extLst>
              </a:tr>
              <a:tr h="381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accent5"/>
                          </a:solidFill>
                        </a:rPr>
                        <a:t>비고</a:t>
                      </a:r>
                    </a:p>
                    <a:p>
                      <a:pPr latinLnBrk="1"/>
                      <a:endParaRPr lang="ko-KR" altLang="en-US" sz="1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/>
                        <a:t>CMJob</a:t>
                      </a:r>
                      <a:r>
                        <a:rPr lang="en-US" altLang="ko-KR" sz="1000" b="0" dirty="0" smtClean="0"/>
                        <a:t> </a:t>
                      </a:r>
                      <a:r>
                        <a:rPr lang="ko-KR" altLang="en-US" sz="1000" b="0" dirty="0" smtClean="0"/>
                        <a:t>명령어 지정으로 </a:t>
                      </a:r>
                      <a:r>
                        <a:rPr lang="en-US" altLang="ko-KR" sz="1000" b="0" dirty="0" smtClean="0"/>
                        <a:t>( -</a:t>
                      </a:r>
                      <a:r>
                        <a:rPr lang="en-US" altLang="ko-KR" sz="1000" b="0" dirty="0" err="1" smtClean="0"/>
                        <a:t>Dactive</a:t>
                      </a:r>
                      <a:r>
                        <a:rPr lang="en-US" altLang="ko-KR" sz="1000" b="0" dirty="0" smtClean="0"/>
                        <a:t> ) </a:t>
                      </a:r>
                      <a:r>
                        <a:rPr lang="ko-KR" altLang="en-US" sz="1000" b="0" dirty="0" smtClean="0"/>
                        <a:t>개발계운영계 지정</a:t>
                      </a:r>
                      <a:endParaRPr lang="en-US" altLang="ko-KR" sz="1000" b="0" dirty="0" smtClean="0"/>
                    </a:p>
                    <a:p>
                      <a:pPr latinLnBrk="1"/>
                      <a:r>
                        <a:rPr lang="ko-KR" altLang="en-US" sz="1000" b="0" dirty="0" err="1" smtClean="0"/>
                        <a:t>개발계</a:t>
                      </a:r>
                      <a:r>
                        <a:rPr lang="ko-KR" altLang="en-US" sz="1000" b="0" dirty="0" smtClean="0"/>
                        <a:t> </a:t>
                      </a:r>
                      <a:r>
                        <a:rPr lang="en-US" altLang="ko-KR" sz="1000" b="0" dirty="0" smtClean="0"/>
                        <a:t>: </a:t>
                      </a:r>
                      <a:r>
                        <a:rPr lang="ko-KR" altLang="en-US" sz="1000" b="0" dirty="0" smtClean="0"/>
                        <a:t>운영자 메일 수신됨</a:t>
                      </a:r>
                      <a:endParaRPr lang="en-US" altLang="ko-KR" sz="1000" b="0" dirty="0" smtClean="0"/>
                    </a:p>
                    <a:p>
                      <a:pPr latinLnBrk="1"/>
                      <a:r>
                        <a:rPr lang="ko-KR" altLang="en-US" sz="1000" b="0" dirty="0" err="1" smtClean="0"/>
                        <a:t>가동계</a:t>
                      </a:r>
                      <a:r>
                        <a:rPr lang="ko-KR" altLang="en-US" sz="1000" b="0" dirty="0" smtClean="0"/>
                        <a:t> </a:t>
                      </a:r>
                      <a:r>
                        <a:rPr lang="en-US" altLang="ko-KR" sz="1000" b="0" dirty="0" smtClean="0"/>
                        <a:t>: </a:t>
                      </a:r>
                      <a:r>
                        <a:rPr lang="ko-KR" altLang="en-US" sz="1000" b="0" dirty="0" smtClean="0"/>
                        <a:t>대상자 직접 메일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99962"/>
                  </a:ext>
                </a:extLst>
              </a:tr>
            </a:tbl>
          </a:graphicData>
        </a:graphic>
      </p:graphicFrame>
      <p:sp>
        <p:nvSpPr>
          <p:cNvPr id="8" name="순서도: 자기 디스크 7"/>
          <p:cNvSpPr/>
          <p:nvPr/>
        </p:nvSpPr>
        <p:spPr>
          <a:xfrm>
            <a:off x="189803" y="3674545"/>
            <a:ext cx="1867598" cy="461556"/>
          </a:xfrm>
          <a:prstGeom prst="flowChartMagneticDisk">
            <a:avLst/>
          </a:prstGeom>
          <a:solidFill>
            <a:srgbClr val="FFE2D9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TB_B12BC1_CMSAPLD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8068" y="4322879"/>
            <a:ext cx="1530405" cy="230832"/>
            <a:chOff x="378068" y="4149969"/>
            <a:chExt cx="1530405" cy="230832"/>
          </a:xfrm>
        </p:grpSpPr>
        <p:sp>
          <p:nvSpPr>
            <p:cNvPr id="9" name="순서도: 순차적 액세스 저장소 8"/>
            <p:cNvSpPr/>
            <p:nvPr/>
          </p:nvSpPr>
          <p:spPr>
            <a:xfrm>
              <a:off x="378068" y="4149969"/>
              <a:ext cx="413239" cy="193431"/>
            </a:xfrm>
            <a:prstGeom prst="flowChartMagneticTap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 smtClean="0"/>
                <a:t>Column</a:t>
              </a:r>
              <a:endParaRPr lang="ko-KR" altLang="en-US" sz="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593" y="4149969"/>
              <a:ext cx="1152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CHIMMNEY_CODE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78068" y="4639409"/>
            <a:ext cx="1530405" cy="230832"/>
            <a:chOff x="378068" y="4149969"/>
            <a:chExt cx="1530405" cy="230832"/>
          </a:xfrm>
        </p:grpSpPr>
        <p:sp>
          <p:nvSpPr>
            <p:cNvPr id="13" name="순서도: 순차적 액세스 저장소 12"/>
            <p:cNvSpPr/>
            <p:nvPr/>
          </p:nvSpPr>
          <p:spPr>
            <a:xfrm>
              <a:off x="378068" y="4149969"/>
              <a:ext cx="413239" cy="193431"/>
            </a:xfrm>
            <a:prstGeom prst="flowChartMagneticTap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 smtClean="0"/>
                <a:t>Column</a:t>
              </a:r>
              <a:endParaRPr lang="ko-KR" altLang="en-US" sz="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93" y="4149969"/>
              <a:ext cx="1152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CHIMMNEY_CODE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78068" y="4932323"/>
            <a:ext cx="1530405" cy="230832"/>
            <a:chOff x="378068" y="4149969"/>
            <a:chExt cx="1530405" cy="230832"/>
          </a:xfrm>
        </p:grpSpPr>
        <p:sp>
          <p:nvSpPr>
            <p:cNvPr id="16" name="순서도: 순차적 액세스 저장소 15"/>
            <p:cNvSpPr/>
            <p:nvPr/>
          </p:nvSpPr>
          <p:spPr>
            <a:xfrm>
              <a:off x="378068" y="4149969"/>
              <a:ext cx="413239" cy="193431"/>
            </a:xfrm>
            <a:prstGeom prst="flowChartMagneticTap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 smtClean="0"/>
                <a:t>Column</a:t>
              </a:r>
              <a:endParaRPr lang="ko-KR" altLang="en-US" sz="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593" y="4149969"/>
              <a:ext cx="1152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CHIMMNEY_CODE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257" y="258752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1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03578" y="258752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2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96900" y="258752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3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1" name="사각형: 둥근 모서리 6">
            <a:extLst>
              <a:ext uri="{FF2B5EF4-FFF2-40B4-BE49-F238E27FC236}">
                <a16:creationId xmlns:a16="http://schemas.microsoft.com/office/drawing/2014/main" id="{95EBF0E3-A03F-41EA-9004-D7EC2FFF8A81}"/>
              </a:ext>
            </a:extLst>
          </p:cNvPr>
          <p:cNvSpPr/>
          <p:nvPr/>
        </p:nvSpPr>
        <p:spPr>
          <a:xfrm>
            <a:off x="4596561" y="2005934"/>
            <a:ext cx="792566" cy="434390"/>
          </a:xfrm>
          <a:prstGeom prst="wedgeRoundRectCallout">
            <a:avLst>
              <a:gd name="adj1" fmla="val -62367"/>
              <a:gd name="adj2" fmla="val -55381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ln w="3175">
                  <a:noFill/>
                </a:ln>
                <a:solidFill>
                  <a:srgbClr val="FF7C80"/>
                </a:solidFill>
              </a:rPr>
              <a:t>69.00%</a:t>
            </a:r>
          </a:p>
        </p:txBody>
      </p:sp>
    </p:spTree>
    <p:extLst>
      <p:ext uri="{BB962C8B-B14F-4D97-AF65-F5344CB8AC3E}">
        <p14:creationId xmlns:p14="http://schemas.microsoft.com/office/powerpoint/2010/main" val="58122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989883" y="430904"/>
            <a:ext cx="4914902" cy="62864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89883" y="430904"/>
            <a:ext cx="4914902" cy="2812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/>
              <a:t>RESULT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8262" y="430904"/>
          <a:ext cx="6761284" cy="178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03">
                  <a:extLst>
                    <a:ext uri="{9D8B030D-6E8A-4147-A177-3AD203B41FA5}">
                      <a16:colId xmlns:a16="http://schemas.microsoft.com/office/drawing/2014/main" val="639332776"/>
                    </a:ext>
                  </a:extLst>
                </a:gridCol>
                <a:gridCol w="5740881">
                  <a:extLst>
                    <a:ext uri="{9D8B030D-6E8A-4147-A177-3AD203B41FA5}">
                      <a16:colId xmlns:a16="http://schemas.microsoft.com/office/drawing/2014/main" val="3066453909"/>
                    </a:ext>
                  </a:extLst>
                </a:gridCol>
              </a:tblGrid>
              <a:tr h="3076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배치잡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기동서버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구분방법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57539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04767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707552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3819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88116"/>
                  </a:ext>
                </a:extLst>
              </a:tr>
              <a:tr h="381415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989883" y="430904"/>
            <a:ext cx="4914902" cy="62864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89883" y="430904"/>
            <a:ext cx="4914902" cy="2812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/>
              <a:t>RESULT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37432"/>
              </p:ext>
            </p:extLst>
          </p:nvPr>
        </p:nvGraphicFramePr>
        <p:xfrm>
          <a:off x="158262" y="430904"/>
          <a:ext cx="6761284" cy="178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03">
                  <a:extLst>
                    <a:ext uri="{9D8B030D-6E8A-4147-A177-3AD203B41FA5}">
                      <a16:colId xmlns:a16="http://schemas.microsoft.com/office/drawing/2014/main" val="639332776"/>
                    </a:ext>
                  </a:extLst>
                </a:gridCol>
                <a:gridCol w="5740881">
                  <a:extLst>
                    <a:ext uri="{9D8B030D-6E8A-4147-A177-3AD203B41FA5}">
                      <a16:colId xmlns:a16="http://schemas.microsoft.com/office/drawing/2014/main" val="3066453909"/>
                    </a:ext>
                  </a:extLst>
                </a:gridCol>
              </a:tblGrid>
              <a:tr h="3076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CMJob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등록상태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57539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04767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707552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3819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88116"/>
                  </a:ext>
                </a:extLst>
              </a:tr>
              <a:tr h="381415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1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 flipV="1">
            <a:off x="-2" y="-8"/>
            <a:ext cx="3810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3810000" y="0"/>
            <a:ext cx="8382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374784" y="682170"/>
            <a:ext cx="11442432" cy="6175830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30275" y="-957"/>
            <a:ext cx="28272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 smtClean="0">
                <a:solidFill>
                  <a:prstClr val="white"/>
                </a:solidFill>
              </a:rPr>
              <a:t>POEMS3.0 </a:t>
            </a:r>
            <a:r>
              <a:rPr lang="en-US" altLang="ko-KR" sz="2000" b="1" i="1" kern="0" dirty="0" err="1" smtClean="0">
                <a:solidFill>
                  <a:prstClr val="white"/>
                </a:solidFill>
              </a:rPr>
              <a:t>BatchJob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7015741" y="849311"/>
            <a:ext cx="4659792" cy="585629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3CC9D2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27" name="자유형 26"/>
          <p:cNvSpPr/>
          <p:nvPr/>
        </p:nvSpPr>
        <p:spPr>
          <a:xfrm>
            <a:off x="7015740" y="854780"/>
            <a:ext cx="72279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3CC9D2"/>
          </a:solidFill>
          <a:ln>
            <a:solidFill>
              <a:srgbClr val="3CC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180000" bIns="216000" rtlCol="0" anchor="ctr"/>
          <a:lstStyle/>
          <a:p>
            <a:r>
              <a:rPr lang="ko-KR" altLang="en-US" sz="1200" b="1" smtClean="0">
                <a:solidFill>
                  <a:prstClr val="white"/>
                </a:solidFill>
              </a:rPr>
              <a:t>결과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4137" y="101127"/>
            <a:ext cx="593823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자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가측정계획 </a:t>
            </a: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</a:rPr>
              <a:t>계획일자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D-1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일 담당자 </a:t>
            </a: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</a:rPr>
              <a:t>메일전송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    </a:t>
            </a:r>
            <a:r>
              <a:rPr lang="en-US" altLang="ko-KR" sz="1050" dirty="0" smtClean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</a:t>
            </a:r>
            <a:endParaRPr lang="en-US" altLang="ko-KR" sz="105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7999" y="849312"/>
            <a:ext cx="6366057" cy="254317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9525">
            <a:solidFill>
              <a:srgbClr val="3CC9D2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455208" y="986113"/>
            <a:ext cx="0" cy="22312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8800" y="986113"/>
            <a:ext cx="81375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개    요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800" y="1516226"/>
            <a:ext cx="81375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실행주기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8800" y="2043304"/>
            <a:ext cx="81375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명 령 어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455207" y="986105"/>
            <a:ext cx="5059893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배출구별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측정주기에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따라 계획된 일정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D-1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일에 측정담당자에게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송신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09600" y="1405813"/>
            <a:ext cx="6162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09600" y="1948054"/>
            <a:ext cx="6162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09600" y="2500504"/>
            <a:ext cx="6162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8800" y="2667311"/>
            <a:ext cx="81375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비    고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43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 err="1" smtClean="0">
                <a:solidFill>
                  <a:prstClr val="white"/>
                </a:solidFill>
              </a:rPr>
              <a:t>BatchJob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r>
              <a:rPr lang="en-US" altLang="ko-KR" sz="600" kern="0" dirty="0" err="1" smtClean="0">
                <a:solidFill>
                  <a:prstClr val="white"/>
                </a:solidFill>
              </a:rPr>
              <a:t>CMBiz</a:t>
            </a:r>
            <a:r>
              <a:rPr lang="en-US" altLang="ko-KR" sz="600" kern="0" dirty="0" smtClean="0">
                <a:solidFill>
                  <a:prstClr val="white"/>
                </a:solidFill>
              </a:rPr>
              <a:t> Server /  b120-batch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4967866" y="1704798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3CC9D2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7" name="자유형 16"/>
          <p:cNvSpPr/>
          <p:nvPr/>
        </p:nvSpPr>
        <p:spPr>
          <a:xfrm>
            <a:off x="4967865" y="1704797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3CC9D2"/>
          </a:solidFill>
          <a:ln>
            <a:solidFill>
              <a:srgbClr val="3CC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32931" y="1704797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408483" y="1704798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4737166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67864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3CC9D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334648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565346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3CC9D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15884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446582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3CC9D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8045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34980" y="528108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02164" y="5591227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27248" y="2076003"/>
            <a:ext cx="2537503" cy="2537503"/>
          </a:xfrm>
          <a:prstGeom prst="ellipse">
            <a:avLst/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60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201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210</a:t>
            </a:r>
          </a:p>
        </p:txBody>
      </p:sp>
      <p:sp>
        <p:nvSpPr>
          <p:cNvPr id="11" name="타원 10"/>
          <p:cNvSpPr/>
          <p:nvPr/>
        </p:nvSpPr>
        <p:spPr>
          <a:xfrm>
            <a:off x="1856885" y="2118602"/>
            <a:ext cx="2537503" cy="2537503"/>
          </a:xfrm>
          <a:prstGeom prst="ellipse">
            <a:avLst/>
          </a:prstGeom>
          <a:solidFill>
            <a:srgbClr val="F5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245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249</a:t>
            </a:r>
          </a:p>
        </p:txBody>
      </p:sp>
      <p:sp>
        <p:nvSpPr>
          <p:cNvPr id="12" name="타원 11"/>
          <p:cNvSpPr/>
          <p:nvPr/>
        </p:nvSpPr>
        <p:spPr>
          <a:xfrm>
            <a:off x="7797611" y="2076002"/>
            <a:ext cx="2537503" cy="2537503"/>
          </a:xfrm>
          <a:prstGeom prst="ellipse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219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248</a:t>
            </a:r>
          </a:p>
        </p:txBody>
      </p:sp>
    </p:spTree>
    <p:extLst>
      <p:ext uri="{BB962C8B-B14F-4D97-AF65-F5344CB8AC3E}">
        <p14:creationId xmlns:p14="http://schemas.microsoft.com/office/powerpoint/2010/main" val="5248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0EC431-A090-44A7-82BD-410F0A05FE5F}"/>
              </a:ext>
            </a:extLst>
          </p:cNvPr>
          <p:cNvSpPr/>
          <p:nvPr/>
        </p:nvSpPr>
        <p:spPr>
          <a:xfrm>
            <a:off x="179561" y="198045"/>
            <a:ext cx="11832879" cy="6461911"/>
          </a:xfrm>
          <a:prstGeom prst="roundRect">
            <a:avLst>
              <a:gd name="adj" fmla="val 2667"/>
            </a:avLst>
          </a:prstGeom>
          <a:solidFill>
            <a:srgbClr val="F5F5F5"/>
          </a:solidFill>
          <a:ln w="41275">
            <a:solidFill>
              <a:schemeClr val="bg1">
                <a:alpha val="64000"/>
              </a:schemeClr>
            </a:solidFill>
          </a:ln>
          <a:effectLst>
            <a:outerShdw blurRad="127000" dist="38100" dir="8100000" algn="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5EBF0E3-A03F-41EA-9004-D7EC2FFF8A81}"/>
              </a:ext>
            </a:extLst>
          </p:cNvPr>
          <p:cNvSpPr/>
          <p:nvPr/>
        </p:nvSpPr>
        <p:spPr>
          <a:xfrm>
            <a:off x="4635056" y="421621"/>
            <a:ext cx="4678532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800" kern="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</a:t>
            </a: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B8BBC0-DC5E-465A-8136-0A53CD305383}"/>
              </a:ext>
            </a:extLst>
          </p:cNvPr>
          <p:cNvSpPr/>
          <p:nvPr/>
        </p:nvSpPr>
        <p:spPr>
          <a:xfrm>
            <a:off x="8657808" y="467334"/>
            <a:ext cx="585789" cy="342964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ABE05E-3A05-42A8-8012-A5E7102E0832}"/>
              </a:ext>
            </a:extLst>
          </p:cNvPr>
          <p:cNvGrpSpPr/>
          <p:nvPr/>
        </p:nvGrpSpPr>
        <p:grpSpPr>
          <a:xfrm>
            <a:off x="8855517" y="522696"/>
            <a:ext cx="190370" cy="232240"/>
            <a:chOff x="8723408" y="848204"/>
            <a:chExt cx="234693" cy="286312"/>
          </a:xfrm>
        </p:grpSpPr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8C8BF62A-12EE-42FF-BC50-C6000B60B297}"/>
                </a:ext>
              </a:extLst>
            </p:cNvPr>
            <p:cNvSpPr/>
            <p:nvPr/>
          </p:nvSpPr>
          <p:spPr>
            <a:xfrm>
              <a:off x="8723408" y="848204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9715057-3C08-49A6-9144-B181BB3E9FFA}"/>
                </a:ext>
              </a:extLst>
            </p:cNvPr>
            <p:cNvSpPr/>
            <p:nvPr/>
          </p:nvSpPr>
          <p:spPr>
            <a:xfrm rot="18900000">
              <a:off x="8922101" y="990516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698CCCBF-BD7D-403E-85EF-DCC13AAAAC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910" y="354228"/>
            <a:ext cx="538411" cy="5384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115DE-0AA8-4F26-A4C6-5135BD86A79C}"/>
              </a:ext>
            </a:extLst>
          </p:cNvPr>
          <p:cNvSpPr txBox="1"/>
          <p:nvPr/>
        </p:nvSpPr>
        <p:spPr>
          <a:xfrm>
            <a:off x="878322" y="4216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PPT PRESENTATION</a:t>
            </a:r>
            <a:endParaRPr lang="en-US" altLang="ko-KR" sz="5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5634C77-D81C-4A3E-AFD5-95BAB1CFFC01}"/>
              </a:ext>
            </a:extLst>
          </p:cNvPr>
          <p:cNvSpPr/>
          <p:nvPr/>
        </p:nvSpPr>
        <p:spPr>
          <a:xfrm>
            <a:off x="339909" y="1116215"/>
            <a:ext cx="11503747" cy="5420387"/>
          </a:xfrm>
          <a:prstGeom prst="roundRect">
            <a:avLst>
              <a:gd name="adj" fmla="val 2642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id="{D5305BEC-AE08-4E09-B9CE-8E6EE9633B21}"/>
              </a:ext>
            </a:extLst>
          </p:cNvPr>
          <p:cNvSpPr/>
          <p:nvPr/>
        </p:nvSpPr>
        <p:spPr>
          <a:xfrm>
            <a:off x="1112813" y="2144058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양쪽 모서리가 둥근 사각형 11">
            <a:extLst>
              <a:ext uri="{FF2B5EF4-FFF2-40B4-BE49-F238E27FC236}">
                <a16:creationId xmlns:a16="http://schemas.microsoft.com/office/drawing/2014/main" id="{ADC820F4-7900-4B91-B60A-9A748A25B950}"/>
              </a:ext>
            </a:extLst>
          </p:cNvPr>
          <p:cNvSpPr/>
          <p:nvPr/>
        </p:nvSpPr>
        <p:spPr>
          <a:xfrm rot="16200000" flipH="1">
            <a:off x="888344" y="2385599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90D6E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8B36769-ACA9-48C7-B9F1-E69C4ABA0942}"/>
              </a:ext>
            </a:extLst>
          </p:cNvPr>
          <p:cNvSpPr/>
          <p:nvPr/>
        </p:nvSpPr>
        <p:spPr>
          <a:xfrm>
            <a:off x="1947200" y="2184422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40325E-D13B-409B-B0A1-749B57FCFE99}"/>
              </a:ext>
            </a:extLst>
          </p:cNvPr>
          <p:cNvSpPr/>
          <p:nvPr/>
        </p:nvSpPr>
        <p:spPr>
          <a:xfrm>
            <a:off x="1192417" y="250151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5" name="모서리가 둥근 직사각형 14">
            <a:extLst>
              <a:ext uri="{FF2B5EF4-FFF2-40B4-BE49-F238E27FC236}">
                <a16:creationId xmlns:a16="http://schemas.microsoft.com/office/drawing/2014/main" id="{0AE6C796-CD95-44B1-848F-3D671A2607D9}"/>
              </a:ext>
            </a:extLst>
          </p:cNvPr>
          <p:cNvSpPr/>
          <p:nvPr/>
        </p:nvSpPr>
        <p:spPr>
          <a:xfrm>
            <a:off x="1112813" y="3788654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양쪽 모서리가 둥근 사각형 15">
            <a:extLst>
              <a:ext uri="{FF2B5EF4-FFF2-40B4-BE49-F238E27FC236}">
                <a16:creationId xmlns:a16="http://schemas.microsoft.com/office/drawing/2014/main" id="{607A9287-7F50-43A8-B462-96F784B77925}"/>
              </a:ext>
            </a:extLst>
          </p:cNvPr>
          <p:cNvSpPr/>
          <p:nvPr/>
        </p:nvSpPr>
        <p:spPr>
          <a:xfrm rot="16200000" flipH="1">
            <a:off x="888344" y="4030195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F7F1A97-585F-424A-BF47-33DF86D725E0}"/>
              </a:ext>
            </a:extLst>
          </p:cNvPr>
          <p:cNvSpPr/>
          <p:nvPr/>
        </p:nvSpPr>
        <p:spPr>
          <a:xfrm>
            <a:off x="1947200" y="3829018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FA6172-C49F-43D6-9AEB-AE169EC4AE1C}"/>
              </a:ext>
            </a:extLst>
          </p:cNvPr>
          <p:cNvSpPr/>
          <p:nvPr/>
        </p:nvSpPr>
        <p:spPr>
          <a:xfrm>
            <a:off x="1192417" y="4165161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63C577C3-4D2E-41EF-9F4B-34897204758E}"/>
              </a:ext>
            </a:extLst>
          </p:cNvPr>
          <p:cNvSpPr/>
          <p:nvPr/>
        </p:nvSpPr>
        <p:spPr>
          <a:xfrm>
            <a:off x="6349553" y="2144058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양쪽 모서리가 둥근 사각형 19">
            <a:extLst>
              <a:ext uri="{FF2B5EF4-FFF2-40B4-BE49-F238E27FC236}">
                <a16:creationId xmlns:a16="http://schemas.microsoft.com/office/drawing/2014/main" id="{B60B1715-0E0A-4C6D-8EAE-1F4C2E54D6AF}"/>
              </a:ext>
            </a:extLst>
          </p:cNvPr>
          <p:cNvSpPr/>
          <p:nvPr/>
        </p:nvSpPr>
        <p:spPr>
          <a:xfrm rot="16200000" flipH="1">
            <a:off x="6120322" y="2385599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A59929-0BE2-4E24-A933-5E5DE2B878A6}"/>
              </a:ext>
            </a:extLst>
          </p:cNvPr>
          <p:cNvSpPr/>
          <p:nvPr/>
        </p:nvSpPr>
        <p:spPr>
          <a:xfrm>
            <a:off x="7183940" y="2184422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349CCED-B5E0-4BF5-A3A7-1C4F83173440}"/>
              </a:ext>
            </a:extLst>
          </p:cNvPr>
          <p:cNvSpPr/>
          <p:nvPr/>
        </p:nvSpPr>
        <p:spPr>
          <a:xfrm>
            <a:off x="6429157" y="250151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02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D45AB1A7-5DB1-4060-A9FE-E226DA7EDE8F}"/>
              </a:ext>
            </a:extLst>
          </p:cNvPr>
          <p:cNvSpPr/>
          <p:nvPr/>
        </p:nvSpPr>
        <p:spPr>
          <a:xfrm>
            <a:off x="6349553" y="3788654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양쪽 모서리가 둥근 사각형 63">
            <a:extLst>
              <a:ext uri="{FF2B5EF4-FFF2-40B4-BE49-F238E27FC236}">
                <a16:creationId xmlns:a16="http://schemas.microsoft.com/office/drawing/2014/main" id="{1A346540-9A75-48FE-A66F-78EF9B1891CB}"/>
              </a:ext>
            </a:extLst>
          </p:cNvPr>
          <p:cNvSpPr/>
          <p:nvPr/>
        </p:nvSpPr>
        <p:spPr>
          <a:xfrm rot="16200000" flipH="1">
            <a:off x="6120322" y="4030195"/>
            <a:ext cx="1058538" cy="590550"/>
          </a:xfrm>
          <a:prstGeom prst="round2SameRect">
            <a:avLst>
              <a:gd name="adj1" fmla="val 32258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DD7CA95-4F37-4D5E-8967-6FDCF855D051}"/>
              </a:ext>
            </a:extLst>
          </p:cNvPr>
          <p:cNvSpPr/>
          <p:nvPr/>
        </p:nvSpPr>
        <p:spPr>
          <a:xfrm>
            <a:off x="7183940" y="3829018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819C0D-A146-49BB-B4B6-B6468D5A86B0}"/>
              </a:ext>
            </a:extLst>
          </p:cNvPr>
          <p:cNvSpPr/>
          <p:nvPr/>
        </p:nvSpPr>
        <p:spPr>
          <a:xfrm>
            <a:off x="6429157" y="4165161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218606-695E-4AF9-B414-8172AA732711}"/>
              </a:ext>
            </a:extLst>
          </p:cNvPr>
          <p:cNvSpPr/>
          <p:nvPr/>
        </p:nvSpPr>
        <p:spPr>
          <a:xfrm>
            <a:off x="3707241" y="5240731"/>
            <a:ext cx="7352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경제적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사업적 이익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홍보 등을 돕기 위해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무료로 공유하는 것이 아닙니다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함께 연습하고 발전하자는 것에 그 취지가 있는 만큼 이를 꼭 기억하시어 과제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개인적 업무 등에만 사용해 주세요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0CD767E2-C96F-42F7-98D2-0511CD525E49}"/>
              </a:ext>
            </a:extLst>
          </p:cNvPr>
          <p:cNvSpPr/>
          <p:nvPr/>
        </p:nvSpPr>
        <p:spPr>
          <a:xfrm>
            <a:off x="1156791" y="5261799"/>
            <a:ext cx="2286017" cy="372150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주의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95DEA63-F971-49E6-98CA-872E55B569D6}"/>
              </a:ext>
            </a:extLst>
          </p:cNvPr>
          <p:cNvGrpSpPr/>
          <p:nvPr/>
        </p:nvGrpSpPr>
        <p:grpSpPr>
          <a:xfrm>
            <a:off x="5138198" y="1842637"/>
            <a:ext cx="645470" cy="645470"/>
            <a:chOff x="1651388" y="2172798"/>
            <a:chExt cx="1083168" cy="108316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E9A4532-7A39-4FF2-9F42-0E3BB18BDB4F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E8EFB57-8859-4031-95B3-2923D27E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7FAF4ED-074B-4E7B-8625-F389F5820DEB}"/>
              </a:ext>
            </a:extLst>
          </p:cNvPr>
          <p:cNvGrpSpPr/>
          <p:nvPr/>
        </p:nvGrpSpPr>
        <p:grpSpPr>
          <a:xfrm>
            <a:off x="10381350" y="3483181"/>
            <a:ext cx="645470" cy="645470"/>
            <a:chOff x="8846116" y="4168827"/>
            <a:chExt cx="1083168" cy="1083168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9FFCE51-C661-414C-8B4C-C26B77C7E9A2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0AF5F03-7234-40DE-9957-2FA3D06A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61757AE-7A27-475A-A972-8A1D8AA7DA37}"/>
              </a:ext>
            </a:extLst>
          </p:cNvPr>
          <p:cNvGrpSpPr/>
          <p:nvPr/>
        </p:nvGrpSpPr>
        <p:grpSpPr>
          <a:xfrm>
            <a:off x="10412491" y="1842831"/>
            <a:ext cx="645470" cy="645470"/>
            <a:chOff x="8723358" y="1778931"/>
            <a:chExt cx="1083168" cy="108316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059F68E1-B0A3-4653-A75A-7A9E61C7F8DC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ECCEB955-ED84-4B08-8250-19B3831AB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ED57FBD-FA1D-4D14-AC5D-833524BEE4FE}"/>
              </a:ext>
            </a:extLst>
          </p:cNvPr>
          <p:cNvGrpSpPr/>
          <p:nvPr/>
        </p:nvGrpSpPr>
        <p:grpSpPr>
          <a:xfrm>
            <a:off x="5145269" y="3475779"/>
            <a:ext cx="645470" cy="645470"/>
            <a:chOff x="2899657" y="4303429"/>
            <a:chExt cx="1083168" cy="108316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0ABAC2A-372C-48AB-AAB8-9B7F48CC4E25}"/>
                </a:ext>
              </a:extLst>
            </p:cNvPr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72CA81FD-8C0F-4DA5-87F9-00D725F5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723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0EC431-A090-44A7-82BD-410F0A05FE5F}"/>
              </a:ext>
            </a:extLst>
          </p:cNvPr>
          <p:cNvSpPr/>
          <p:nvPr/>
        </p:nvSpPr>
        <p:spPr>
          <a:xfrm>
            <a:off x="179561" y="198045"/>
            <a:ext cx="11832879" cy="6461911"/>
          </a:xfrm>
          <a:prstGeom prst="roundRect">
            <a:avLst>
              <a:gd name="adj" fmla="val 2667"/>
            </a:avLst>
          </a:prstGeom>
          <a:solidFill>
            <a:srgbClr val="F5F5F5"/>
          </a:solidFill>
          <a:ln w="41275">
            <a:solidFill>
              <a:schemeClr val="bg1">
                <a:alpha val="64000"/>
              </a:schemeClr>
            </a:solidFill>
          </a:ln>
          <a:effectLst>
            <a:outerShdw blurRad="127000" dist="38100" dir="8100000" algn="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5EBF0E3-A03F-41EA-9004-D7EC2FFF8A81}"/>
              </a:ext>
            </a:extLst>
          </p:cNvPr>
          <p:cNvSpPr/>
          <p:nvPr/>
        </p:nvSpPr>
        <p:spPr>
          <a:xfrm>
            <a:off x="4635056" y="421621"/>
            <a:ext cx="4678532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800" kern="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</a:t>
            </a: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B8BBC0-DC5E-465A-8136-0A53CD305383}"/>
              </a:ext>
            </a:extLst>
          </p:cNvPr>
          <p:cNvSpPr/>
          <p:nvPr/>
        </p:nvSpPr>
        <p:spPr>
          <a:xfrm>
            <a:off x="8657808" y="467334"/>
            <a:ext cx="585789" cy="342964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ABE05E-3A05-42A8-8012-A5E7102E0832}"/>
              </a:ext>
            </a:extLst>
          </p:cNvPr>
          <p:cNvGrpSpPr/>
          <p:nvPr/>
        </p:nvGrpSpPr>
        <p:grpSpPr>
          <a:xfrm>
            <a:off x="8855517" y="522696"/>
            <a:ext cx="190370" cy="232240"/>
            <a:chOff x="8723408" y="848204"/>
            <a:chExt cx="234693" cy="286312"/>
          </a:xfrm>
        </p:grpSpPr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8C8BF62A-12EE-42FF-BC50-C6000B60B297}"/>
                </a:ext>
              </a:extLst>
            </p:cNvPr>
            <p:cNvSpPr/>
            <p:nvPr/>
          </p:nvSpPr>
          <p:spPr>
            <a:xfrm>
              <a:off x="8723408" y="848204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9715057-3C08-49A6-9144-B181BB3E9FFA}"/>
                </a:ext>
              </a:extLst>
            </p:cNvPr>
            <p:cNvSpPr/>
            <p:nvPr/>
          </p:nvSpPr>
          <p:spPr>
            <a:xfrm rot="18900000">
              <a:off x="8922101" y="990516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698CCCBF-BD7D-403E-85EF-DCC13AAAAC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910" y="354228"/>
            <a:ext cx="538411" cy="5384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115DE-0AA8-4F26-A4C6-5135BD86A79C}"/>
              </a:ext>
            </a:extLst>
          </p:cNvPr>
          <p:cNvSpPr txBox="1"/>
          <p:nvPr/>
        </p:nvSpPr>
        <p:spPr>
          <a:xfrm>
            <a:off x="878322" y="4216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PPT PRESENTATION</a:t>
            </a:r>
            <a:endParaRPr lang="en-US" altLang="ko-KR" sz="5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5634C77-D81C-4A3E-AFD5-95BAB1CFFC01}"/>
              </a:ext>
            </a:extLst>
          </p:cNvPr>
          <p:cNvSpPr/>
          <p:nvPr/>
        </p:nvSpPr>
        <p:spPr>
          <a:xfrm>
            <a:off x="339909" y="1116215"/>
            <a:ext cx="11503747" cy="5420387"/>
          </a:xfrm>
          <a:prstGeom prst="roundRect">
            <a:avLst>
              <a:gd name="adj" fmla="val 2642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id="{D5305BEC-AE08-4E09-B9CE-8E6EE9633B21}"/>
              </a:ext>
            </a:extLst>
          </p:cNvPr>
          <p:cNvSpPr/>
          <p:nvPr/>
        </p:nvSpPr>
        <p:spPr>
          <a:xfrm>
            <a:off x="1112813" y="2144058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양쪽 모서리가 둥근 사각형 11">
            <a:extLst>
              <a:ext uri="{FF2B5EF4-FFF2-40B4-BE49-F238E27FC236}">
                <a16:creationId xmlns:a16="http://schemas.microsoft.com/office/drawing/2014/main" id="{ADC820F4-7900-4B91-B60A-9A748A25B950}"/>
              </a:ext>
            </a:extLst>
          </p:cNvPr>
          <p:cNvSpPr/>
          <p:nvPr/>
        </p:nvSpPr>
        <p:spPr>
          <a:xfrm rot="16200000" flipH="1">
            <a:off x="888344" y="2385599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90D6E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8B36769-ACA9-48C7-B9F1-E69C4ABA0942}"/>
              </a:ext>
            </a:extLst>
          </p:cNvPr>
          <p:cNvSpPr/>
          <p:nvPr/>
        </p:nvSpPr>
        <p:spPr>
          <a:xfrm>
            <a:off x="1947200" y="2184422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40325E-D13B-409B-B0A1-749B57FCFE99}"/>
              </a:ext>
            </a:extLst>
          </p:cNvPr>
          <p:cNvSpPr/>
          <p:nvPr/>
        </p:nvSpPr>
        <p:spPr>
          <a:xfrm>
            <a:off x="1192417" y="250151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5" name="모서리가 둥근 직사각형 14">
            <a:extLst>
              <a:ext uri="{FF2B5EF4-FFF2-40B4-BE49-F238E27FC236}">
                <a16:creationId xmlns:a16="http://schemas.microsoft.com/office/drawing/2014/main" id="{0AE6C796-CD95-44B1-848F-3D671A2607D9}"/>
              </a:ext>
            </a:extLst>
          </p:cNvPr>
          <p:cNvSpPr/>
          <p:nvPr/>
        </p:nvSpPr>
        <p:spPr>
          <a:xfrm>
            <a:off x="1112813" y="3788654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양쪽 모서리가 둥근 사각형 15">
            <a:extLst>
              <a:ext uri="{FF2B5EF4-FFF2-40B4-BE49-F238E27FC236}">
                <a16:creationId xmlns:a16="http://schemas.microsoft.com/office/drawing/2014/main" id="{607A9287-7F50-43A8-B462-96F784B77925}"/>
              </a:ext>
            </a:extLst>
          </p:cNvPr>
          <p:cNvSpPr/>
          <p:nvPr/>
        </p:nvSpPr>
        <p:spPr>
          <a:xfrm rot="16200000" flipH="1">
            <a:off x="888344" y="4030195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F7F1A97-585F-424A-BF47-33DF86D725E0}"/>
              </a:ext>
            </a:extLst>
          </p:cNvPr>
          <p:cNvSpPr/>
          <p:nvPr/>
        </p:nvSpPr>
        <p:spPr>
          <a:xfrm>
            <a:off x="1947200" y="3829018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FA6172-C49F-43D6-9AEB-AE169EC4AE1C}"/>
              </a:ext>
            </a:extLst>
          </p:cNvPr>
          <p:cNvSpPr/>
          <p:nvPr/>
        </p:nvSpPr>
        <p:spPr>
          <a:xfrm>
            <a:off x="1192417" y="4165161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63C577C3-4D2E-41EF-9F4B-34897204758E}"/>
              </a:ext>
            </a:extLst>
          </p:cNvPr>
          <p:cNvSpPr/>
          <p:nvPr/>
        </p:nvSpPr>
        <p:spPr>
          <a:xfrm>
            <a:off x="6349553" y="2144058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양쪽 모서리가 둥근 사각형 19">
            <a:extLst>
              <a:ext uri="{FF2B5EF4-FFF2-40B4-BE49-F238E27FC236}">
                <a16:creationId xmlns:a16="http://schemas.microsoft.com/office/drawing/2014/main" id="{B60B1715-0E0A-4C6D-8EAE-1F4C2E54D6AF}"/>
              </a:ext>
            </a:extLst>
          </p:cNvPr>
          <p:cNvSpPr/>
          <p:nvPr/>
        </p:nvSpPr>
        <p:spPr>
          <a:xfrm rot="16200000" flipH="1">
            <a:off x="6120322" y="2385599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A59929-0BE2-4E24-A933-5E5DE2B878A6}"/>
              </a:ext>
            </a:extLst>
          </p:cNvPr>
          <p:cNvSpPr/>
          <p:nvPr/>
        </p:nvSpPr>
        <p:spPr>
          <a:xfrm>
            <a:off x="7183940" y="2184422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349CCED-B5E0-4BF5-A3A7-1C4F83173440}"/>
              </a:ext>
            </a:extLst>
          </p:cNvPr>
          <p:cNvSpPr/>
          <p:nvPr/>
        </p:nvSpPr>
        <p:spPr>
          <a:xfrm>
            <a:off x="6429157" y="250151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02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D45AB1A7-5DB1-4060-A9FE-E226DA7EDE8F}"/>
              </a:ext>
            </a:extLst>
          </p:cNvPr>
          <p:cNvSpPr/>
          <p:nvPr/>
        </p:nvSpPr>
        <p:spPr>
          <a:xfrm>
            <a:off x="6349553" y="3788654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양쪽 모서리가 둥근 사각형 63">
            <a:extLst>
              <a:ext uri="{FF2B5EF4-FFF2-40B4-BE49-F238E27FC236}">
                <a16:creationId xmlns:a16="http://schemas.microsoft.com/office/drawing/2014/main" id="{1A346540-9A75-48FE-A66F-78EF9B1891CB}"/>
              </a:ext>
            </a:extLst>
          </p:cNvPr>
          <p:cNvSpPr/>
          <p:nvPr/>
        </p:nvSpPr>
        <p:spPr>
          <a:xfrm rot="16200000" flipH="1">
            <a:off x="6120322" y="4030195"/>
            <a:ext cx="1058538" cy="590550"/>
          </a:xfrm>
          <a:prstGeom prst="round2SameRect">
            <a:avLst>
              <a:gd name="adj1" fmla="val 32258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DD7CA95-4F37-4D5E-8967-6FDCF855D051}"/>
              </a:ext>
            </a:extLst>
          </p:cNvPr>
          <p:cNvSpPr/>
          <p:nvPr/>
        </p:nvSpPr>
        <p:spPr>
          <a:xfrm>
            <a:off x="7183940" y="3829018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819C0D-A146-49BB-B4B6-B6468D5A86B0}"/>
              </a:ext>
            </a:extLst>
          </p:cNvPr>
          <p:cNvSpPr/>
          <p:nvPr/>
        </p:nvSpPr>
        <p:spPr>
          <a:xfrm>
            <a:off x="6429157" y="4165161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218606-695E-4AF9-B414-8172AA732711}"/>
              </a:ext>
            </a:extLst>
          </p:cNvPr>
          <p:cNvSpPr/>
          <p:nvPr/>
        </p:nvSpPr>
        <p:spPr>
          <a:xfrm>
            <a:off x="3707241" y="5240731"/>
            <a:ext cx="7352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경제적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사업적 이익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홍보 등을 돕기 위해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무료로 공유하는 것이 아닙니다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함께 연습하고 발전하자는 것에 그 취지가 있는 만큼 이를 꼭 기억하시어 과제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개인적 업무 등에만 사용해 주세요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0CD767E2-C96F-42F7-98D2-0511CD525E49}"/>
              </a:ext>
            </a:extLst>
          </p:cNvPr>
          <p:cNvSpPr/>
          <p:nvPr/>
        </p:nvSpPr>
        <p:spPr>
          <a:xfrm>
            <a:off x="1156791" y="5261799"/>
            <a:ext cx="2286017" cy="372150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조땡의 </a:t>
            </a:r>
            <a:r>
              <a:rPr lang="en-US" altLang="ko-KR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자료는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95DEA63-F971-49E6-98CA-872E55B569D6}"/>
              </a:ext>
            </a:extLst>
          </p:cNvPr>
          <p:cNvGrpSpPr/>
          <p:nvPr/>
        </p:nvGrpSpPr>
        <p:grpSpPr>
          <a:xfrm>
            <a:off x="5138198" y="1842637"/>
            <a:ext cx="645470" cy="645470"/>
            <a:chOff x="1651388" y="2172798"/>
            <a:chExt cx="1083168" cy="108316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E9A4532-7A39-4FF2-9F42-0E3BB18BDB4F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E8EFB57-8859-4031-95B3-2923D27E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7FAF4ED-074B-4E7B-8625-F389F5820DEB}"/>
              </a:ext>
            </a:extLst>
          </p:cNvPr>
          <p:cNvGrpSpPr/>
          <p:nvPr/>
        </p:nvGrpSpPr>
        <p:grpSpPr>
          <a:xfrm>
            <a:off x="10381350" y="3483181"/>
            <a:ext cx="645470" cy="645470"/>
            <a:chOff x="8846116" y="4168827"/>
            <a:chExt cx="1083168" cy="1083168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9FFCE51-C661-414C-8B4C-C26B77C7E9A2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0AF5F03-7234-40DE-9957-2FA3D06A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61757AE-7A27-475A-A972-8A1D8AA7DA37}"/>
              </a:ext>
            </a:extLst>
          </p:cNvPr>
          <p:cNvGrpSpPr/>
          <p:nvPr/>
        </p:nvGrpSpPr>
        <p:grpSpPr>
          <a:xfrm>
            <a:off x="10412491" y="1842831"/>
            <a:ext cx="645470" cy="645470"/>
            <a:chOff x="8723358" y="1778931"/>
            <a:chExt cx="1083168" cy="108316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059F68E1-B0A3-4653-A75A-7A9E61C7F8DC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ECCEB955-ED84-4B08-8250-19B3831AB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ED57FBD-FA1D-4D14-AC5D-833524BEE4FE}"/>
              </a:ext>
            </a:extLst>
          </p:cNvPr>
          <p:cNvGrpSpPr/>
          <p:nvPr/>
        </p:nvGrpSpPr>
        <p:grpSpPr>
          <a:xfrm>
            <a:off x="5145269" y="3475779"/>
            <a:ext cx="645470" cy="645470"/>
            <a:chOff x="2899657" y="4303429"/>
            <a:chExt cx="1083168" cy="108316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0ABAC2A-372C-48AB-AAB8-9B7F48CC4E25}"/>
                </a:ext>
              </a:extLst>
            </p:cNvPr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72CA81FD-8C0F-4DA5-87F9-00D725F5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17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54786"/>
              </p:ext>
            </p:extLst>
          </p:nvPr>
        </p:nvGraphicFramePr>
        <p:xfrm>
          <a:off x="158262" y="430904"/>
          <a:ext cx="6761284" cy="178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03">
                  <a:extLst>
                    <a:ext uri="{9D8B030D-6E8A-4147-A177-3AD203B41FA5}">
                      <a16:colId xmlns:a16="http://schemas.microsoft.com/office/drawing/2014/main" val="639332776"/>
                    </a:ext>
                  </a:extLst>
                </a:gridCol>
                <a:gridCol w="5740881">
                  <a:extLst>
                    <a:ext uri="{9D8B030D-6E8A-4147-A177-3AD203B41FA5}">
                      <a16:colId xmlns:a16="http://schemas.microsoft.com/office/drawing/2014/main" val="3066453909"/>
                    </a:ext>
                  </a:extLst>
                </a:gridCol>
              </a:tblGrid>
              <a:tr h="3076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배치잡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수시 실행방법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57539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04767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707552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3819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88116"/>
                  </a:ext>
                </a:extLst>
              </a:tr>
              <a:tr h="381415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99962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7015741" y="507645"/>
            <a:ext cx="5014334" cy="615033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3CC9D2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1" name="자유형 10"/>
          <p:cNvSpPr/>
          <p:nvPr/>
        </p:nvSpPr>
        <p:spPr>
          <a:xfrm>
            <a:off x="7015740" y="507644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3CC9D2"/>
          </a:solidFill>
          <a:ln>
            <a:solidFill>
              <a:srgbClr val="3CC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57" y="258752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1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03578" y="258752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2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6900" y="258752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3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EDC07DC-596C-4258-B0A7-A046CF050A68}"/>
              </a:ext>
            </a:extLst>
          </p:cNvPr>
          <p:cNvSpPr/>
          <p:nvPr/>
        </p:nvSpPr>
        <p:spPr>
          <a:xfrm>
            <a:off x="11413316" y="164143"/>
            <a:ext cx="177525" cy="177525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6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989883" y="430904"/>
            <a:ext cx="4914902" cy="62864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89883" y="430904"/>
            <a:ext cx="4914902" cy="2812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/>
              <a:t>RESULT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18516"/>
              </p:ext>
            </p:extLst>
          </p:nvPr>
        </p:nvGraphicFramePr>
        <p:xfrm>
          <a:off x="158262" y="430904"/>
          <a:ext cx="6761284" cy="178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03">
                  <a:extLst>
                    <a:ext uri="{9D8B030D-6E8A-4147-A177-3AD203B41FA5}">
                      <a16:colId xmlns:a16="http://schemas.microsoft.com/office/drawing/2014/main" val="639332776"/>
                    </a:ext>
                  </a:extLst>
                </a:gridCol>
                <a:gridCol w="5740881">
                  <a:extLst>
                    <a:ext uri="{9D8B030D-6E8A-4147-A177-3AD203B41FA5}">
                      <a16:colId xmlns:a16="http://schemas.microsoft.com/office/drawing/2014/main" val="3066453909"/>
                    </a:ext>
                  </a:extLst>
                </a:gridCol>
              </a:tblGrid>
              <a:tr h="3076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배치잡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파라미터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추가방법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57539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04767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707552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3819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88116"/>
                  </a:ext>
                </a:extLst>
              </a:tr>
              <a:tr h="381415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9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989883" y="430904"/>
            <a:ext cx="4914902" cy="62864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89883" y="430904"/>
            <a:ext cx="4914902" cy="2812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/>
              <a:t>RESULT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42612"/>
              </p:ext>
            </p:extLst>
          </p:nvPr>
        </p:nvGraphicFramePr>
        <p:xfrm>
          <a:off x="158262" y="430904"/>
          <a:ext cx="6761284" cy="178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03">
                  <a:extLst>
                    <a:ext uri="{9D8B030D-6E8A-4147-A177-3AD203B41FA5}">
                      <a16:colId xmlns:a16="http://schemas.microsoft.com/office/drawing/2014/main" val="639332776"/>
                    </a:ext>
                  </a:extLst>
                </a:gridCol>
                <a:gridCol w="5740881">
                  <a:extLst>
                    <a:ext uri="{9D8B030D-6E8A-4147-A177-3AD203B41FA5}">
                      <a16:colId xmlns:a16="http://schemas.microsoft.com/office/drawing/2014/main" val="3066453909"/>
                    </a:ext>
                  </a:extLst>
                </a:gridCol>
              </a:tblGrid>
              <a:tr h="3076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배치잡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호출방법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57539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04767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707552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3819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88116"/>
                  </a:ext>
                </a:extLst>
              </a:tr>
              <a:tr h="381415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517</Words>
  <Application>Microsoft Office PowerPoint</Application>
  <PresentationFormat>와이드스크린</PresentationFormat>
  <Paragraphs>135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Aharoni</vt:lpstr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이수하</dc:creator>
  <cp:lastModifiedBy>이수하</cp:lastModifiedBy>
  <cp:revision>11</cp:revision>
  <dcterms:created xsi:type="dcterms:W3CDTF">2021-10-22T11:00:06Z</dcterms:created>
  <dcterms:modified xsi:type="dcterms:W3CDTF">2021-10-22T23:26:35Z</dcterms:modified>
</cp:coreProperties>
</file>