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9" autoAdjust="0"/>
    <p:restoredTop sz="94660"/>
  </p:normalViewPr>
  <p:slideViewPr>
    <p:cSldViewPr snapToGrid="0">
      <p:cViewPr>
        <p:scale>
          <a:sx n="75" d="100"/>
          <a:sy n="75" d="100"/>
        </p:scale>
        <p:origin x="29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>
              <a:solidFill>
                <a:srgbClr val="3CC9D2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2.8</c:v>
                </c:pt>
                <c:pt idx="2">
                  <c:v>2.1</c:v>
                </c:pt>
                <c:pt idx="3">
                  <c:v>2.8</c:v>
                </c:pt>
                <c:pt idx="4">
                  <c:v>3.5</c:v>
                </c:pt>
                <c:pt idx="5">
                  <c:v>3.8</c:v>
                </c:pt>
                <c:pt idx="6">
                  <c:v>4.2</c:v>
                </c:pt>
                <c:pt idx="7">
                  <c:v>3.7</c:v>
                </c:pt>
                <c:pt idx="8">
                  <c:v>4.9000000000000004</c:v>
                </c:pt>
                <c:pt idx="9">
                  <c:v>5.3</c:v>
                </c:pt>
                <c:pt idx="10">
                  <c:v>5.7</c:v>
                </c:pt>
                <c:pt idx="11">
                  <c:v>6.3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6198672"/>
        <c:axId val="-146222608"/>
      </c:lineChart>
      <c:catAx>
        <c:axId val="-146198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46222608"/>
        <c:crosses val="autoZero"/>
        <c:auto val="1"/>
        <c:lblAlgn val="ctr"/>
        <c:lblOffset val="100"/>
        <c:noMultiLvlLbl val="0"/>
      </c:catAx>
      <c:valAx>
        <c:axId val="-146222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4619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8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1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6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4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1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1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5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4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9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3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64258" y="263048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23782" y="2724591"/>
            <a:ext cx="6744435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PPT PRESENTATION </a:t>
            </a:r>
            <a:endParaRPr lang="en-US" altLang="ko-KR" sz="3200" b="1" i="1" kern="0" dirty="0">
              <a:solidFill>
                <a:prstClr val="white"/>
              </a:solidFill>
              <a:effectLst>
                <a:outerShdw blurRad="50800" dist="38100" dir="5400000" algn="t" rotWithShape="0">
                  <a:srgbClr val="02B6BA">
                    <a:alpha val="40000"/>
                  </a:srgbClr>
                </a:outerShdw>
              </a:effectLst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</a:t>
            </a:r>
            <a:r>
              <a:rPr lang="en-US" altLang="ko-KR" sz="900" kern="0" dirty="0">
                <a:solidFill>
                  <a:prstClr val="white"/>
                </a:solidFill>
              </a:rPr>
              <a:t>your stylish business and campus life with BIZCAM</a:t>
            </a:r>
            <a:r>
              <a:rPr lang="en-US" altLang="ko-KR" sz="900" i="1" kern="0" dirty="0">
                <a:solidFill>
                  <a:prstClr val="white"/>
                </a:solidFill>
              </a:rPr>
              <a:t> </a:t>
            </a:r>
            <a:endParaRPr lang="en-US" altLang="ko-KR" sz="1600" i="1" kern="0" dirty="0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619210" y="263048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40795" y="6341709"/>
            <a:ext cx="360000" cy="360000"/>
            <a:chOff x="127435" y="6341709"/>
            <a:chExt cx="360000" cy="36000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33867" y="6341709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6200000">
              <a:off x="307435" y="6441721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1540000" y="6341709"/>
            <a:ext cx="360000" cy="360000"/>
            <a:chOff x="11696017" y="6341709"/>
            <a:chExt cx="360000" cy="36000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1940995" y="6341709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1876017" y="6441721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6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</a:t>
            </a:r>
            <a:r>
              <a:rPr lang="en-US" altLang="ko-KR" sz="600" kern="0" dirty="0">
                <a:solidFill>
                  <a:prstClr val="white"/>
                </a:solidFill>
              </a:rPr>
              <a:t>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graphicFrame>
        <p:nvGraphicFramePr>
          <p:cNvPr id="14" name="차트 13"/>
          <p:cNvGraphicFramePr/>
          <p:nvPr>
            <p:extLst/>
          </p:nvPr>
        </p:nvGraphicFramePr>
        <p:xfrm>
          <a:off x="1061632" y="1391911"/>
          <a:ext cx="10170337" cy="4246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타원 14"/>
          <p:cNvSpPr/>
          <p:nvPr/>
        </p:nvSpPr>
        <p:spPr>
          <a:xfrm>
            <a:off x="2128129" y="3282698"/>
            <a:ext cx="1480457" cy="1480457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3CC9D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099272" y="2288470"/>
            <a:ext cx="1480457" cy="1480457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3CC9D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5656" y="4443188"/>
            <a:ext cx="4003287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A3A3A"/>
                </a:solidFill>
              </a:rPr>
              <a:t>CONTENTS A</a:t>
            </a: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99272" y="1225172"/>
            <a:ext cx="153619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3CC9D2"/>
                </a:solidFill>
                <a:cs typeface="Aharoni" panose="02010803020104030203" pitchFamily="2" charset="-79"/>
              </a:rPr>
              <a:t>CONTENTS. B </a:t>
            </a:r>
            <a:endParaRPr lang="en-US" altLang="ko-KR" sz="1600" dirty="0">
              <a:solidFill>
                <a:srgbClr val="3CC9D2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200" b="1" dirty="0">
                <a:solidFill>
                  <a:srgbClr val="3CC9D2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b="1" dirty="0">
                <a:solidFill>
                  <a:srgbClr val="3CC9D2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3CC9D2"/>
              </a:solidFill>
              <a:cs typeface="Aharoni" panose="02010803020104030203" pitchFamily="2" charset="-79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68123" y="2133113"/>
            <a:ext cx="1540463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3CC9D2"/>
                </a:solidFill>
                <a:cs typeface="Aharoni" panose="02010803020104030203" pitchFamily="2" charset="-79"/>
              </a:rPr>
              <a:t>CONTENTS. A </a:t>
            </a:r>
            <a:endParaRPr lang="en-US" altLang="ko-KR" sz="1600" dirty="0">
              <a:solidFill>
                <a:srgbClr val="3CC9D2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200" b="1" dirty="0">
                <a:solidFill>
                  <a:srgbClr val="3CC9D2"/>
                </a:solidFill>
                <a:cs typeface="Aharoni" panose="02010803020104030203" pitchFamily="2" charset="-79"/>
              </a:rPr>
              <a:t>35</a:t>
            </a:r>
            <a:r>
              <a:rPr lang="en-US" altLang="ko-KR" sz="1400" b="1" dirty="0">
                <a:solidFill>
                  <a:srgbClr val="3CC9D2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3CC9D2"/>
              </a:solidFill>
              <a:cs typeface="Aharoni" panose="02010803020104030203" pitchFamily="2" charset="-79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9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</a:t>
            </a:r>
            <a:r>
              <a:rPr lang="en-US" altLang="ko-KR" sz="600" kern="0" dirty="0">
                <a:solidFill>
                  <a:prstClr val="white"/>
                </a:solidFill>
              </a:rPr>
              <a:t>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Freeform 9">
            <a:extLst>
              <a:ext uri="{FF2B5EF4-FFF2-40B4-BE49-F238E27FC236}">
                <a16:creationId xmlns:a16="http://schemas.microsoft.com/office/drawing/2014/main" xmlns="" id="{E375188E-8186-4B11-9874-8A015D710460}"/>
              </a:ext>
            </a:extLst>
          </p:cNvPr>
          <p:cNvSpPr>
            <a:spLocks/>
          </p:cNvSpPr>
          <p:nvPr/>
        </p:nvSpPr>
        <p:spPr bwMode="auto">
          <a:xfrm>
            <a:off x="6233274" y="3051865"/>
            <a:ext cx="244194" cy="3222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3CC9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자유형 23">
            <a:extLst>
              <a:ext uri="{FF2B5EF4-FFF2-40B4-BE49-F238E27FC236}">
                <a16:creationId xmlns:a16="http://schemas.microsoft.com/office/drawing/2014/main" xmlns="" id="{6DCE0E63-2F45-4163-B5E7-5B08013FDF61}"/>
              </a:ext>
            </a:extLst>
          </p:cNvPr>
          <p:cNvSpPr>
            <a:spLocks/>
          </p:cNvSpPr>
          <p:nvPr/>
        </p:nvSpPr>
        <p:spPr bwMode="auto">
          <a:xfrm>
            <a:off x="2600363" y="3116600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3CC9D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xmlns="" id="{1B350C56-CDE0-478F-ABB4-E47C824AA2D1}"/>
              </a:ext>
            </a:extLst>
          </p:cNvPr>
          <p:cNvSpPr/>
          <p:nvPr/>
        </p:nvSpPr>
        <p:spPr>
          <a:xfrm flipH="1">
            <a:off x="1803036" y="2450872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xmlns="" id="{4E1DEAE9-8B05-4EE8-A7C2-F6992126B342}"/>
              </a:ext>
            </a:extLst>
          </p:cNvPr>
          <p:cNvSpPr/>
          <p:nvPr/>
        </p:nvSpPr>
        <p:spPr>
          <a:xfrm flipH="1">
            <a:off x="1803036" y="2450872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3CC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A1183F1-6E25-4F4C-AA69-6189DD6D0120}"/>
              </a:ext>
            </a:extLst>
          </p:cNvPr>
          <p:cNvSpPr txBox="1"/>
          <p:nvPr/>
        </p:nvSpPr>
        <p:spPr>
          <a:xfrm>
            <a:off x="2469386" y="1563494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3CC9D2"/>
                </a:solidFill>
              </a:rPr>
              <a:t>90%</a:t>
            </a:r>
            <a:endParaRPr lang="ko-KR" altLang="en-US" dirty="0">
              <a:solidFill>
                <a:srgbClr val="3CC9D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9D1DE91-567E-4DD5-A56F-0622958DF328}"/>
              </a:ext>
            </a:extLst>
          </p:cNvPr>
          <p:cNvSpPr/>
          <p:nvPr/>
        </p:nvSpPr>
        <p:spPr>
          <a:xfrm>
            <a:off x="1284792" y="4029029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xmlns="" id="{1B350C56-CDE0-478F-ABB4-E47C824AA2D1}"/>
              </a:ext>
            </a:extLst>
          </p:cNvPr>
          <p:cNvSpPr/>
          <p:nvPr/>
        </p:nvSpPr>
        <p:spPr>
          <a:xfrm flipH="1">
            <a:off x="5413757" y="2450872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xmlns="" id="{4E1DEAE9-8B05-4EE8-A7C2-F6992126B342}"/>
              </a:ext>
            </a:extLst>
          </p:cNvPr>
          <p:cNvSpPr/>
          <p:nvPr/>
        </p:nvSpPr>
        <p:spPr>
          <a:xfrm flipH="1">
            <a:off x="5413757" y="2450872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3CC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A1183F1-6E25-4F4C-AA69-6189DD6D0120}"/>
              </a:ext>
            </a:extLst>
          </p:cNvPr>
          <p:cNvSpPr txBox="1"/>
          <p:nvPr/>
        </p:nvSpPr>
        <p:spPr>
          <a:xfrm>
            <a:off x="6080107" y="1563494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3CC9D2"/>
                </a:solidFill>
              </a:rPr>
              <a:t>90%</a:t>
            </a:r>
            <a:endParaRPr lang="ko-KR" altLang="en-US" dirty="0">
              <a:solidFill>
                <a:srgbClr val="3CC9D2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9D1DE91-567E-4DD5-A56F-0622958DF328}"/>
              </a:ext>
            </a:extLst>
          </p:cNvPr>
          <p:cNvSpPr/>
          <p:nvPr/>
        </p:nvSpPr>
        <p:spPr>
          <a:xfrm>
            <a:off x="4895513" y="4029029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xmlns="" id="{1B350C56-CDE0-478F-ABB4-E47C824AA2D1}"/>
              </a:ext>
            </a:extLst>
          </p:cNvPr>
          <p:cNvSpPr/>
          <p:nvPr/>
        </p:nvSpPr>
        <p:spPr>
          <a:xfrm flipH="1">
            <a:off x="8860251" y="2450872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xmlns="" id="{4E1DEAE9-8B05-4EE8-A7C2-F6992126B342}"/>
              </a:ext>
            </a:extLst>
          </p:cNvPr>
          <p:cNvSpPr/>
          <p:nvPr/>
        </p:nvSpPr>
        <p:spPr>
          <a:xfrm flipH="1">
            <a:off x="8860251" y="2450872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3CC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A1183F1-6E25-4F4C-AA69-6189DD6D0120}"/>
              </a:ext>
            </a:extLst>
          </p:cNvPr>
          <p:cNvSpPr txBox="1"/>
          <p:nvPr/>
        </p:nvSpPr>
        <p:spPr>
          <a:xfrm>
            <a:off x="9526601" y="1563494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3CC9D2"/>
                </a:solidFill>
              </a:rPr>
              <a:t>90%</a:t>
            </a:r>
            <a:endParaRPr lang="ko-KR" altLang="en-US" dirty="0">
              <a:solidFill>
                <a:srgbClr val="3CC9D2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A9D1DE91-567E-4DD5-A56F-0622958DF328}"/>
              </a:ext>
            </a:extLst>
          </p:cNvPr>
          <p:cNvSpPr/>
          <p:nvPr/>
        </p:nvSpPr>
        <p:spPr>
          <a:xfrm>
            <a:off x="8342007" y="4029029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xmlns="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9738414" y="3056253"/>
            <a:ext cx="199912" cy="33623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3CC9D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</a:t>
            </a:r>
            <a:r>
              <a:rPr lang="en-US" altLang="ko-KR" sz="600" kern="0" dirty="0">
                <a:solidFill>
                  <a:prstClr val="white"/>
                </a:solidFill>
              </a:rPr>
              <a:t>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4967866" y="1704798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3CC9D2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39" name="자유형 38"/>
          <p:cNvSpPr/>
          <p:nvPr/>
        </p:nvSpPr>
        <p:spPr>
          <a:xfrm>
            <a:off x="4967865" y="1704797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3CC9D2"/>
          </a:solidFill>
          <a:ln>
            <a:solidFill>
              <a:srgbClr val="3CC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32931" y="1704797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408483" y="1704798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4737166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967864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3CC9D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334648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565346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3CC9D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15884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446582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3CC9D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7916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</a:t>
            </a:r>
            <a:r>
              <a:rPr lang="en-US" altLang="ko-KR" sz="600" kern="0" dirty="0">
                <a:solidFill>
                  <a:prstClr val="white"/>
                </a:solidFill>
              </a:rPr>
              <a:t>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093541" y="1235212"/>
            <a:ext cx="2073116" cy="4847521"/>
            <a:chOff x="4827858" y="755183"/>
            <a:chExt cx="2560461" cy="5987068"/>
          </a:xfrm>
        </p:grpSpPr>
        <p:grpSp>
          <p:nvGrpSpPr>
            <p:cNvPr id="65" name="그룹 64"/>
            <p:cNvGrpSpPr/>
            <p:nvPr/>
          </p:nvGrpSpPr>
          <p:grpSpPr>
            <a:xfrm>
              <a:off x="4827858" y="755183"/>
              <a:ext cx="2380985" cy="5828290"/>
              <a:chOff x="4806094" y="-67633"/>
              <a:chExt cx="2756649" cy="6747857"/>
            </a:xfrm>
          </p:grpSpPr>
          <p:sp>
            <p:nvSpPr>
              <p:cNvPr id="66" name="직사각형 65"/>
              <p:cNvSpPr/>
              <p:nvPr/>
            </p:nvSpPr>
            <p:spPr>
              <a:xfrm rot="2700000">
                <a:off x="5541230" y="5402991"/>
                <a:ext cx="1450728" cy="110373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자유형 66"/>
              <p:cNvSpPr/>
              <p:nvPr/>
            </p:nvSpPr>
            <p:spPr>
              <a:xfrm rot="13500000">
                <a:off x="5478781" y="3533569"/>
                <a:ext cx="1515129" cy="2628900"/>
              </a:xfrm>
              <a:custGeom>
                <a:avLst/>
                <a:gdLst>
                  <a:gd name="connsiteX0" fmla="*/ 1917700 w 1917700"/>
                  <a:gd name="connsiteY0" fmla="*/ 702601 h 3327400"/>
                  <a:gd name="connsiteX1" fmla="*/ 1917700 w 1917700"/>
                  <a:gd name="connsiteY1" fmla="*/ 3327400 h 3327400"/>
                  <a:gd name="connsiteX2" fmla="*/ 520700 w 1917700"/>
                  <a:gd name="connsiteY2" fmla="*/ 3327400 h 3327400"/>
                  <a:gd name="connsiteX3" fmla="*/ 520700 w 1917700"/>
                  <a:gd name="connsiteY3" fmla="*/ 702601 h 3327400"/>
                  <a:gd name="connsiteX4" fmla="*/ 91583 w 1917700"/>
                  <a:gd name="connsiteY4" fmla="*/ 55214 h 3327400"/>
                  <a:gd name="connsiteX5" fmla="*/ 0 w 1917700"/>
                  <a:gd name="connsiteY5" fmla="*/ 26785 h 3327400"/>
                  <a:gd name="connsiteX6" fmla="*/ 40302 w 1917700"/>
                  <a:gd name="connsiteY6" fmla="*/ 14275 h 3327400"/>
                  <a:gd name="connsiteX7" fmla="*/ 181901 w 1917700"/>
                  <a:gd name="connsiteY7" fmla="*/ 0 h 3327400"/>
                  <a:gd name="connsiteX8" fmla="*/ 1215099 w 1917700"/>
                  <a:gd name="connsiteY8" fmla="*/ 0 h 3327400"/>
                  <a:gd name="connsiteX9" fmla="*/ 1917700 w 1917700"/>
                  <a:gd name="connsiteY9" fmla="*/ 702601 h 332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7700" h="3327400">
                    <a:moveTo>
                      <a:pt x="1917700" y="702601"/>
                    </a:moveTo>
                    <a:lnTo>
                      <a:pt x="1917700" y="3327400"/>
                    </a:lnTo>
                    <a:lnTo>
                      <a:pt x="520700" y="3327400"/>
                    </a:lnTo>
                    <a:lnTo>
                      <a:pt x="520700" y="702601"/>
                    </a:lnTo>
                    <a:cubicBezTo>
                      <a:pt x="520700" y="411574"/>
                      <a:pt x="343757" y="161875"/>
                      <a:pt x="91583" y="55214"/>
                    </a:cubicBezTo>
                    <a:lnTo>
                      <a:pt x="0" y="26785"/>
                    </a:lnTo>
                    <a:lnTo>
                      <a:pt x="40302" y="14275"/>
                    </a:lnTo>
                    <a:cubicBezTo>
                      <a:pt x="86040" y="4915"/>
                      <a:pt x="133397" y="0"/>
                      <a:pt x="181901" y="0"/>
                    </a:cubicBezTo>
                    <a:lnTo>
                      <a:pt x="1215099" y="0"/>
                    </a:lnTo>
                    <a:cubicBezTo>
                      <a:pt x="1603135" y="0"/>
                      <a:pt x="1917700" y="314565"/>
                      <a:pt x="1917700" y="70260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2B6BA"/>
                  </a:gs>
                  <a:gs pos="33000">
                    <a:srgbClr val="02EAEF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279400" dist="165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 67"/>
              <p:cNvSpPr/>
              <p:nvPr/>
            </p:nvSpPr>
            <p:spPr>
              <a:xfrm rot="8100000" flipH="1">
                <a:off x="5517950" y="2136568"/>
                <a:ext cx="1515129" cy="2628900"/>
              </a:xfrm>
              <a:custGeom>
                <a:avLst/>
                <a:gdLst>
                  <a:gd name="connsiteX0" fmla="*/ 1917700 w 1917700"/>
                  <a:gd name="connsiteY0" fmla="*/ 702601 h 3327400"/>
                  <a:gd name="connsiteX1" fmla="*/ 1917700 w 1917700"/>
                  <a:gd name="connsiteY1" fmla="*/ 3327400 h 3327400"/>
                  <a:gd name="connsiteX2" fmla="*/ 520700 w 1917700"/>
                  <a:gd name="connsiteY2" fmla="*/ 3327400 h 3327400"/>
                  <a:gd name="connsiteX3" fmla="*/ 520700 w 1917700"/>
                  <a:gd name="connsiteY3" fmla="*/ 702601 h 3327400"/>
                  <a:gd name="connsiteX4" fmla="*/ 91583 w 1917700"/>
                  <a:gd name="connsiteY4" fmla="*/ 55214 h 3327400"/>
                  <a:gd name="connsiteX5" fmla="*/ 0 w 1917700"/>
                  <a:gd name="connsiteY5" fmla="*/ 26785 h 3327400"/>
                  <a:gd name="connsiteX6" fmla="*/ 40302 w 1917700"/>
                  <a:gd name="connsiteY6" fmla="*/ 14275 h 3327400"/>
                  <a:gd name="connsiteX7" fmla="*/ 181901 w 1917700"/>
                  <a:gd name="connsiteY7" fmla="*/ 0 h 3327400"/>
                  <a:gd name="connsiteX8" fmla="*/ 1215099 w 1917700"/>
                  <a:gd name="connsiteY8" fmla="*/ 0 h 3327400"/>
                  <a:gd name="connsiteX9" fmla="*/ 1917700 w 1917700"/>
                  <a:gd name="connsiteY9" fmla="*/ 702601 h 332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7700" h="3327400">
                    <a:moveTo>
                      <a:pt x="1917700" y="702601"/>
                    </a:moveTo>
                    <a:lnTo>
                      <a:pt x="1917700" y="3327400"/>
                    </a:lnTo>
                    <a:lnTo>
                      <a:pt x="520700" y="3327400"/>
                    </a:lnTo>
                    <a:lnTo>
                      <a:pt x="520700" y="702601"/>
                    </a:lnTo>
                    <a:cubicBezTo>
                      <a:pt x="520700" y="411574"/>
                      <a:pt x="343757" y="161875"/>
                      <a:pt x="91583" y="55214"/>
                    </a:cubicBezTo>
                    <a:lnTo>
                      <a:pt x="0" y="26785"/>
                    </a:lnTo>
                    <a:lnTo>
                      <a:pt x="40302" y="14275"/>
                    </a:lnTo>
                    <a:cubicBezTo>
                      <a:pt x="86040" y="4915"/>
                      <a:pt x="133397" y="0"/>
                      <a:pt x="181901" y="0"/>
                    </a:cubicBezTo>
                    <a:lnTo>
                      <a:pt x="1215099" y="0"/>
                    </a:lnTo>
                    <a:cubicBezTo>
                      <a:pt x="1603135" y="0"/>
                      <a:pt x="1917700" y="314565"/>
                      <a:pt x="1917700" y="70260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33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279400" dist="165100" dir="60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 68"/>
              <p:cNvSpPr/>
              <p:nvPr/>
            </p:nvSpPr>
            <p:spPr>
              <a:xfrm rot="13500000">
                <a:off x="5362979" y="642603"/>
                <a:ext cx="1515129" cy="2628900"/>
              </a:xfrm>
              <a:custGeom>
                <a:avLst/>
                <a:gdLst>
                  <a:gd name="connsiteX0" fmla="*/ 1917700 w 1917700"/>
                  <a:gd name="connsiteY0" fmla="*/ 702601 h 3327400"/>
                  <a:gd name="connsiteX1" fmla="*/ 1917700 w 1917700"/>
                  <a:gd name="connsiteY1" fmla="*/ 3327400 h 3327400"/>
                  <a:gd name="connsiteX2" fmla="*/ 520700 w 1917700"/>
                  <a:gd name="connsiteY2" fmla="*/ 3327400 h 3327400"/>
                  <a:gd name="connsiteX3" fmla="*/ 520700 w 1917700"/>
                  <a:gd name="connsiteY3" fmla="*/ 702601 h 3327400"/>
                  <a:gd name="connsiteX4" fmla="*/ 91583 w 1917700"/>
                  <a:gd name="connsiteY4" fmla="*/ 55214 h 3327400"/>
                  <a:gd name="connsiteX5" fmla="*/ 0 w 1917700"/>
                  <a:gd name="connsiteY5" fmla="*/ 26785 h 3327400"/>
                  <a:gd name="connsiteX6" fmla="*/ 40302 w 1917700"/>
                  <a:gd name="connsiteY6" fmla="*/ 14275 h 3327400"/>
                  <a:gd name="connsiteX7" fmla="*/ 181901 w 1917700"/>
                  <a:gd name="connsiteY7" fmla="*/ 0 h 3327400"/>
                  <a:gd name="connsiteX8" fmla="*/ 1215099 w 1917700"/>
                  <a:gd name="connsiteY8" fmla="*/ 0 h 3327400"/>
                  <a:gd name="connsiteX9" fmla="*/ 1917700 w 1917700"/>
                  <a:gd name="connsiteY9" fmla="*/ 702601 h 332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7700" h="3327400">
                    <a:moveTo>
                      <a:pt x="1917700" y="702601"/>
                    </a:moveTo>
                    <a:lnTo>
                      <a:pt x="1917700" y="3327400"/>
                    </a:lnTo>
                    <a:lnTo>
                      <a:pt x="520700" y="3327400"/>
                    </a:lnTo>
                    <a:lnTo>
                      <a:pt x="520700" y="702601"/>
                    </a:lnTo>
                    <a:cubicBezTo>
                      <a:pt x="520700" y="411574"/>
                      <a:pt x="343757" y="161875"/>
                      <a:pt x="91583" y="55214"/>
                    </a:cubicBezTo>
                    <a:lnTo>
                      <a:pt x="0" y="26785"/>
                    </a:lnTo>
                    <a:lnTo>
                      <a:pt x="40302" y="14275"/>
                    </a:lnTo>
                    <a:cubicBezTo>
                      <a:pt x="86040" y="4915"/>
                      <a:pt x="133397" y="0"/>
                      <a:pt x="181901" y="0"/>
                    </a:cubicBezTo>
                    <a:lnTo>
                      <a:pt x="1215099" y="0"/>
                    </a:lnTo>
                    <a:cubicBezTo>
                      <a:pt x="1603135" y="0"/>
                      <a:pt x="1917700" y="314565"/>
                      <a:pt x="1917700" y="70260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2B6BA"/>
                  </a:gs>
                  <a:gs pos="33000">
                    <a:srgbClr val="02EAEF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279400" dist="165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 rot="2700000">
                <a:off x="6223321" y="217689"/>
                <a:ext cx="1624743" cy="1054100"/>
              </a:xfrm>
              <a:prstGeom prst="triangle">
                <a:avLst/>
              </a:prstGeom>
              <a:solidFill>
                <a:srgbClr val="02EAEF"/>
              </a:solidFill>
              <a:ln w="146050" cap="sq">
                <a:solidFill>
                  <a:srgbClr val="02EAE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자유형 70"/>
            <p:cNvSpPr/>
            <p:nvPr/>
          </p:nvSpPr>
          <p:spPr>
            <a:xfrm rot="18900000">
              <a:off x="5575811" y="6024785"/>
              <a:ext cx="1812508" cy="717466"/>
            </a:xfrm>
            <a:custGeom>
              <a:avLst/>
              <a:gdLst>
                <a:gd name="connsiteX0" fmla="*/ 1812508 w 1812508"/>
                <a:gd name="connsiteY0" fmla="*/ 0 h 717466"/>
                <a:gd name="connsiteX1" fmla="*/ 1812508 w 1812508"/>
                <a:gd name="connsiteY1" fmla="*/ 717466 h 717466"/>
                <a:gd name="connsiteX2" fmla="*/ 593968 w 1812508"/>
                <a:gd name="connsiteY2" fmla="*/ 717466 h 717466"/>
                <a:gd name="connsiteX3" fmla="*/ 0 w 1812508"/>
                <a:gd name="connsiteY3" fmla="*/ 123498 h 717466"/>
                <a:gd name="connsiteX4" fmla="*/ 0 w 1812508"/>
                <a:gd name="connsiteY4" fmla="*/ 0 h 71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508" h="717466">
                  <a:moveTo>
                    <a:pt x="1812508" y="0"/>
                  </a:moveTo>
                  <a:lnTo>
                    <a:pt x="1812508" y="717466"/>
                  </a:lnTo>
                  <a:lnTo>
                    <a:pt x="593968" y="717466"/>
                  </a:lnTo>
                  <a:lnTo>
                    <a:pt x="0" y="123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66700" dist="330200" dir="12600000" sx="85000" sy="85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2" name="Freeform 6"/>
          <p:cNvSpPr>
            <a:spLocks/>
          </p:cNvSpPr>
          <p:nvPr/>
        </p:nvSpPr>
        <p:spPr bwMode="auto">
          <a:xfrm>
            <a:off x="3366061" y="3977485"/>
            <a:ext cx="308222" cy="27327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CC9D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자유형 72"/>
          <p:cNvSpPr>
            <a:spLocks/>
          </p:cNvSpPr>
          <p:nvPr/>
        </p:nvSpPr>
        <p:spPr bwMode="auto">
          <a:xfrm>
            <a:off x="3404451" y="189473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3CC9D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4" name="Group 20"/>
          <p:cNvGrpSpPr>
            <a:grpSpLocks noChangeAspect="1"/>
          </p:cNvGrpSpPr>
          <p:nvPr/>
        </p:nvGrpSpPr>
        <p:grpSpPr bwMode="auto">
          <a:xfrm>
            <a:off x="8830439" y="4652367"/>
            <a:ext cx="224225" cy="305854"/>
            <a:chOff x="2597" y="4163"/>
            <a:chExt cx="217" cy="296"/>
          </a:xfrm>
          <a:solidFill>
            <a:schemeClr val="tx2">
              <a:lumMod val="75000"/>
            </a:schemeClr>
          </a:solidFill>
        </p:grpSpPr>
        <p:sp>
          <p:nvSpPr>
            <p:cNvPr id="75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9" name="Group 39"/>
          <p:cNvGrpSpPr>
            <a:grpSpLocks noChangeAspect="1"/>
          </p:cNvGrpSpPr>
          <p:nvPr/>
        </p:nvGrpSpPr>
        <p:grpSpPr bwMode="auto">
          <a:xfrm>
            <a:off x="8773289" y="2757089"/>
            <a:ext cx="272622" cy="220454"/>
            <a:chOff x="5919" y="4283"/>
            <a:chExt cx="324" cy="262"/>
          </a:xfrm>
          <a:solidFill>
            <a:schemeClr val="tx2">
              <a:lumMod val="75000"/>
            </a:schemeClr>
          </a:solidFill>
        </p:grpSpPr>
        <p:sp>
          <p:nvSpPr>
            <p:cNvPr id="80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7868344" y="5205046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1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435155" y="4476536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2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88420" y="3259093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3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48975" y="2455057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4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23848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</a:t>
            </a:r>
            <a:r>
              <a:rPr lang="en-US" altLang="ko-KR" sz="600" kern="0" dirty="0">
                <a:solidFill>
                  <a:prstClr val="white"/>
                </a:solidFill>
              </a:rPr>
              <a:t>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flipV="1">
            <a:off x="6321434" y="3180376"/>
            <a:ext cx="2876436" cy="2303904"/>
            <a:chOff x="8036739" y="3681591"/>
            <a:chExt cx="2876436" cy="2303904"/>
          </a:xfrm>
        </p:grpSpPr>
        <p:sp>
          <p:nvSpPr>
            <p:cNvPr id="63" name="타원 62"/>
            <p:cNvSpPr/>
            <p:nvPr/>
          </p:nvSpPr>
          <p:spPr>
            <a:xfrm>
              <a:off x="9359867" y="3775529"/>
              <a:ext cx="1189796" cy="22099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>
              <a:off x="8196071" y="4209155"/>
              <a:ext cx="2717104" cy="17763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8575">
              <a:noFill/>
            </a:ln>
            <a:effectLst>
              <a:outerShdw blurRad="241300" dist="101600" dir="5400000" sx="86000" sy="86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 rot="18900000">
              <a:off x="8118868" y="3681591"/>
              <a:ext cx="1840832" cy="877968"/>
            </a:xfrm>
            <a:custGeom>
              <a:avLst/>
              <a:gdLst>
                <a:gd name="connsiteX0" fmla="*/ 962864 w 1840832"/>
                <a:gd name="connsiteY0" fmla="*/ 0 h 877968"/>
                <a:gd name="connsiteX1" fmla="*/ 1840832 w 1840832"/>
                <a:gd name="connsiteY1" fmla="*/ 877968 h 877968"/>
                <a:gd name="connsiteX2" fmla="*/ 1833777 w 1840832"/>
                <a:gd name="connsiteY2" fmla="*/ 877968 h 877968"/>
                <a:gd name="connsiteX3" fmla="*/ 1769747 w 1840832"/>
                <a:gd name="connsiteY3" fmla="*/ 843213 h 877968"/>
                <a:gd name="connsiteX4" fmla="*/ 1619281 w 1840832"/>
                <a:gd name="connsiteY4" fmla="*/ 812836 h 877968"/>
                <a:gd name="connsiteX5" fmla="*/ 103722 w 1840832"/>
                <a:gd name="connsiteY5" fmla="*/ 812836 h 877968"/>
                <a:gd name="connsiteX6" fmla="*/ 103722 w 1840832"/>
                <a:gd name="connsiteY6" fmla="*/ 877968 h 877968"/>
                <a:gd name="connsiteX7" fmla="*/ 0 w 1840832"/>
                <a:gd name="connsiteY7" fmla="*/ 877968 h 877968"/>
                <a:gd name="connsiteX8" fmla="*/ 0 w 1840832"/>
                <a:gd name="connsiteY8" fmla="*/ 0 h 8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0832" h="877968">
                  <a:moveTo>
                    <a:pt x="962864" y="0"/>
                  </a:moveTo>
                  <a:lnTo>
                    <a:pt x="1840832" y="877968"/>
                  </a:lnTo>
                  <a:lnTo>
                    <a:pt x="1833777" y="877968"/>
                  </a:lnTo>
                  <a:lnTo>
                    <a:pt x="1769747" y="843213"/>
                  </a:lnTo>
                  <a:cubicBezTo>
                    <a:pt x="1723499" y="823653"/>
                    <a:pt x="1672653" y="812836"/>
                    <a:pt x="1619281" y="812836"/>
                  </a:cubicBezTo>
                  <a:lnTo>
                    <a:pt x="103722" y="812836"/>
                  </a:lnTo>
                  <a:lnTo>
                    <a:pt x="103722" y="877968"/>
                  </a:lnTo>
                  <a:lnTo>
                    <a:pt x="0" y="8779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02B6BA"/>
                </a:gs>
                <a:gs pos="55000">
                  <a:srgbClr val="3CC9D2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직각 삼각형 87"/>
            <p:cNvSpPr/>
            <p:nvPr/>
          </p:nvSpPr>
          <p:spPr>
            <a:xfrm>
              <a:off x="8036739" y="4261676"/>
              <a:ext cx="809706" cy="809706"/>
            </a:xfrm>
            <a:prstGeom prst="rtTriangle">
              <a:avLst/>
            </a:prstGeom>
            <a:solidFill>
              <a:srgbClr val="3CC9D2"/>
            </a:solidFill>
            <a:ln w="76200">
              <a:solidFill>
                <a:srgbClr val="3CC9D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 flipH="1" flipV="1">
            <a:off x="2998242" y="3187307"/>
            <a:ext cx="2876436" cy="2303904"/>
            <a:chOff x="5457995" y="3876084"/>
            <a:chExt cx="2876436" cy="2303904"/>
          </a:xfrm>
        </p:grpSpPr>
        <p:sp>
          <p:nvSpPr>
            <p:cNvPr id="90" name="타원 89"/>
            <p:cNvSpPr/>
            <p:nvPr/>
          </p:nvSpPr>
          <p:spPr>
            <a:xfrm>
              <a:off x="6781123" y="3970022"/>
              <a:ext cx="1189796" cy="22099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양쪽 모서리가 둥근 사각형 90"/>
            <p:cNvSpPr/>
            <p:nvPr/>
          </p:nvSpPr>
          <p:spPr>
            <a:xfrm>
              <a:off x="5617327" y="4403648"/>
              <a:ext cx="2717104" cy="17763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8575">
              <a:noFill/>
            </a:ln>
            <a:effectLst>
              <a:outerShdw blurRad="241300" dist="114300" dir="5400000" sx="86000" sy="86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 rot="18900000">
              <a:off x="5540124" y="3876084"/>
              <a:ext cx="1840832" cy="877968"/>
            </a:xfrm>
            <a:custGeom>
              <a:avLst/>
              <a:gdLst>
                <a:gd name="connsiteX0" fmla="*/ 962864 w 1840832"/>
                <a:gd name="connsiteY0" fmla="*/ 0 h 877968"/>
                <a:gd name="connsiteX1" fmla="*/ 1840832 w 1840832"/>
                <a:gd name="connsiteY1" fmla="*/ 877968 h 877968"/>
                <a:gd name="connsiteX2" fmla="*/ 1833777 w 1840832"/>
                <a:gd name="connsiteY2" fmla="*/ 877968 h 877968"/>
                <a:gd name="connsiteX3" fmla="*/ 1769747 w 1840832"/>
                <a:gd name="connsiteY3" fmla="*/ 843213 h 877968"/>
                <a:gd name="connsiteX4" fmla="*/ 1619281 w 1840832"/>
                <a:gd name="connsiteY4" fmla="*/ 812836 h 877968"/>
                <a:gd name="connsiteX5" fmla="*/ 103722 w 1840832"/>
                <a:gd name="connsiteY5" fmla="*/ 812836 h 877968"/>
                <a:gd name="connsiteX6" fmla="*/ 103722 w 1840832"/>
                <a:gd name="connsiteY6" fmla="*/ 877968 h 877968"/>
                <a:gd name="connsiteX7" fmla="*/ 0 w 1840832"/>
                <a:gd name="connsiteY7" fmla="*/ 877968 h 877968"/>
                <a:gd name="connsiteX8" fmla="*/ 0 w 1840832"/>
                <a:gd name="connsiteY8" fmla="*/ 0 h 8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0832" h="877968">
                  <a:moveTo>
                    <a:pt x="962864" y="0"/>
                  </a:moveTo>
                  <a:lnTo>
                    <a:pt x="1840832" y="877968"/>
                  </a:lnTo>
                  <a:lnTo>
                    <a:pt x="1833777" y="877968"/>
                  </a:lnTo>
                  <a:lnTo>
                    <a:pt x="1769747" y="843213"/>
                  </a:lnTo>
                  <a:cubicBezTo>
                    <a:pt x="1723499" y="823653"/>
                    <a:pt x="1672653" y="812836"/>
                    <a:pt x="1619281" y="812836"/>
                  </a:cubicBezTo>
                  <a:lnTo>
                    <a:pt x="103722" y="812836"/>
                  </a:lnTo>
                  <a:lnTo>
                    <a:pt x="103722" y="877968"/>
                  </a:lnTo>
                  <a:lnTo>
                    <a:pt x="0" y="8779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02B6BA"/>
                </a:gs>
                <a:gs pos="55000">
                  <a:srgbClr val="3CC9D2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직각 삼각형 92"/>
            <p:cNvSpPr/>
            <p:nvPr/>
          </p:nvSpPr>
          <p:spPr>
            <a:xfrm>
              <a:off x="5457995" y="4456169"/>
              <a:ext cx="809706" cy="809706"/>
            </a:xfrm>
            <a:prstGeom prst="rtTriangle">
              <a:avLst/>
            </a:prstGeom>
            <a:solidFill>
              <a:srgbClr val="3CC9D2"/>
            </a:solidFill>
            <a:ln w="76200">
              <a:solidFill>
                <a:srgbClr val="3CC9D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280130" y="1635267"/>
            <a:ext cx="2876436" cy="2303904"/>
            <a:chOff x="8036739" y="3681591"/>
            <a:chExt cx="2876436" cy="2303904"/>
          </a:xfrm>
        </p:grpSpPr>
        <p:sp>
          <p:nvSpPr>
            <p:cNvPr id="95" name="타원 94"/>
            <p:cNvSpPr/>
            <p:nvPr/>
          </p:nvSpPr>
          <p:spPr>
            <a:xfrm>
              <a:off x="9359867" y="3775529"/>
              <a:ext cx="1189796" cy="22099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양쪽 모서리가 둥근 사각형 95"/>
            <p:cNvSpPr/>
            <p:nvPr/>
          </p:nvSpPr>
          <p:spPr>
            <a:xfrm>
              <a:off x="8196071" y="4209155"/>
              <a:ext cx="2717104" cy="17763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8575">
              <a:noFill/>
            </a:ln>
            <a:effectLst>
              <a:outerShdw blurRad="241300" dist="279400" dir="16200000" sx="86000" sy="86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자유형 96"/>
            <p:cNvSpPr/>
            <p:nvPr/>
          </p:nvSpPr>
          <p:spPr>
            <a:xfrm rot="18900000">
              <a:off x="8118868" y="3681591"/>
              <a:ext cx="1840832" cy="877968"/>
            </a:xfrm>
            <a:custGeom>
              <a:avLst/>
              <a:gdLst>
                <a:gd name="connsiteX0" fmla="*/ 962864 w 1840832"/>
                <a:gd name="connsiteY0" fmla="*/ 0 h 877968"/>
                <a:gd name="connsiteX1" fmla="*/ 1840832 w 1840832"/>
                <a:gd name="connsiteY1" fmla="*/ 877968 h 877968"/>
                <a:gd name="connsiteX2" fmla="*/ 1833777 w 1840832"/>
                <a:gd name="connsiteY2" fmla="*/ 877968 h 877968"/>
                <a:gd name="connsiteX3" fmla="*/ 1769747 w 1840832"/>
                <a:gd name="connsiteY3" fmla="*/ 843213 h 877968"/>
                <a:gd name="connsiteX4" fmla="*/ 1619281 w 1840832"/>
                <a:gd name="connsiteY4" fmla="*/ 812836 h 877968"/>
                <a:gd name="connsiteX5" fmla="*/ 103722 w 1840832"/>
                <a:gd name="connsiteY5" fmla="*/ 812836 h 877968"/>
                <a:gd name="connsiteX6" fmla="*/ 103722 w 1840832"/>
                <a:gd name="connsiteY6" fmla="*/ 877968 h 877968"/>
                <a:gd name="connsiteX7" fmla="*/ 0 w 1840832"/>
                <a:gd name="connsiteY7" fmla="*/ 877968 h 877968"/>
                <a:gd name="connsiteX8" fmla="*/ 0 w 1840832"/>
                <a:gd name="connsiteY8" fmla="*/ 0 h 8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0832" h="877968">
                  <a:moveTo>
                    <a:pt x="962864" y="0"/>
                  </a:moveTo>
                  <a:lnTo>
                    <a:pt x="1840832" y="877968"/>
                  </a:lnTo>
                  <a:lnTo>
                    <a:pt x="1833777" y="877968"/>
                  </a:lnTo>
                  <a:lnTo>
                    <a:pt x="1769747" y="843213"/>
                  </a:lnTo>
                  <a:cubicBezTo>
                    <a:pt x="1723499" y="823653"/>
                    <a:pt x="1672653" y="812836"/>
                    <a:pt x="1619281" y="812836"/>
                  </a:cubicBezTo>
                  <a:lnTo>
                    <a:pt x="103722" y="812836"/>
                  </a:lnTo>
                  <a:lnTo>
                    <a:pt x="103722" y="877968"/>
                  </a:lnTo>
                  <a:lnTo>
                    <a:pt x="0" y="8779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02B6BA"/>
                </a:gs>
                <a:gs pos="55000">
                  <a:srgbClr val="3CC9D2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직각 삼각형 97"/>
            <p:cNvSpPr/>
            <p:nvPr/>
          </p:nvSpPr>
          <p:spPr>
            <a:xfrm>
              <a:off x="8036739" y="4261676"/>
              <a:ext cx="809706" cy="809706"/>
            </a:xfrm>
            <a:prstGeom prst="rtTriangle">
              <a:avLst/>
            </a:prstGeom>
            <a:solidFill>
              <a:srgbClr val="3CC9D2"/>
            </a:solidFill>
            <a:ln w="76200">
              <a:solidFill>
                <a:srgbClr val="3CC9D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 flipH="1">
            <a:off x="2956938" y="1642198"/>
            <a:ext cx="2876436" cy="2303904"/>
            <a:chOff x="5457995" y="3876084"/>
            <a:chExt cx="2876436" cy="2303904"/>
          </a:xfrm>
        </p:grpSpPr>
        <p:sp>
          <p:nvSpPr>
            <p:cNvPr id="100" name="타원 99"/>
            <p:cNvSpPr/>
            <p:nvPr/>
          </p:nvSpPr>
          <p:spPr>
            <a:xfrm>
              <a:off x="6781123" y="3970022"/>
              <a:ext cx="1189796" cy="22099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양쪽 모서리가 둥근 사각형 100"/>
            <p:cNvSpPr/>
            <p:nvPr/>
          </p:nvSpPr>
          <p:spPr>
            <a:xfrm>
              <a:off x="5617327" y="4403648"/>
              <a:ext cx="2717104" cy="17763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8575">
              <a:noFill/>
            </a:ln>
            <a:effectLst>
              <a:outerShdw blurRad="241300" dist="279400" dir="16200000" sx="86000" sy="86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자유형 101"/>
            <p:cNvSpPr/>
            <p:nvPr/>
          </p:nvSpPr>
          <p:spPr>
            <a:xfrm rot="18900000">
              <a:off x="5540124" y="3876084"/>
              <a:ext cx="1840832" cy="877968"/>
            </a:xfrm>
            <a:custGeom>
              <a:avLst/>
              <a:gdLst>
                <a:gd name="connsiteX0" fmla="*/ 962864 w 1840832"/>
                <a:gd name="connsiteY0" fmla="*/ 0 h 877968"/>
                <a:gd name="connsiteX1" fmla="*/ 1840832 w 1840832"/>
                <a:gd name="connsiteY1" fmla="*/ 877968 h 877968"/>
                <a:gd name="connsiteX2" fmla="*/ 1833777 w 1840832"/>
                <a:gd name="connsiteY2" fmla="*/ 877968 h 877968"/>
                <a:gd name="connsiteX3" fmla="*/ 1769747 w 1840832"/>
                <a:gd name="connsiteY3" fmla="*/ 843213 h 877968"/>
                <a:gd name="connsiteX4" fmla="*/ 1619281 w 1840832"/>
                <a:gd name="connsiteY4" fmla="*/ 812836 h 877968"/>
                <a:gd name="connsiteX5" fmla="*/ 103722 w 1840832"/>
                <a:gd name="connsiteY5" fmla="*/ 812836 h 877968"/>
                <a:gd name="connsiteX6" fmla="*/ 103722 w 1840832"/>
                <a:gd name="connsiteY6" fmla="*/ 877968 h 877968"/>
                <a:gd name="connsiteX7" fmla="*/ 0 w 1840832"/>
                <a:gd name="connsiteY7" fmla="*/ 877968 h 877968"/>
                <a:gd name="connsiteX8" fmla="*/ 0 w 1840832"/>
                <a:gd name="connsiteY8" fmla="*/ 0 h 8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0832" h="877968">
                  <a:moveTo>
                    <a:pt x="962864" y="0"/>
                  </a:moveTo>
                  <a:lnTo>
                    <a:pt x="1840832" y="877968"/>
                  </a:lnTo>
                  <a:lnTo>
                    <a:pt x="1833777" y="877968"/>
                  </a:lnTo>
                  <a:lnTo>
                    <a:pt x="1769747" y="843213"/>
                  </a:lnTo>
                  <a:cubicBezTo>
                    <a:pt x="1723499" y="823653"/>
                    <a:pt x="1672653" y="812836"/>
                    <a:pt x="1619281" y="812836"/>
                  </a:cubicBezTo>
                  <a:lnTo>
                    <a:pt x="103722" y="812836"/>
                  </a:lnTo>
                  <a:lnTo>
                    <a:pt x="103722" y="877968"/>
                  </a:lnTo>
                  <a:lnTo>
                    <a:pt x="0" y="8779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02B6BA"/>
                </a:gs>
                <a:gs pos="55000">
                  <a:srgbClr val="3CC9D2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직각 삼각형 102"/>
            <p:cNvSpPr/>
            <p:nvPr/>
          </p:nvSpPr>
          <p:spPr>
            <a:xfrm>
              <a:off x="5457995" y="4456169"/>
              <a:ext cx="809706" cy="809706"/>
            </a:xfrm>
            <a:prstGeom prst="rtTriangle">
              <a:avLst/>
            </a:prstGeom>
            <a:solidFill>
              <a:srgbClr val="3CC9D2"/>
            </a:solidFill>
            <a:ln w="76200">
              <a:solidFill>
                <a:srgbClr val="3CC9D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7648188" y="2492047"/>
            <a:ext cx="313096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and campus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life with BIZCAM 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450368" y="2520196"/>
            <a:ext cx="313096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and campus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life with BIZCAM 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648188" y="3954379"/>
            <a:ext cx="313096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and campus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life with BIZCAM 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450368" y="3982528"/>
            <a:ext cx="313096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and campus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life with BIZCAM 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O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Opportunity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기회</a:t>
            </a:r>
            <a:endParaRPr lang="ko-KR" altLang="en-US" sz="700" kern="0" dirty="0">
              <a:solidFill>
                <a:prstClr val="white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S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Strength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강점</a:t>
            </a:r>
            <a:endParaRPr lang="ko-KR" altLang="en-US" sz="700" kern="0" dirty="0">
              <a:solidFill>
                <a:prstClr val="white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955940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W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Weakness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약점</a:t>
            </a:r>
            <a:endParaRPr lang="ko-KR" altLang="en-US" sz="700" kern="0" dirty="0">
              <a:solidFill>
                <a:prstClr val="white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T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Threat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위협</a:t>
            </a:r>
            <a:endParaRPr lang="ko-KR" altLang="en-US" sz="7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12203" y="2008911"/>
            <a:ext cx="2537503" cy="2537503"/>
          </a:xfrm>
          <a:prstGeom prst="ellipse">
            <a:avLst/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60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201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210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41840" y="2051510"/>
            <a:ext cx="2537503" cy="2537503"/>
          </a:xfrm>
          <a:prstGeom prst="ellipse">
            <a:avLst/>
          </a:prstGeom>
          <a:solidFill>
            <a:srgbClr val="F5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245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244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249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782566" y="2008910"/>
            <a:ext cx="2537503" cy="2537503"/>
          </a:xfrm>
          <a:prstGeom prst="ellipse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219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242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248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와이드스크린</PresentationFormat>
  <Paragraphs>113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Aharoni</vt:lpstr>
      <vt:lpstr>맑은 고딕</vt:lpstr>
      <vt:lpstr>Arial</vt:lpstr>
      <vt:lpstr>28_Office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2021-04-08T03:02:25Z</dcterms:created>
  <dcterms:modified xsi:type="dcterms:W3CDTF">2021-04-08T03:02:39Z</dcterms:modified>
</cp:coreProperties>
</file>