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1" autoAdjust="0"/>
    <p:restoredTop sz="94660"/>
  </p:normalViewPr>
  <p:slideViewPr>
    <p:cSldViewPr snapToGrid="0">
      <p:cViewPr>
        <p:scale>
          <a:sx n="75" d="100"/>
          <a:sy n="75" d="100"/>
        </p:scale>
        <p:origin x="14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1118211111301155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7C8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7C80"/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6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2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3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3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9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8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1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90EC431-A090-44A7-82BD-410F0A05FE5F}"/>
              </a:ext>
            </a:extLst>
          </p:cNvPr>
          <p:cNvSpPr/>
          <p:nvPr/>
        </p:nvSpPr>
        <p:spPr>
          <a:xfrm>
            <a:off x="179561" y="198045"/>
            <a:ext cx="11832879" cy="6461911"/>
          </a:xfrm>
          <a:prstGeom prst="roundRect">
            <a:avLst>
              <a:gd name="adj" fmla="val 2667"/>
            </a:avLst>
          </a:prstGeom>
          <a:solidFill>
            <a:srgbClr val="F5F5F5"/>
          </a:solidFill>
          <a:ln w="41275">
            <a:solidFill>
              <a:schemeClr val="bg1">
                <a:alpha val="64000"/>
              </a:schemeClr>
            </a:solidFill>
          </a:ln>
          <a:effectLst>
            <a:outerShdw blurRad="127000" dist="38100" dir="8100000" algn="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95EBF0E3-A03F-41EA-9004-D7EC2FFF8A81}"/>
              </a:ext>
            </a:extLst>
          </p:cNvPr>
          <p:cNvSpPr/>
          <p:nvPr/>
        </p:nvSpPr>
        <p:spPr>
          <a:xfrm>
            <a:off x="4247256" y="3326079"/>
            <a:ext cx="4912848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</a:t>
            </a: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99B8BBC0-DC5E-465A-8136-0A53CD305383}"/>
              </a:ext>
            </a:extLst>
          </p:cNvPr>
          <p:cNvSpPr/>
          <p:nvPr/>
        </p:nvSpPr>
        <p:spPr>
          <a:xfrm>
            <a:off x="8513849" y="3371792"/>
            <a:ext cx="585789" cy="34296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ECABE05E-3A05-42A8-8012-A5E7102E0832}"/>
              </a:ext>
            </a:extLst>
          </p:cNvPr>
          <p:cNvGrpSpPr/>
          <p:nvPr/>
        </p:nvGrpSpPr>
        <p:grpSpPr>
          <a:xfrm>
            <a:off x="8711558" y="3427154"/>
            <a:ext cx="190370" cy="232240"/>
            <a:chOff x="8723408" y="848204"/>
            <a:chExt cx="234693" cy="286312"/>
          </a:xfrm>
        </p:grpSpPr>
        <p:sp>
          <p:nvSpPr>
            <p:cNvPr id="9" name="원형: 비어 있음 8">
              <a:extLst>
                <a:ext uri="{FF2B5EF4-FFF2-40B4-BE49-F238E27FC236}">
                  <a16:creationId xmlns="" xmlns:a16="http://schemas.microsoft.com/office/drawing/2014/main" id="{8C8BF62A-12EE-42FF-BC50-C6000B60B297}"/>
                </a:ext>
              </a:extLst>
            </p:cNvPr>
            <p:cNvSpPr/>
            <p:nvPr/>
          </p:nvSpPr>
          <p:spPr>
            <a:xfrm>
              <a:off x="8723408" y="848204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99715057-3C08-49A6-9144-B181BB3E9FFA}"/>
                </a:ext>
              </a:extLst>
            </p:cNvPr>
            <p:cNvSpPr/>
            <p:nvPr/>
          </p:nvSpPr>
          <p:spPr>
            <a:xfrm rot="18900000">
              <a:off x="8922101" y="990516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98CCCBF-BD7D-403E-85EF-DCC13AAAA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2376" y="1962912"/>
            <a:ext cx="1797557" cy="17975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9B115DE-0AA8-4F26-A4C6-5135BD86A79C}"/>
              </a:ext>
            </a:extLst>
          </p:cNvPr>
          <p:cNvSpPr txBox="1"/>
          <p:nvPr/>
        </p:nvSpPr>
        <p:spPr>
          <a:xfrm>
            <a:off x="4109933" y="2500566"/>
            <a:ext cx="57816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PPT PRESENTATION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30648" y="3714036"/>
            <a:ext cx="158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90EC431-A090-44A7-82BD-410F0A05FE5F}"/>
              </a:ext>
            </a:extLst>
          </p:cNvPr>
          <p:cNvSpPr/>
          <p:nvPr/>
        </p:nvSpPr>
        <p:spPr>
          <a:xfrm>
            <a:off x="179561" y="198045"/>
            <a:ext cx="11832879" cy="6461911"/>
          </a:xfrm>
          <a:prstGeom prst="roundRect">
            <a:avLst>
              <a:gd name="adj" fmla="val 2667"/>
            </a:avLst>
          </a:prstGeom>
          <a:solidFill>
            <a:srgbClr val="F5F5F5"/>
          </a:solidFill>
          <a:ln w="41275">
            <a:solidFill>
              <a:schemeClr val="bg1">
                <a:alpha val="64000"/>
              </a:schemeClr>
            </a:solidFill>
          </a:ln>
          <a:effectLst>
            <a:outerShdw blurRad="127000" dist="38100" dir="8100000" algn="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95EBF0E3-A03F-41EA-9004-D7EC2FFF8A81}"/>
              </a:ext>
            </a:extLst>
          </p:cNvPr>
          <p:cNvSpPr/>
          <p:nvPr/>
        </p:nvSpPr>
        <p:spPr>
          <a:xfrm>
            <a:off x="4635056" y="421621"/>
            <a:ext cx="4678532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</a:t>
            </a: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99B8BBC0-DC5E-465A-8136-0A53CD305383}"/>
              </a:ext>
            </a:extLst>
          </p:cNvPr>
          <p:cNvSpPr/>
          <p:nvPr/>
        </p:nvSpPr>
        <p:spPr>
          <a:xfrm>
            <a:off x="8657808" y="467334"/>
            <a:ext cx="585789" cy="34296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ECABE05E-3A05-42A8-8012-A5E7102E0832}"/>
              </a:ext>
            </a:extLst>
          </p:cNvPr>
          <p:cNvGrpSpPr/>
          <p:nvPr/>
        </p:nvGrpSpPr>
        <p:grpSpPr>
          <a:xfrm>
            <a:off x="8855517" y="522696"/>
            <a:ext cx="190370" cy="232240"/>
            <a:chOff x="8723408" y="848204"/>
            <a:chExt cx="234693" cy="286312"/>
          </a:xfrm>
        </p:grpSpPr>
        <p:sp>
          <p:nvSpPr>
            <p:cNvPr id="9" name="원형: 비어 있음 8">
              <a:extLst>
                <a:ext uri="{FF2B5EF4-FFF2-40B4-BE49-F238E27FC236}">
                  <a16:creationId xmlns="" xmlns:a16="http://schemas.microsoft.com/office/drawing/2014/main" id="{8C8BF62A-12EE-42FF-BC50-C6000B60B297}"/>
                </a:ext>
              </a:extLst>
            </p:cNvPr>
            <p:cNvSpPr/>
            <p:nvPr/>
          </p:nvSpPr>
          <p:spPr>
            <a:xfrm>
              <a:off x="8723408" y="848204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99715057-3C08-49A6-9144-B181BB3E9FFA}"/>
                </a:ext>
              </a:extLst>
            </p:cNvPr>
            <p:cNvSpPr/>
            <p:nvPr/>
          </p:nvSpPr>
          <p:spPr>
            <a:xfrm rot="18900000">
              <a:off x="8922101" y="990516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98CCCBF-BD7D-403E-85EF-DCC13AAAA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910" y="354228"/>
            <a:ext cx="538411" cy="5384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9B115DE-0AA8-4F26-A4C6-5135BD86A79C}"/>
              </a:ext>
            </a:extLst>
          </p:cNvPr>
          <p:cNvSpPr txBox="1"/>
          <p:nvPr/>
        </p:nvSpPr>
        <p:spPr>
          <a:xfrm>
            <a:off x="878322" y="4216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PPT PRESENTATION</a:t>
            </a:r>
            <a:endParaRPr lang="en-US" altLang="ko-KR" sz="5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85634C77-D81C-4A3E-AFD5-95BAB1CFFC01}"/>
              </a:ext>
            </a:extLst>
          </p:cNvPr>
          <p:cNvSpPr/>
          <p:nvPr/>
        </p:nvSpPr>
        <p:spPr>
          <a:xfrm>
            <a:off x="339909" y="1116215"/>
            <a:ext cx="11503747" cy="5420387"/>
          </a:xfrm>
          <a:prstGeom prst="roundRect">
            <a:avLst>
              <a:gd name="adj" fmla="val 2642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1116156" y="1960150"/>
            <a:ext cx="191548" cy="227022"/>
            <a:chOff x="1227" y="337"/>
            <a:chExt cx="2608" cy="30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Group 9"/>
          <p:cNvGrpSpPr>
            <a:grpSpLocks noChangeAspect="1"/>
          </p:cNvGrpSpPr>
          <p:nvPr/>
        </p:nvGrpSpPr>
        <p:grpSpPr bwMode="auto">
          <a:xfrm>
            <a:off x="1118240" y="2426771"/>
            <a:ext cx="177796" cy="207573"/>
            <a:chOff x="4789" y="306"/>
            <a:chExt cx="2675" cy="31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68635" y="199291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11535" y="199291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54435" y="199291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97335" y="199291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40235" y="199291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83135" y="199291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26035" y="199291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68935" y="1992918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11835" y="1992918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54735" y="1992918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568635" y="237196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911535" y="237196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54435" y="237196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597335" y="237196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40235" y="237196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83135" y="237196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626035" y="237196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68935" y="237196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11835" y="2371968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54735" y="2371968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97635" y="1774181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1156190" y="4427863"/>
            <a:ext cx="191548" cy="227022"/>
            <a:chOff x="1227" y="337"/>
            <a:chExt cx="2608" cy="30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1158274" y="4894484"/>
            <a:ext cx="177796" cy="207573"/>
            <a:chOff x="4789" y="306"/>
            <a:chExt cx="2675" cy="31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1608669" y="446063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51569" y="446063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294469" y="446063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637369" y="446063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0269" y="446063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23169" y="446063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66069" y="446063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008969" y="446063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351869" y="446063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694769" y="446063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08669" y="483968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951569" y="483968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94469" y="483968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37369" y="483968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980269" y="4839681"/>
            <a:ext cx="241170" cy="241170"/>
          </a:xfrm>
          <a:prstGeom prst="roundRect">
            <a:avLst/>
          </a:prstGeom>
          <a:solidFill>
            <a:srgbClr val="90D6E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323169" y="483968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66069" y="483968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008969" y="483968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351869" y="483968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694769" y="483968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37669" y="4241894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1528597" y="2724981"/>
            <a:ext cx="419487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1529268" y="5232266"/>
            <a:ext cx="419487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8400989" y="1764106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8716069" y="1764106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8105375" y="1811108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4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8962584" y="1811108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5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7850543" y="1938356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6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9190481" y="1938356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7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7653155" y="2135744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8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9384775" y="2135744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7525907" y="2390577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9532611" y="2390577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7478905" y="2686189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9621809" y="2686189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7478905" y="3001271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9621809" y="3001271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7525907" y="3247785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9532611" y="3247785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7653155" y="3475682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9384775" y="3475682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9190481" y="3669976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7850543" y="3669977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8962582" y="3817812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8105375" y="3817813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8716069" y="3907010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8400989" y="3907010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7975510" y="2421846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7247900" y="5098056"/>
            <a:ext cx="284628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087972" y="4693375"/>
            <a:ext cx="1223860" cy="281026"/>
          </a:xfrm>
          <a:prstGeom prst="roundRect">
            <a:avLst>
              <a:gd name="adj" fmla="val 50000"/>
            </a:avLst>
          </a:prstGeom>
          <a:solidFill>
            <a:srgbClr val="90D6E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    CONTENTS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90EC431-A090-44A7-82BD-410F0A05FE5F}"/>
              </a:ext>
            </a:extLst>
          </p:cNvPr>
          <p:cNvSpPr/>
          <p:nvPr/>
        </p:nvSpPr>
        <p:spPr>
          <a:xfrm>
            <a:off x="179561" y="198045"/>
            <a:ext cx="11832879" cy="6461911"/>
          </a:xfrm>
          <a:prstGeom prst="roundRect">
            <a:avLst>
              <a:gd name="adj" fmla="val 2667"/>
            </a:avLst>
          </a:prstGeom>
          <a:solidFill>
            <a:srgbClr val="F5F5F5"/>
          </a:solidFill>
          <a:ln w="41275">
            <a:solidFill>
              <a:schemeClr val="bg1">
                <a:alpha val="64000"/>
              </a:schemeClr>
            </a:solidFill>
          </a:ln>
          <a:effectLst>
            <a:outerShdw blurRad="127000" dist="38100" dir="8100000" algn="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95EBF0E3-A03F-41EA-9004-D7EC2FFF8A81}"/>
              </a:ext>
            </a:extLst>
          </p:cNvPr>
          <p:cNvSpPr/>
          <p:nvPr/>
        </p:nvSpPr>
        <p:spPr>
          <a:xfrm>
            <a:off x="4635056" y="421621"/>
            <a:ext cx="4678532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</a:t>
            </a: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99B8BBC0-DC5E-465A-8136-0A53CD305383}"/>
              </a:ext>
            </a:extLst>
          </p:cNvPr>
          <p:cNvSpPr/>
          <p:nvPr/>
        </p:nvSpPr>
        <p:spPr>
          <a:xfrm>
            <a:off x="8657808" y="467334"/>
            <a:ext cx="585789" cy="34296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ECABE05E-3A05-42A8-8012-A5E7102E0832}"/>
              </a:ext>
            </a:extLst>
          </p:cNvPr>
          <p:cNvGrpSpPr/>
          <p:nvPr/>
        </p:nvGrpSpPr>
        <p:grpSpPr>
          <a:xfrm>
            <a:off x="8855517" y="522696"/>
            <a:ext cx="190370" cy="232240"/>
            <a:chOff x="8723408" y="848204"/>
            <a:chExt cx="234693" cy="286312"/>
          </a:xfrm>
        </p:grpSpPr>
        <p:sp>
          <p:nvSpPr>
            <p:cNvPr id="9" name="원형: 비어 있음 8">
              <a:extLst>
                <a:ext uri="{FF2B5EF4-FFF2-40B4-BE49-F238E27FC236}">
                  <a16:creationId xmlns="" xmlns:a16="http://schemas.microsoft.com/office/drawing/2014/main" id="{8C8BF62A-12EE-42FF-BC50-C6000B60B297}"/>
                </a:ext>
              </a:extLst>
            </p:cNvPr>
            <p:cNvSpPr/>
            <p:nvPr/>
          </p:nvSpPr>
          <p:spPr>
            <a:xfrm>
              <a:off x="8723408" y="848204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99715057-3C08-49A6-9144-B181BB3E9FFA}"/>
                </a:ext>
              </a:extLst>
            </p:cNvPr>
            <p:cNvSpPr/>
            <p:nvPr/>
          </p:nvSpPr>
          <p:spPr>
            <a:xfrm rot="18900000">
              <a:off x="8922101" y="990516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98CCCBF-BD7D-403E-85EF-DCC13AAAA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910" y="354228"/>
            <a:ext cx="538411" cy="5384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9B115DE-0AA8-4F26-A4C6-5135BD86A79C}"/>
              </a:ext>
            </a:extLst>
          </p:cNvPr>
          <p:cNvSpPr txBox="1"/>
          <p:nvPr/>
        </p:nvSpPr>
        <p:spPr>
          <a:xfrm>
            <a:off x="878322" y="4216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PPT PRESENTATION</a:t>
            </a:r>
            <a:endParaRPr lang="en-US" altLang="ko-KR" sz="5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85634C77-D81C-4A3E-AFD5-95BAB1CFFC01}"/>
              </a:ext>
            </a:extLst>
          </p:cNvPr>
          <p:cNvSpPr/>
          <p:nvPr/>
        </p:nvSpPr>
        <p:spPr>
          <a:xfrm>
            <a:off x="339909" y="1116215"/>
            <a:ext cx="11503747" cy="5420387"/>
          </a:xfrm>
          <a:prstGeom prst="roundRect">
            <a:avLst>
              <a:gd name="adj" fmla="val 2642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graphicFrame>
        <p:nvGraphicFramePr>
          <p:cNvPr id="99" name="차트 98"/>
          <p:cNvGraphicFramePr/>
          <p:nvPr>
            <p:extLst/>
          </p:nvPr>
        </p:nvGraphicFramePr>
        <p:xfrm>
          <a:off x="852596" y="1657865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2834825" y="3553132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Product</a:t>
            </a:r>
          </a:p>
        </p:txBody>
      </p:sp>
      <p:sp>
        <p:nvSpPr>
          <p:cNvPr id="101" name="원호 100"/>
          <p:cNvSpPr/>
          <p:nvPr/>
        </p:nvSpPr>
        <p:spPr>
          <a:xfrm>
            <a:off x="6490714" y="2259846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90713" y="2044015"/>
            <a:ext cx="86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627109" y="2971830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04" name="원호 103"/>
          <p:cNvSpPr/>
          <p:nvPr/>
        </p:nvSpPr>
        <p:spPr>
          <a:xfrm>
            <a:off x="8970677" y="2259846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970676" y="2044015"/>
            <a:ext cx="86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52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107072" y="2971830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769088" y="4775355"/>
            <a:ext cx="420084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7C8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9" name="사각형: 둥근 모서리 6">
            <a:extLst>
              <a:ext uri="{FF2B5EF4-FFF2-40B4-BE49-F238E27FC236}">
                <a16:creationId xmlns="" xmlns:a16="http://schemas.microsoft.com/office/drawing/2014/main" id="{95EBF0E3-A03F-41EA-9004-D7EC2FFF8A81}"/>
              </a:ext>
            </a:extLst>
          </p:cNvPr>
          <p:cNvSpPr/>
          <p:nvPr/>
        </p:nvSpPr>
        <p:spPr>
          <a:xfrm>
            <a:off x="4882193" y="4787547"/>
            <a:ext cx="792566" cy="434390"/>
          </a:xfrm>
          <a:prstGeom prst="wedgeRoundRectCallout">
            <a:avLst>
              <a:gd name="adj1" fmla="val -62367"/>
              <a:gd name="adj2" fmla="val -55381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ln w="3175">
                  <a:noFill/>
                </a:ln>
                <a:solidFill>
                  <a:srgbClr val="FF7C80"/>
                </a:solidFill>
              </a:rPr>
              <a:t>69.00%</a:t>
            </a:r>
            <a:endParaRPr lang="en-US" altLang="ko-KR" sz="1400" b="1" kern="0" dirty="0">
              <a:ln w="3175">
                <a:noFill/>
              </a:ln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90EC431-A090-44A7-82BD-410F0A05FE5F}"/>
              </a:ext>
            </a:extLst>
          </p:cNvPr>
          <p:cNvSpPr/>
          <p:nvPr/>
        </p:nvSpPr>
        <p:spPr>
          <a:xfrm>
            <a:off x="179561" y="198045"/>
            <a:ext cx="11832879" cy="6461911"/>
          </a:xfrm>
          <a:prstGeom prst="roundRect">
            <a:avLst>
              <a:gd name="adj" fmla="val 2667"/>
            </a:avLst>
          </a:prstGeom>
          <a:solidFill>
            <a:srgbClr val="F5F5F5"/>
          </a:solidFill>
          <a:ln w="41275">
            <a:solidFill>
              <a:schemeClr val="bg1">
                <a:alpha val="64000"/>
              </a:schemeClr>
            </a:solidFill>
          </a:ln>
          <a:effectLst>
            <a:outerShdw blurRad="127000" dist="38100" dir="8100000" algn="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95EBF0E3-A03F-41EA-9004-D7EC2FFF8A81}"/>
              </a:ext>
            </a:extLst>
          </p:cNvPr>
          <p:cNvSpPr/>
          <p:nvPr/>
        </p:nvSpPr>
        <p:spPr>
          <a:xfrm>
            <a:off x="4635056" y="421621"/>
            <a:ext cx="4678532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</a:t>
            </a: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99B8BBC0-DC5E-465A-8136-0A53CD305383}"/>
              </a:ext>
            </a:extLst>
          </p:cNvPr>
          <p:cNvSpPr/>
          <p:nvPr/>
        </p:nvSpPr>
        <p:spPr>
          <a:xfrm>
            <a:off x="8657808" y="467334"/>
            <a:ext cx="585789" cy="34296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ECABE05E-3A05-42A8-8012-A5E7102E0832}"/>
              </a:ext>
            </a:extLst>
          </p:cNvPr>
          <p:cNvGrpSpPr/>
          <p:nvPr/>
        </p:nvGrpSpPr>
        <p:grpSpPr>
          <a:xfrm>
            <a:off x="8855517" y="522696"/>
            <a:ext cx="190370" cy="232240"/>
            <a:chOff x="8723408" y="848204"/>
            <a:chExt cx="234693" cy="286312"/>
          </a:xfrm>
        </p:grpSpPr>
        <p:sp>
          <p:nvSpPr>
            <p:cNvPr id="9" name="원형: 비어 있음 8">
              <a:extLst>
                <a:ext uri="{FF2B5EF4-FFF2-40B4-BE49-F238E27FC236}">
                  <a16:creationId xmlns="" xmlns:a16="http://schemas.microsoft.com/office/drawing/2014/main" id="{8C8BF62A-12EE-42FF-BC50-C6000B60B297}"/>
                </a:ext>
              </a:extLst>
            </p:cNvPr>
            <p:cNvSpPr/>
            <p:nvPr/>
          </p:nvSpPr>
          <p:spPr>
            <a:xfrm>
              <a:off x="8723408" y="848204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99715057-3C08-49A6-9144-B181BB3E9FFA}"/>
                </a:ext>
              </a:extLst>
            </p:cNvPr>
            <p:cNvSpPr/>
            <p:nvPr/>
          </p:nvSpPr>
          <p:spPr>
            <a:xfrm rot="18900000">
              <a:off x="8922101" y="990516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98CCCBF-BD7D-403E-85EF-DCC13AAAA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910" y="354228"/>
            <a:ext cx="538411" cy="5384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9B115DE-0AA8-4F26-A4C6-5135BD86A79C}"/>
              </a:ext>
            </a:extLst>
          </p:cNvPr>
          <p:cNvSpPr txBox="1"/>
          <p:nvPr/>
        </p:nvSpPr>
        <p:spPr>
          <a:xfrm>
            <a:off x="878322" y="4216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PPT PRESENTATION</a:t>
            </a:r>
            <a:endParaRPr lang="en-US" altLang="ko-KR" sz="5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85634C77-D81C-4A3E-AFD5-95BAB1CFFC01}"/>
              </a:ext>
            </a:extLst>
          </p:cNvPr>
          <p:cNvSpPr/>
          <p:nvPr/>
        </p:nvSpPr>
        <p:spPr>
          <a:xfrm>
            <a:off x="339909" y="1116215"/>
            <a:ext cx="11503747" cy="5420387"/>
          </a:xfrm>
          <a:prstGeom prst="roundRect">
            <a:avLst>
              <a:gd name="adj" fmla="val 2642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xmlns="" id="{D5305BEC-AE08-4E09-B9CE-8E6EE9633B21}"/>
              </a:ext>
            </a:extLst>
          </p:cNvPr>
          <p:cNvSpPr/>
          <p:nvPr/>
        </p:nvSpPr>
        <p:spPr>
          <a:xfrm>
            <a:off x="1112813" y="2144058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양쪽 모서리가 둥근 사각형 11">
            <a:extLst>
              <a:ext uri="{FF2B5EF4-FFF2-40B4-BE49-F238E27FC236}">
                <a16:creationId xmlns:a16="http://schemas.microsoft.com/office/drawing/2014/main" xmlns="" id="{ADC820F4-7900-4B91-B60A-9A748A25B950}"/>
              </a:ext>
            </a:extLst>
          </p:cNvPr>
          <p:cNvSpPr/>
          <p:nvPr/>
        </p:nvSpPr>
        <p:spPr>
          <a:xfrm rot="16200000" flipH="1">
            <a:off x="888344" y="2385599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90D6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78B36769-ACA9-48C7-B9F1-E69C4ABA0942}"/>
              </a:ext>
            </a:extLst>
          </p:cNvPr>
          <p:cNvSpPr/>
          <p:nvPr/>
        </p:nvSpPr>
        <p:spPr>
          <a:xfrm>
            <a:off x="1947200" y="2184422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640325E-D13B-409B-B0A1-749B57FCFE99}"/>
              </a:ext>
            </a:extLst>
          </p:cNvPr>
          <p:cNvSpPr/>
          <p:nvPr/>
        </p:nvSpPr>
        <p:spPr>
          <a:xfrm>
            <a:off x="1192417" y="250151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5" name="모서리가 둥근 직사각형 14">
            <a:extLst>
              <a:ext uri="{FF2B5EF4-FFF2-40B4-BE49-F238E27FC236}">
                <a16:creationId xmlns:a16="http://schemas.microsoft.com/office/drawing/2014/main" xmlns="" id="{0AE6C796-CD95-44B1-848F-3D671A2607D9}"/>
              </a:ext>
            </a:extLst>
          </p:cNvPr>
          <p:cNvSpPr/>
          <p:nvPr/>
        </p:nvSpPr>
        <p:spPr>
          <a:xfrm>
            <a:off x="1112813" y="3788654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양쪽 모서리가 둥근 사각형 15">
            <a:extLst>
              <a:ext uri="{FF2B5EF4-FFF2-40B4-BE49-F238E27FC236}">
                <a16:creationId xmlns:a16="http://schemas.microsoft.com/office/drawing/2014/main" xmlns="" id="{607A9287-7F50-43A8-B462-96F784B77925}"/>
              </a:ext>
            </a:extLst>
          </p:cNvPr>
          <p:cNvSpPr/>
          <p:nvPr/>
        </p:nvSpPr>
        <p:spPr>
          <a:xfrm rot="16200000" flipH="1">
            <a:off x="888344" y="4030195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F7F1A97-585F-424A-BF47-33DF86D725E0}"/>
              </a:ext>
            </a:extLst>
          </p:cNvPr>
          <p:cNvSpPr/>
          <p:nvPr/>
        </p:nvSpPr>
        <p:spPr>
          <a:xfrm>
            <a:off x="1947200" y="3829018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8FA6172-C49F-43D6-9AEB-AE169EC4AE1C}"/>
              </a:ext>
            </a:extLst>
          </p:cNvPr>
          <p:cNvSpPr/>
          <p:nvPr/>
        </p:nvSpPr>
        <p:spPr>
          <a:xfrm>
            <a:off x="1192417" y="416516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xmlns="" id="{63C577C3-4D2E-41EF-9F4B-34897204758E}"/>
              </a:ext>
            </a:extLst>
          </p:cNvPr>
          <p:cNvSpPr/>
          <p:nvPr/>
        </p:nvSpPr>
        <p:spPr>
          <a:xfrm>
            <a:off x="6349553" y="2144058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양쪽 모서리가 둥근 사각형 19">
            <a:extLst>
              <a:ext uri="{FF2B5EF4-FFF2-40B4-BE49-F238E27FC236}">
                <a16:creationId xmlns:a16="http://schemas.microsoft.com/office/drawing/2014/main" xmlns="" id="{B60B1715-0E0A-4C6D-8EAE-1F4C2E54D6AF}"/>
              </a:ext>
            </a:extLst>
          </p:cNvPr>
          <p:cNvSpPr/>
          <p:nvPr/>
        </p:nvSpPr>
        <p:spPr>
          <a:xfrm rot="16200000" flipH="1">
            <a:off x="6120322" y="2385599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2A59929-0BE2-4E24-A933-5E5DE2B878A6}"/>
              </a:ext>
            </a:extLst>
          </p:cNvPr>
          <p:cNvSpPr/>
          <p:nvPr/>
        </p:nvSpPr>
        <p:spPr>
          <a:xfrm>
            <a:off x="7183940" y="2184422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349CCED-B5E0-4BF5-A3A7-1C4F83173440}"/>
              </a:ext>
            </a:extLst>
          </p:cNvPr>
          <p:cNvSpPr/>
          <p:nvPr/>
        </p:nvSpPr>
        <p:spPr>
          <a:xfrm>
            <a:off x="6429157" y="250151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02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xmlns="" id="{D45AB1A7-5DB1-4060-A9FE-E226DA7EDE8F}"/>
              </a:ext>
            </a:extLst>
          </p:cNvPr>
          <p:cNvSpPr/>
          <p:nvPr/>
        </p:nvSpPr>
        <p:spPr>
          <a:xfrm>
            <a:off x="6349553" y="3788654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양쪽 모서리가 둥근 사각형 63">
            <a:extLst>
              <a:ext uri="{FF2B5EF4-FFF2-40B4-BE49-F238E27FC236}">
                <a16:creationId xmlns:a16="http://schemas.microsoft.com/office/drawing/2014/main" xmlns="" id="{1A346540-9A75-48FE-A66F-78EF9B1891CB}"/>
              </a:ext>
            </a:extLst>
          </p:cNvPr>
          <p:cNvSpPr/>
          <p:nvPr/>
        </p:nvSpPr>
        <p:spPr>
          <a:xfrm rot="16200000" flipH="1">
            <a:off x="6120322" y="4030195"/>
            <a:ext cx="1058538" cy="590550"/>
          </a:xfrm>
          <a:prstGeom prst="round2SameRect">
            <a:avLst>
              <a:gd name="adj1" fmla="val 32258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DD7CA95-4F37-4D5E-8967-6FDCF855D051}"/>
              </a:ext>
            </a:extLst>
          </p:cNvPr>
          <p:cNvSpPr/>
          <p:nvPr/>
        </p:nvSpPr>
        <p:spPr>
          <a:xfrm>
            <a:off x="7183940" y="3829018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F819C0D-A146-49BB-B4B6-B6468D5A86B0}"/>
              </a:ext>
            </a:extLst>
          </p:cNvPr>
          <p:cNvSpPr/>
          <p:nvPr/>
        </p:nvSpPr>
        <p:spPr>
          <a:xfrm>
            <a:off x="6429157" y="416516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04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B9218606-695E-4AF9-B414-8172AA732711}"/>
              </a:ext>
            </a:extLst>
          </p:cNvPr>
          <p:cNvSpPr/>
          <p:nvPr/>
        </p:nvSpPr>
        <p:spPr>
          <a:xfrm>
            <a:off x="3707241" y="5240731"/>
            <a:ext cx="7352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경제적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사업적 이익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홍보 등을 돕기 위해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무료로 공유하는 것이 아닙니다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함께 연습하고 발전하자는 것에 그 취지가 있는 만큼 이를 꼭 기억하시어 과제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개인적 업무 등에만 사용해 주세요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xmlns="" id="{0CD767E2-C96F-42F7-98D2-0511CD525E49}"/>
              </a:ext>
            </a:extLst>
          </p:cNvPr>
          <p:cNvSpPr/>
          <p:nvPr/>
        </p:nvSpPr>
        <p:spPr>
          <a:xfrm>
            <a:off x="1156791" y="5261799"/>
            <a:ext cx="2286017" cy="372150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조땡의 </a:t>
            </a:r>
            <a:r>
              <a:rPr lang="en-US" altLang="ko-KR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자료는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695DEA63-F971-49E6-98CA-872E55B569D6}"/>
              </a:ext>
            </a:extLst>
          </p:cNvPr>
          <p:cNvGrpSpPr/>
          <p:nvPr/>
        </p:nvGrpSpPr>
        <p:grpSpPr>
          <a:xfrm>
            <a:off x="5138198" y="1842637"/>
            <a:ext cx="645470" cy="645470"/>
            <a:chOff x="1651388" y="2172798"/>
            <a:chExt cx="1083168" cy="108316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1E9A4532-7A39-4FF2-9F42-0E3BB18BDB4F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5E8EFB57-8859-4031-95B3-2923D27E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97FAF4ED-074B-4E7B-8625-F389F5820DEB}"/>
              </a:ext>
            </a:extLst>
          </p:cNvPr>
          <p:cNvGrpSpPr/>
          <p:nvPr/>
        </p:nvGrpSpPr>
        <p:grpSpPr>
          <a:xfrm>
            <a:off x="10381350" y="3483181"/>
            <a:ext cx="645470" cy="645470"/>
            <a:chOff x="8846116" y="4168827"/>
            <a:chExt cx="1083168" cy="1083168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69FFCE51-C661-414C-8B4C-C26B77C7E9A2}"/>
                </a:ext>
              </a:extLst>
            </p:cNvPr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A0AF5F03-7234-40DE-9957-2FA3D06A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261757AE-7A27-475A-A972-8A1D8AA7DA37}"/>
              </a:ext>
            </a:extLst>
          </p:cNvPr>
          <p:cNvGrpSpPr/>
          <p:nvPr/>
        </p:nvGrpSpPr>
        <p:grpSpPr>
          <a:xfrm>
            <a:off x="10412491" y="1842831"/>
            <a:ext cx="645470" cy="645470"/>
            <a:chOff x="8723358" y="1778931"/>
            <a:chExt cx="1083168" cy="108316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059F68E1-B0A3-4653-A75A-7A9E61C7F8DC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ECCEB955-ED84-4B08-8250-19B3831A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EED57FBD-FA1D-4D14-AC5D-833524BEE4FE}"/>
              </a:ext>
            </a:extLst>
          </p:cNvPr>
          <p:cNvGrpSpPr/>
          <p:nvPr/>
        </p:nvGrpSpPr>
        <p:grpSpPr>
          <a:xfrm>
            <a:off x="5145269" y="3475779"/>
            <a:ext cx="645470" cy="645470"/>
            <a:chOff x="2899657" y="4303429"/>
            <a:chExt cx="1083168" cy="108316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20ABAC2A-372C-48AB-AAB8-9B7F48CC4E25}"/>
                </a:ext>
              </a:extLst>
            </p:cNvPr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72CA81FD-8C0F-4DA5-87F9-00D725F5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365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90EC431-A090-44A7-82BD-410F0A05FE5F}"/>
              </a:ext>
            </a:extLst>
          </p:cNvPr>
          <p:cNvSpPr/>
          <p:nvPr/>
        </p:nvSpPr>
        <p:spPr>
          <a:xfrm>
            <a:off x="179561" y="198045"/>
            <a:ext cx="11832879" cy="6461911"/>
          </a:xfrm>
          <a:prstGeom prst="roundRect">
            <a:avLst>
              <a:gd name="adj" fmla="val 2667"/>
            </a:avLst>
          </a:prstGeom>
          <a:solidFill>
            <a:srgbClr val="F5F5F5"/>
          </a:solidFill>
          <a:ln w="41275">
            <a:solidFill>
              <a:schemeClr val="bg1">
                <a:alpha val="64000"/>
              </a:schemeClr>
            </a:solidFill>
          </a:ln>
          <a:effectLst>
            <a:outerShdw blurRad="127000" dist="38100" dir="8100000" algn="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95EBF0E3-A03F-41EA-9004-D7EC2FFF8A81}"/>
              </a:ext>
            </a:extLst>
          </p:cNvPr>
          <p:cNvSpPr/>
          <p:nvPr/>
        </p:nvSpPr>
        <p:spPr>
          <a:xfrm>
            <a:off x="4635056" y="421621"/>
            <a:ext cx="4678532" cy="4343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800" kern="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</a:t>
            </a: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99B8BBC0-DC5E-465A-8136-0A53CD305383}"/>
              </a:ext>
            </a:extLst>
          </p:cNvPr>
          <p:cNvSpPr/>
          <p:nvPr/>
        </p:nvSpPr>
        <p:spPr>
          <a:xfrm>
            <a:off x="8657808" y="467334"/>
            <a:ext cx="585789" cy="34296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ECABE05E-3A05-42A8-8012-A5E7102E0832}"/>
              </a:ext>
            </a:extLst>
          </p:cNvPr>
          <p:cNvGrpSpPr/>
          <p:nvPr/>
        </p:nvGrpSpPr>
        <p:grpSpPr>
          <a:xfrm>
            <a:off x="8855517" y="522696"/>
            <a:ext cx="190370" cy="232240"/>
            <a:chOff x="8723408" y="848204"/>
            <a:chExt cx="234693" cy="286312"/>
          </a:xfrm>
        </p:grpSpPr>
        <p:sp>
          <p:nvSpPr>
            <p:cNvPr id="9" name="원형: 비어 있음 8">
              <a:extLst>
                <a:ext uri="{FF2B5EF4-FFF2-40B4-BE49-F238E27FC236}">
                  <a16:creationId xmlns="" xmlns:a16="http://schemas.microsoft.com/office/drawing/2014/main" id="{8C8BF62A-12EE-42FF-BC50-C6000B60B297}"/>
                </a:ext>
              </a:extLst>
            </p:cNvPr>
            <p:cNvSpPr/>
            <p:nvPr/>
          </p:nvSpPr>
          <p:spPr>
            <a:xfrm>
              <a:off x="8723408" y="848204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99715057-3C08-49A6-9144-B181BB3E9FFA}"/>
                </a:ext>
              </a:extLst>
            </p:cNvPr>
            <p:cNvSpPr/>
            <p:nvPr/>
          </p:nvSpPr>
          <p:spPr>
            <a:xfrm rot="18900000">
              <a:off x="8922101" y="990516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98CCCBF-BD7D-403E-85EF-DCC13AAAAC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910" y="354228"/>
            <a:ext cx="538411" cy="5384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9B115DE-0AA8-4F26-A4C6-5135BD86A79C}"/>
              </a:ext>
            </a:extLst>
          </p:cNvPr>
          <p:cNvSpPr txBox="1"/>
          <p:nvPr/>
        </p:nvSpPr>
        <p:spPr>
          <a:xfrm>
            <a:off x="878322" y="4216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ln w="31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PPT PRESENTATION</a:t>
            </a:r>
            <a:endParaRPr lang="en-US" altLang="ko-KR" sz="5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85634C77-D81C-4A3E-AFD5-95BAB1CFFC01}"/>
              </a:ext>
            </a:extLst>
          </p:cNvPr>
          <p:cNvSpPr/>
          <p:nvPr/>
        </p:nvSpPr>
        <p:spPr>
          <a:xfrm>
            <a:off x="339909" y="1116215"/>
            <a:ext cx="11503747" cy="5420387"/>
          </a:xfrm>
          <a:prstGeom prst="roundRect">
            <a:avLst>
              <a:gd name="adj" fmla="val 2642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3600" b="1" kern="0" dirty="0">
              <a:ln w="3175">
                <a:noFill/>
              </a:ln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88403" y="3023808"/>
            <a:ext cx="680792" cy="680792"/>
            <a:chOff x="3022376" y="2300533"/>
            <a:chExt cx="728415" cy="728415"/>
          </a:xfrm>
        </p:grpSpPr>
        <p:sp>
          <p:nvSpPr>
            <p:cNvPr id="42" name="타원 41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3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48" name="원호 47"/>
          <p:cNvSpPr/>
          <p:nvPr/>
        </p:nvSpPr>
        <p:spPr>
          <a:xfrm>
            <a:off x="3950352" y="2601768"/>
            <a:ext cx="1957770" cy="1957770"/>
          </a:xfrm>
          <a:prstGeom prst="arc">
            <a:avLst>
              <a:gd name="adj1" fmla="val 5096729"/>
              <a:gd name="adj2" fmla="val 0"/>
            </a:avLst>
          </a:prstGeom>
          <a:ln w="28575">
            <a:solidFill>
              <a:srgbClr val="FD475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7C80"/>
                </a:solidFill>
              </a:rPr>
              <a:t>CONTENTS A</a:t>
            </a:r>
            <a:endParaRPr lang="en-US" altLang="ko-KR" sz="1100" dirty="0">
              <a:solidFill>
                <a:srgbClr val="FF7C80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rot="5400000">
            <a:off x="5151245" y="4327064"/>
            <a:ext cx="1512000" cy="0"/>
          </a:xfrm>
          <a:prstGeom prst="line">
            <a:avLst/>
          </a:prstGeom>
          <a:ln w="28575">
            <a:solidFill>
              <a:srgbClr val="FD475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476677" y="5261751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전년 대비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3200" b="1" dirty="0">
                <a:solidFill>
                  <a:srgbClr val="FF7C80"/>
                </a:solidFill>
              </a:rPr>
              <a:t>82</a:t>
            </a:r>
            <a:r>
              <a:rPr lang="en-US" altLang="ko-KR" b="1" dirty="0">
                <a:solidFill>
                  <a:srgbClr val="FF7C80"/>
                </a:solidFill>
              </a:rPr>
              <a:t>%</a:t>
            </a:r>
            <a:endParaRPr lang="en-US" altLang="ko-KR" sz="900" dirty="0">
              <a:solidFill>
                <a:srgbClr val="FF7C80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7183347" y="3490427"/>
            <a:ext cx="680792" cy="680792"/>
            <a:chOff x="3022376" y="2300533"/>
            <a:chExt cx="728415" cy="728415"/>
          </a:xfrm>
        </p:grpSpPr>
        <p:sp>
          <p:nvSpPr>
            <p:cNvPr id="82" name="타원 81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90D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3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8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8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8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8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88" name="원호 87"/>
          <p:cNvSpPr/>
          <p:nvPr/>
        </p:nvSpPr>
        <p:spPr>
          <a:xfrm>
            <a:off x="6545296" y="3068387"/>
            <a:ext cx="1957770" cy="1957770"/>
          </a:xfrm>
          <a:prstGeom prst="arc">
            <a:avLst>
              <a:gd name="adj1" fmla="val 16153309"/>
              <a:gd name="adj2" fmla="val 10754372"/>
            </a:avLst>
          </a:prstGeom>
          <a:ln w="28575">
            <a:solidFill>
              <a:srgbClr val="90D6E0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90D6E0"/>
                </a:solidFill>
              </a:rPr>
              <a:t>CONTENTS A</a:t>
            </a:r>
            <a:endParaRPr lang="en-US" altLang="ko-KR" sz="1100" dirty="0">
              <a:solidFill>
                <a:srgbClr val="90D6E0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 rot="16200000">
            <a:off x="5788728" y="3325104"/>
            <a:ext cx="1512000" cy="0"/>
          </a:xfrm>
          <a:prstGeom prst="line">
            <a:avLst/>
          </a:prstGeom>
          <a:ln w="28575">
            <a:solidFill>
              <a:srgbClr val="90D6E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88091" y="1710749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전년 대비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3200" b="1" dirty="0">
                <a:solidFill>
                  <a:srgbClr val="90D6E0"/>
                </a:solidFill>
              </a:rPr>
              <a:t>36</a:t>
            </a:r>
            <a:r>
              <a:rPr lang="en-US" altLang="ko-KR" b="1" dirty="0">
                <a:solidFill>
                  <a:srgbClr val="90D6E0"/>
                </a:solidFill>
              </a:rPr>
              <a:t>%</a:t>
            </a:r>
            <a:endParaRPr lang="en-US" altLang="ko-KR" sz="900" dirty="0">
              <a:solidFill>
                <a:srgbClr val="90D6E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49282" y="2973108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8699931" y="3358868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2689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6499" y="2001950"/>
            <a:ext cx="2636622" cy="2636622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255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124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128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103985" y="2001950"/>
            <a:ext cx="2636622" cy="2636622"/>
          </a:xfrm>
          <a:prstGeom prst="ellipse">
            <a:avLst/>
          </a:prstGeom>
          <a:solidFill>
            <a:srgbClr val="90D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144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214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224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529013" y="2001950"/>
            <a:ext cx="2636622" cy="2636622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245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245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245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와이드스크린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2021-10-13T06:13:42Z</dcterms:created>
  <dcterms:modified xsi:type="dcterms:W3CDTF">2021-10-13T06:13:49Z</dcterms:modified>
</cp:coreProperties>
</file>