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  <p:sldMasterId id="2147483865" r:id="rId2"/>
    <p:sldMasterId id="2147483878" r:id="rId3"/>
  </p:sldMasterIdLst>
  <p:sldIdLst>
    <p:sldId id="26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704138" y="3276600"/>
            <a:ext cx="1135062" cy="1828800"/>
            <a:chOff x="4704" y="1885"/>
            <a:chExt cx="843" cy="1379"/>
          </a:xfrm>
        </p:grpSpPr>
        <p:sp>
          <p:nvSpPr>
            <p:cNvPr id="7" name="Oval 22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8" name="Oval 23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5062" y="1885"/>
              <a:ext cx="126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4704" y="206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>
              <a:off x="4883" y="206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12" name="Oval 27"/>
            <p:cNvSpPr>
              <a:spLocks noChangeArrowheads="1"/>
            </p:cNvSpPr>
            <p:nvPr/>
          </p:nvSpPr>
          <p:spPr bwMode="auto">
            <a:xfrm>
              <a:off x="5062" y="2065"/>
              <a:ext cx="126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>
              <a:off x="5240" y="2065"/>
              <a:ext cx="125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14" name="Oval 29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16" name="Oval 31"/>
            <p:cNvSpPr>
              <a:spLocks noChangeArrowheads="1"/>
            </p:cNvSpPr>
            <p:nvPr/>
          </p:nvSpPr>
          <p:spPr bwMode="auto">
            <a:xfrm>
              <a:off x="5062" y="2243"/>
              <a:ext cx="126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17" name="Oval 32"/>
            <p:cNvSpPr>
              <a:spLocks noChangeArrowheads="1"/>
            </p:cNvSpPr>
            <p:nvPr/>
          </p:nvSpPr>
          <p:spPr bwMode="auto">
            <a:xfrm>
              <a:off x="5240" y="2243"/>
              <a:ext cx="125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19" name="Oval 34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21" name="Oval 36"/>
            <p:cNvSpPr>
              <a:spLocks noChangeArrowheads="1"/>
            </p:cNvSpPr>
            <p:nvPr/>
          </p:nvSpPr>
          <p:spPr bwMode="auto">
            <a:xfrm>
              <a:off x="5062" y="2421"/>
              <a:ext cx="126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22" name="Oval 37"/>
            <p:cNvSpPr>
              <a:spLocks noChangeArrowheads="1"/>
            </p:cNvSpPr>
            <p:nvPr/>
          </p:nvSpPr>
          <p:spPr bwMode="auto">
            <a:xfrm>
              <a:off x="5240" y="2421"/>
              <a:ext cx="125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23" name="Oval 38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24" name="Oval 39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25" name="Oval 40"/>
            <p:cNvSpPr>
              <a:spLocks noChangeArrowheads="1"/>
            </p:cNvSpPr>
            <p:nvPr/>
          </p:nvSpPr>
          <p:spPr bwMode="auto">
            <a:xfrm>
              <a:off x="5062" y="2600"/>
              <a:ext cx="126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26" name="Oval 41"/>
            <p:cNvSpPr>
              <a:spLocks noChangeArrowheads="1"/>
            </p:cNvSpPr>
            <p:nvPr/>
          </p:nvSpPr>
          <p:spPr bwMode="auto">
            <a:xfrm>
              <a:off x="5240" y="2600"/>
              <a:ext cx="125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27" name="Oval 42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28" name="Oval 43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29" name="Oval 44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30" name="Oval 45"/>
            <p:cNvSpPr>
              <a:spLocks noChangeArrowheads="1"/>
            </p:cNvSpPr>
            <p:nvPr/>
          </p:nvSpPr>
          <p:spPr bwMode="auto">
            <a:xfrm>
              <a:off x="5062" y="2779"/>
              <a:ext cx="126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31" name="Oval 46"/>
            <p:cNvSpPr>
              <a:spLocks noChangeArrowheads="1"/>
            </p:cNvSpPr>
            <p:nvPr/>
          </p:nvSpPr>
          <p:spPr bwMode="auto">
            <a:xfrm>
              <a:off x="5240" y="2779"/>
              <a:ext cx="125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33" name="Oval 48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34" name="Oval 49"/>
            <p:cNvSpPr>
              <a:spLocks noChangeArrowheads="1"/>
            </p:cNvSpPr>
            <p:nvPr/>
          </p:nvSpPr>
          <p:spPr bwMode="auto">
            <a:xfrm>
              <a:off x="5062" y="2958"/>
              <a:ext cx="126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5240" y="2958"/>
              <a:ext cx="125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  <p:sp>
          <p:nvSpPr>
            <p:cNvPr id="37" name="Oval 52"/>
            <p:cNvSpPr>
              <a:spLocks noChangeArrowheads="1"/>
            </p:cNvSpPr>
            <p:nvPr/>
          </p:nvSpPr>
          <p:spPr bwMode="auto">
            <a:xfrm>
              <a:off x="5240" y="3137"/>
              <a:ext cx="125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 sz="1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</a:endParaRPr>
            </a:p>
          </p:txBody>
        </p:sp>
      </p:grpSp>
      <p:sp>
        <p:nvSpPr>
          <p:cNvPr id="38" name="Line 57"/>
          <p:cNvSpPr>
            <a:spLocks noChangeShapeType="1"/>
          </p:cNvSpPr>
          <p:nvPr/>
        </p:nvSpPr>
        <p:spPr bwMode="auto">
          <a:xfrm>
            <a:off x="304800" y="2743200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 sz="13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620126" y="6467476"/>
            <a:ext cx="360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>
              <a:defRPr/>
            </a:pPr>
            <a:fld id="{8A3C9E06-2C5A-4678-9758-F0DE799575B5}" type="slidenum">
              <a:rPr lang="en-US" altLang="ko-KR" sz="1200" smtClean="0"/>
              <a:pPr>
                <a:defRPr/>
              </a:pPr>
              <a:t>‹#›</a:t>
            </a:fld>
            <a:endParaRPr lang="ko-KR" altLang="en-US" sz="1200" smtClean="0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6858000" cy="1600200"/>
          </a:xfr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5867400" cy="19875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171700" cy="6324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362700" cy="6324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7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260350"/>
            <a:ext cx="8064500" cy="425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4214" y="765177"/>
            <a:ext cx="3919537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151" y="765177"/>
            <a:ext cx="3921125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647613" y="9752013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20000"/>
              </a:spcBef>
              <a:buFontTx/>
              <a:buChar char="•"/>
              <a:defRPr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defRPr>
            </a:lvl1pPr>
          </a:lstStyle>
          <a:p>
            <a:fld id="{06BF2770-3A26-4D64-8E51-3F44E6451F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2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4" y="398465"/>
            <a:ext cx="8424862" cy="7254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4" y="1341438"/>
            <a:ext cx="4260850" cy="50403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81564" y="1341438"/>
            <a:ext cx="4262437" cy="2443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881564" y="3937000"/>
            <a:ext cx="4262437" cy="2444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12089" y="6308725"/>
            <a:ext cx="1081087" cy="196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20000"/>
              </a:spcBef>
              <a:buFontTx/>
              <a:buChar char="•"/>
              <a:defRPr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defRPr>
            </a:lvl1pPr>
          </a:lstStyle>
          <a:p>
            <a:fld id="{06BF2770-3A26-4D64-8E51-3F44E6451F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2"/>
          </p:nvPr>
        </p:nvSpPr>
        <p:spPr>
          <a:xfrm>
            <a:off x="452438" y="6381750"/>
            <a:ext cx="2895600" cy="196850"/>
          </a:xfrm>
          <a:prstGeom prst="rect">
            <a:avLst/>
          </a:prstGeom>
        </p:spPr>
        <p:txBody>
          <a:bodyPr/>
          <a:lstStyle>
            <a:lvl1pPr eaLnBrk="1" latinLnBrk="1" hangingPunct="1">
              <a:spcBef>
                <a:spcPct val="20000"/>
              </a:spcBef>
              <a:buFontTx/>
              <a:buChar char="•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77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228600" y="1600200"/>
            <a:ext cx="86868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BF2770-3A26-4D64-8E51-3F44E6451F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8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614035" y="2339141"/>
            <a:ext cx="10372070" cy="10525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58462"/>
            <a:ext cx="6400800" cy="1408078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C31AA-B26E-4A81-9971-C6B0AC90E2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294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35592-F281-466B-BF41-A3FF164EBB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0375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4538743" cy="43858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095277"/>
            <a:ext cx="7772400" cy="311624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733BD-8F30-4219-B012-4472D5BDA5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7951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504920"/>
            <a:ext cx="3581400" cy="179126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3504920"/>
            <a:ext cx="3581400" cy="179126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82FE8-E53B-4B4F-BAB7-8496F86D111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0668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14035" y="319841"/>
            <a:ext cx="10372070" cy="105259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19393"/>
            <a:ext cx="4040188" cy="35548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3367419"/>
            <a:ext cx="4040188" cy="156619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819393"/>
            <a:ext cx="4041775" cy="35548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3367419"/>
            <a:ext cx="4041775" cy="156619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64714-B2DD-48B2-A6F7-CE5CB9EF2D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6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620126" y="6467476"/>
            <a:ext cx="360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>
              <a:defRPr/>
            </a:pPr>
            <a:fld id="{74761B7C-1DC8-44CA-8201-496F1AB56677}" type="slidenum">
              <a:rPr lang="en-US" altLang="ko-KR" sz="1200" smtClean="0"/>
              <a:pPr>
                <a:defRPr/>
              </a:pPr>
              <a:t>‹#›</a:t>
            </a:fld>
            <a:endParaRPr lang="ko-KR" altLang="en-US" sz="120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563939" y="6472238"/>
            <a:ext cx="2376487" cy="341312"/>
          </a:xfrm>
        </p:spPr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35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9D30-14DF-462D-9B04-1F6E4D7DCA3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2115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14D2F-FFE4-4152-B497-3698AE9DBF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3300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1215809"/>
            <a:ext cx="2451633" cy="21929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178175"/>
            <a:ext cx="5111750" cy="20428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3657713"/>
            <a:ext cx="3008313" cy="2458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EEAA6-19DE-4650-80D8-F49E8368E1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710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5148047"/>
            <a:ext cx="2451633" cy="21929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2273143"/>
            <a:ext cx="5486400" cy="79406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646850"/>
            <a:ext cx="5486400" cy="2458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F888-6B3D-4C2E-AC1C-94F7A50BC1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5069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56503" y="2495413"/>
            <a:ext cx="3630994" cy="381027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F3549-29EA-4F9C-A1AE-BCD9C75857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946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7500" y="-1702159"/>
            <a:ext cx="1421928" cy="1057981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125530" y="889000"/>
            <a:ext cx="2973122" cy="53975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1CDCC-584C-463A-AC4D-05469C2035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5287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228600" y="2598205"/>
            <a:ext cx="8686800" cy="28807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30DAA-3108-4CAB-8FA7-D2D89CC7201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804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704138" y="3276600"/>
            <a:ext cx="1135062" cy="1828800"/>
            <a:chOff x="4704" y="1885"/>
            <a:chExt cx="843" cy="1379"/>
          </a:xfrm>
        </p:grpSpPr>
        <p:sp>
          <p:nvSpPr>
            <p:cNvPr id="7" name="Oval 22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Oval 23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5062" y="1885"/>
              <a:ext cx="126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4704" y="206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>
              <a:off x="4883" y="206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12" name="Oval 27"/>
            <p:cNvSpPr>
              <a:spLocks noChangeArrowheads="1"/>
            </p:cNvSpPr>
            <p:nvPr/>
          </p:nvSpPr>
          <p:spPr bwMode="auto">
            <a:xfrm>
              <a:off x="5062" y="2065"/>
              <a:ext cx="126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>
              <a:off x="5240" y="2065"/>
              <a:ext cx="125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14" name="Oval 29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Oval 31"/>
            <p:cNvSpPr>
              <a:spLocks noChangeArrowheads="1"/>
            </p:cNvSpPr>
            <p:nvPr/>
          </p:nvSpPr>
          <p:spPr bwMode="auto">
            <a:xfrm>
              <a:off x="5062" y="2243"/>
              <a:ext cx="126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17" name="Oval 32"/>
            <p:cNvSpPr>
              <a:spLocks noChangeArrowheads="1"/>
            </p:cNvSpPr>
            <p:nvPr/>
          </p:nvSpPr>
          <p:spPr bwMode="auto">
            <a:xfrm>
              <a:off x="5240" y="2243"/>
              <a:ext cx="125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19" name="Oval 34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21" name="Oval 36"/>
            <p:cNvSpPr>
              <a:spLocks noChangeArrowheads="1"/>
            </p:cNvSpPr>
            <p:nvPr/>
          </p:nvSpPr>
          <p:spPr bwMode="auto">
            <a:xfrm>
              <a:off x="5062" y="2421"/>
              <a:ext cx="126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22" name="Oval 37"/>
            <p:cNvSpPr>
              <a:spLocks noChangeArrowheads="1"/>
            </p:cNvSpPr>
            <p:nvPr/>
          </p:nvSpPr>
          <p:spPr bwMode="auto">
            <a:xfrm>
              <a:off x="5240" y="2421"/>
              <a:ext cx="125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Oval 38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Oval 39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Oval 40"/>
            <p:cNvSpPr>
              <a:spLocks noChangeArrowheads="1"/>
            </p:cNvSpPr>
            <p:nvPr/>
          </p:nvSpPr>
          <p:spPr bwMode="auto">
            <a:xfrm>
              <a:off x="5062" y="2600"/>
              <a:ext cx="126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26" name="Oval 41"/>
            <p:cNvSpPr>
              <a:spLocks noChangeArrowheads="1"/>
            </p:cNvSpPr>
            <p:nvPr/>
          </p:nvSpPr>
          <p:spPr bwMode="auto">
            <a:xfrm>
              <a:off x="5240" y="2600"/>
              <a:ext cx="125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27" name="Oval 42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28" name="Oval 43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29" name="Oval 44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30" name="Oval 45"/>
            <p:cNvSpPr>
              <a:spLocks noChangeArrowheads="1"/>
            </p:cNvSpPr>
            <p:nvPr/>
          </p:nvSpPr>
          <p:spPr bwMode="auto">
            <a:xfrm>
              <a:off x="5062" y="2779"/>
              <a:ext cx="126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31" name="Oval 46"/>
            <p:cNvSpPr>
              <a:spLocks noChangeArrowheads="1"/>
            </p:cNvSpPr>
            <p:nvPr/>
          </p:nvSpPr>
          <p:spPr bwMode="auto">
            <a:xfrm>
              <a:off x="5240" y="2779"/>
              <a:ext cx="125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33" name="Oval 48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34" name="Oval 49"/>
            <p:cNvSpPr>
              <a:spLocks noChangeArrowheads="1"/>
            </p:cNvSpPr>
            <p:nvPr/>
          </p:nvSpPr>
          <p:spPr bwMode="auto">
            <a:xfrm>
              <a:off x="5062" y="2958"/>
              <a:ext cx="126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auto">
            <a:xfrm>
              <a:off x="5240" y="2958"/>
              <a:ext cx="125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  <p:sp>
          <p:nvSpPr>
            <p:cNvPr id="37" name="Oval 52"/>
            <p:cNvSpPr>
              <a:spLocks noChangeArrowheads="1"/>
            </p:cNvSpPr>
            <p:nvPr/>
          </p:nvSpPr>
          <p:spPr bwMode="auto">
            <a:xfrm>
              <a:off x="5240" y="3137"/>
              <a:ext cx="125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spcBef>
                  <a:spcPct val="20000"/>
                </a:spcBef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charset="-127"/>
                <a:ea typeface="굴림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Line 57"/>
          <p:cNvSpPr>
            <a:spLocks noChangeShapeType="1"/>
          </p:cNvSpPr>
          <p:nvPr/>
        </p:nvSpPr>
        <p:spPr bwMode="auto">
          <a:xfrm>
            <a:off x="304800" y="2743200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charset="-127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620125" y="6467475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>
              <a:defRPr/>
            </a:pPr>
            <a:fld id="{DF870D83-CDA6-466D-8D08-C25F707564CA}" type="slidenum">
              <a:rPr lang="en-US" altLang="ko-KR" smtClean="0">
                <a:cs typeface="Times New Roman" panose="02020603050405020304" pitchFamily="18" charset="0"/>
              </a:rPr>
              <a:pPr>
                <a:defRPr/>
              </a:pPr>
              <a:t>‹#›</a:t>
            </a:fld>
            <a:endParaRPr lang="ko-KR" altLang="en-US" smtClean="0">
              <a:cs typeface="Times New Roman" panose="02020603050405020304" pitchFamily="18" charset="0"/>
            </a:endParaRP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6858000" cy="1600200"/>
          </a:xfrm>
        </p:spPr>
        <p:txBody>
          <a:bodyPr/>
          <a:lstStyle>
            <a:lvl1pPr>
              <a:defRPr sz="32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5867400" cy="19875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70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620125" y="6467475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>
              <a:defRPr/>
            </a:pPr>
            <a:fld id="{BF4E9086-3CB1-469E-A11A-AE25AF124925}" type="slidenum">
              <a:rPr lang="en-US" altLang="ko-KR" smtClean="0">
                <a:cs typeface="Times New Roman" panose="02020603050405020304" pitchFamily="18" charset="0"/>
              </a:rPr>
              <a:pPr>
                <a:defRPr/>
              </a:pPr>
              <a:t>‹#›</a:t>
            </a:fld>
            <a:endParaRPr lang="ko-KR" altLang="en-US" smtClean="0"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563938" y="6472238"/>
            <a:ext cx="2376487" cy="341312"/>
          </a:xfrm>
        </p:spPr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16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90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20125" y="6467475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>
              <a:defRPr/>
            </a:pPr>
            <a:fld id="{23A20975-8CDF-46C4-9824-E6F608A4C6A2}" type="slidenum">
              <a:rPr lang="en-US" altLang="ko-KR" smtClean="0">
                <a:cs typeface="Times New Roman" panose="02020603050405020304" pitchFamily="18" charset="0"/>
              </a:rPr>
              <a:pPr>
                <a:defRPr/>
              </a:pPr>
              <a:t>‹#›</a:t>
            </a:fld>
            <a:endParaRPr lang="ko-KR" altLang="en-US" smtClean="0"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7620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104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20125" y="6467475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>
              <a:defRPr/>
            </a:pPr>
            <a:fld id="{2B18E750-D65C-4143-A636-12B709FCAF8E}" type="slidenum">
              <a:rPr lang="en-US" altLang="ko-KR" smtClean="0">
                <a:cs typeface="Times New Roman" panose="02020603050405020304" pitchFamily="18" charset="0"/>
              </a:rPr>
              <a:pPr>
                <a:defRPr/>
              </a:pPr>
              <a:t>‹#›</a:t>
            </a:fld>
            <a:endParaRPr lang="ko-KR" altLang="en-US" smtClean="0"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2235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20125" y="6467475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>
              <a:defRPr/>
            </a:pPr>
            <a:fld id="{6F1D2903-D966-45C5-9A3D-C5E03674B523}" type="slidenum">
              <a:rPr lang="en-US" altLang="ko-KR" smtClean="0">
                <a:cs typeface="Times New Roman" panose="02020603050405020304" pitchFamily="18" charset="0"/>
              </a:rPr>
              <a:pPr>
                <a:defRPr/>
              </a:pPr>
              <a:t>‹#›</a:t>
            </a:fld>
            <a:endParaRPr lang="ko-KR" altLang="en-US" smtClean="0"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902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620125" y="6467475"/>
            <a:ext cx="415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>
              <a:defRPr/>
            </a:pPr>
            <a:fld id="{8206BDAD-0180-41C6-952E-BC8EE608716F}" type="slidenum">
              <a:rPr lang="en-US" altLang="ko-KR" smtClean="0">
                <a:cs typeface="Times New Roman" panose="02020603050405020304" pitchFamily="18" charset="0"/>
              </a:rPr>
              <a:pPr>
                <a:defRPr/>
              </a:pPr>
              <a:t>‹#›</a:t>
            </a:fld>
            <a:endParaRPr lang="ko-KR" altLang="en-US" smtClean="0">
              <a:cs typeface="Times New Roman" panose="02020603050405020304" pitchFamily="18" charset="0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84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36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691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41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171700" cy="6324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362700" cy="6324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91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064500" cy="425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4213" y="765175"/>
            <a:ext cx="3919537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150" y="765175"/>
            <a:ext cx="3921125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647613" y="9752013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20000"/>
              </a:spcBef>
              <a:buFontTx/>
              <a:buChar char="•"/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defRPr>
            </a:lvl1pPr>
          </a:lstStyle>
          <a:p>
            <a:fld id="{06BF2770-3A26-4D64-8E51-3F44E6451F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51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398463"/>
            <a:ext cx="8424862" cy="7254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260850" cy="50403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81563" y="1341438"/>
            <a:ext cx="4262437" cy="2443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881563" y="3937000"/>
            <a:ext cx="4262437" cy="2444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12088" y="6308725"/>
            <a:ext cx="1081087" cy="196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20000"/>
              </a:spcBef>
              <a:buFontTx/>
              <a:buChar char="•"/>
              <a:defRPr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defRPr>
            </a:lvl1pPr>
          </a:lstStyle>
          <a:p>
            <a:fld id="{06BF2770-3A26-4D64-8E51-3F44E6451F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2"/>
          </p:nvPr>
        </p:nvSpPr>
        <p:spPr>
          <a:xfrm>
            <a:off x="452438" y="6381750"/>
            <a:ext cx="2895600" cy="196850"/>
          </a:xfrm>
          <a:prstGeom prst="rect">
            <a:avLst/>
          </a:prstGeom>
        </p:spPr>
        <p:txBody>
          <a:bodyPr/>
          <a:lstStyle>
            <a:lvl1pPr eaLnBrk="1" latinLnBrk="1" hangingPunct="1">
              <a:spcBef>
                <a:spcPct val="20000"/>
              </a:spcBef>
              <a:buFontTx/>
              <a:buChar char="•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9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20126" y="6467476"/>
            <a:ext cx="360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>
              <a:defRPr/>
            </a:pPr>
            <a:fld id="{9BCA4B02-6E73-448A-954D-AF99DF101455}" type="slidenum">
              <a:rPr lang="en-US" altLang="ko-KR" sz="1200" smtClean="0"/>
              <a:pPr>
                <a:defRPr/>
              </a:pPr>
              <a:t>‹#›</a:t>
            </a:fld>
            <a:endParaRPr lang="ko-KR" altLang="en-US" sz="120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114800" cy="5638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762000"/>
            <a:ext cx="4114800" cy="5638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7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20126" y="6467476"/>
            <a:ext cx="360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>
              <a:defRPr/>
            </a:pPr>
            <a:fld id="{A6629844-8C78-4692-835B-4065C34C9B67}" type="slidenum">
              <a:rPr lang="en-US" altLang="ko-KR" sz="1200" smtClean="0"/>
              <a:pPr>
                <a:defRPr/>
              </a:pPr>
              <a:t>‹#›</a:t>
            </a:fld>
            <a:endParaRPr lang="ko-KR" altLang="en-US" sz="120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4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20126" y="6467476"/>
            <a:ext cx="360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>
              <a:defRPr/>
            </a:pPr>
            <a:fld id="{249803EB-B7D1-41D8-887D-7220575209C0}" type="slidenum">
              <a:rPr lang="en-US" altLang="ko-KR" sz="1200" smtClean="0"/>
              <a:pPr>
                <a:defRPr/>
              </a:pPr>
              <a:t>‹#›</a:t>
            </a:fld>
            <a:endParaRPr lang="ko-KR" altLang="en-US" sz="120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4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620126" y="6467476"/>
            <a:ext cx="360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1pPr>
            <a:lvl2pPr marL="742950" indent="-28575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2pPr>
            <a:lvl3pPr marL="11430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3pPr>
            <a:lvl4pPr marL="16002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4pPr>
            <a:lvl5pPr marL="2057400" indent="-228600"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333399"/>
                </a:solidFill>
                <a:latin typeface="Palatino Linotype" panose="02040502050505030304" pitchFamily="18" charset="0"/>
                <a:ea typeface="HY견명조" panose="02030600000101010101" pitchFamily="18" charset="-127"/>
              </a:defRPr>
            </a:lvl9pPr>
          </a:lstStyle>
          <a:p>
            <a:pPr>
              <a:defRPr/>
            </a:pPr>
            <a:fld id="{377D94B7-0407-4E26-B1CA-97AE7AE8E559}" type="slidenum">
              <a:rPr lang="en-US" altLang="ko-KR" sz="1200" smtClean="0"/>
              <a:pPr>
                <a:defRPr/>
              </a:pPr>
              <a:t>‹#›</a:t>
            </a:fld>
            <a:endParaRPr lang="ko-KR" altLang="en-US" sz="1200" smtClean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0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0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667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3" name="Rectangle 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762000"/>
            <a:ext cx="8382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440488"/>
            <a:ext cx="3276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050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defRPr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163859" name="Rectangle 19"/>
          <p:cNvSpPr>
            <a:spLocks noChangeArrowheads="1"/>
          </p:cNvSpPr>
          <p:nvPr/>
        </p:nvSpPr>
        <p:spPr bwMode="auto">
          <a:xfrm>
            <a:off x="0" y="646115"/>
            <a:ext cx="9144000" cy="39687"/>
          </a:xfrm>
          <a:prstGeom prst="rect">
            <a:avLst/>
          </a:prstGeom>
          <a:gradFill rotWithShape="1">
            <a:gsLst>
              <a:gs pos="0">
                <a:srgbClr val="FF0000">
                  <a:alpha val="50000"/>
                </a:srgbClr>
              </a:gs>
              <a:gs pos="100000">
                <a:srgbClr val="0066FF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 sz="135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9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Tahoma" pitchFamily="34" charset="0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Tahoma" pitchFamily="34" charset="0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Tahoma" pitchFamily="34" charset="0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Tahoma" pitchFamily="34" charset="0"/>
          <a:ea typeface="HY견고딕" pitchFamily="18" charset="-127"/>
        </a:defRPr>
      </a:lvl9pPr>
    </p:titleStyle>
    <p:bodyStyle>
      <a:lvl1pPr marL="285750" indent="-28575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AutoNum type="arabicPeriod"/>
        <a:defRPr kumimoji="1" sz="15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00075" indent="-257175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AutoNum type="alphaUcPeriod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144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2573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v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ea"/>
          <a:ea typeface="+mn-ea"/>
        </a:defRPr>
      </a:lvl5pPr>
      <a:lvl6pPr marL="2000250" indent="-2857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ea"/>
          <a:ea typeface="+mn-ea"/>
        </a:defRPr>
      </a:lvl6pPr>
      <a:lvl7pPr marL="2343150" indent="-2857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ea"/>
          <a:ea typeface="+mn-ea"/>
        </a:defRPr>
      </a:lvl7pPr>
      <a:lvl8pPr marL="2686050" indent="-2857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ea"/>
          <a:ea typeface="+mn-ea"/>
        </a:defRPr>
      </a:lvl8pPr>
      <a:lvl9pPr marL="3028950" indent="-2857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ko-KR" altLang="en-US" sz="1200" smtClean="0">
              <a:ea typeface="굴림" panose="020B0600000101010101" pitchFamily="50" charset="-127"/>
            </a:endParaRP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ko-KR" altLang="en-US" sz="1200" smtClean="0">
              <a:ea typeface="굴림" panose="020B0600000101010101" pitchFamily="50" charset="-127"/>
            </a:endParaRP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135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3604091" y="1058028"/>
            <a:ext cx="10372070" cy="1052596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960155"/>
            <a:ext cx="7315200" cy="288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9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E943CFF-8837-44F2-BCB8-18317D6739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842393" y="6577014"/>
            <a:ext cx="28408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ko-KR" altLang="en-US" sz="900" smtClean="0">
                <a:solidFill>
                  <a:schemeClr val="tx1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</a:t>
            </a:r>
            <a:r>
              <a:rPr lang="ko-KR" altLang="en-US" sz="900" smtClean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900" smtClean="0">
                <a:solidFill>
                  <a:srgbClr val="000000"/>
                </a:solidFill>
                <a:ea typeface="굴림" panose="020B0600000101010101" pitchFamily="50" charset="-127"/>
              </a:rPr>
              <a:t>2006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00401"/>
            <a:ext cx="304800" cy="276999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ko-KR" altLang="en-US" sz="1200" smtClean="0">
              <a:ea typeface="굴림" panose="020B0600000101010101" pitchFamily="50" charset="-127"/>
            </a:endParaRPr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00401"/>
            <a:ext cx="304800" cy="276999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ko-KR" altLang="en-US" sz="120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8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 dt="0"/>
  <p:txStyles>
    <p:titleStyle>
      <a:lvl1pPr algn="ctr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Arial" pitchFamily="34" charset="0"/>
        </a:defRPr>
      </a:lvl2pPr>
      <a:lvl3pPr algn="ctr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Arial" pitchFamily="34" charset="0"/>
        </a:defRPr>
      </a:lvl3pPr>
      <a:lvl4pPr algn="ctr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Arial" pitchFamily="34" charset="0"/>
        </a:defRPr>
      </a:lvl4pPr>
      <a:lvl5pPr algn="ctr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Arial" pitchFamily="34" charset="0"/>
        </a:defRPr>
      </a:lvl5pPr>
      <a:lvl6pPr marL="342900" algn="ctr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Arial" pitchFamily="34" charset="0"/>
        </a:defRPr>
      </a:lvl6pPr>
      <a:lvl7pPr marL="685800" algn="ctr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Arial" pitchFamily="34" charset="0"/>
        </a:defRPr>
      </a:lvl7pPr>
      <a:lvl8pPr marL="1028700" algn="ctr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Arial" pitchFamily="34" charset="0"/>
        </a:defRPr>
      </a:lvl8pPr>
      <a:lvl9pPr marL="1371600" algn="ctr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Arial" pitchFamily="34" charset="0"/>
        </a:defRPr>
      </a:lvl9pPr>
    </p:titleStyle>
    <p:bodyStyle>
      <a:lvl1pPr marL="257175" indent="-257175" algn="ctr" rtl="0" eaLnBrk="1" fontAlgn="base" latinLnBrk="1" hangingPunct="1">
        <a:lnSpc>
          <a:spcPct val="95000"/>
        </a:lnSpc>
        <a:spcBef>
          <a:spcPct val="0"/>
        </a:spcBef>
        <a:spcAft>
          <a:spcPct val="20000"/>
        </a:spcAft>
        <a:buChar char="•"/>
        <a:defRPr sz="4500" b="1">
          <a:solidFill>
            <a:srgbClr val="4F87C6"/>
          </a:solidFill>
          <a:latin typeface="+mn-lt"/>
          <a:ea typeface="+mn-ea"/>
          <a:cs typeface="+mn-cs"/>
        </a:defRPr>
      </a:lvl1pPr>
      <a:lvl2pPr marL="557213" indent="-214313" algn="ctr" rtl="0" eaLnBrk="1" fontAlgn="base" latinLnBrk="1" hangingPunct="1">
        <a:lnSpc>
          <a:spcPct val="95000"/>
        </a:lnSpc>
        <a:spcBef>
          <a:spcPct val="0"/>
        </a:spcBef>
        <a:spcAft>
          <a:spcPct val="20000"/>
        </a:spcAft>
        <a:buChar char="–"/>
        <a:defRPr sz="3000" b="1" i="1">
          <a:solidFill>
            <a:schemeClr val="tx1"/>
          </a:solidFill>
          <a:latin typeface="+mn-lt"/>
        </a:defRPr>
      </a:lvl2pPr>
      <a:lvl3pPr marL="857250" indent="-171450" algn="l" rtl="0" eaLnBrk="1" fontAlgn="base" latinLnBrk="1" hangingPunct="1">
        <a:lnSpc>
          <a:spcPct val="95000"/>
        </a:lnSpc>
        <a:spcBef>
          <a:spcPct val="0"/>
        </a:spcBef>
        <a:spcAft>
          <a:spcPct val="2000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latinLnBrk="1" hangingPunct="1">
        <a:lnSpc>
          <a:spcPct val="95000"/>
        </a:lnSpc>
        <a:spcBef>
          <a:spcPct val="0"/>
        </a:spcBef>
        <a:spcAft>
          <a:spcPct val="2000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latinLnBrk="1" hangingPunct="1">
        <a:lnSpc>
          <a:spcPct val="95000"/>
        </a:lnSpc>
        <a:spcBef>
          <a:spcPct val="0"/>
        </a:spcBef>
        <a:spcAft>
          <a:spcPct val="2000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latinLnBrk="1" hangingPunct="1">
        <a:lnSpc>
          <a:spcPct val="95000"/>
        </a:lnSpc>
        <a:spcBef>
          <a:spcPct val="0"/>
        </a:spcBef>
        <a:spcAft>
          <a:spcPct val="20000"/>
        </a:spcAft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latinLnBrk="1" hangingPunct="1">
        <a:lnSpc>
          <a:spcPct val="95000"/>
        </a:lnSpc>
        <a:spcBef>
          <a:spcPct val="0"/>
        </a:spcBef>
        <a:spcAft>
          <a:spcPct val="20000"/>
        </a:spcAft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latinLnBrk="1" hangingPunct="1">
        <a:lnSpc>
          <a:spcPct val="95000"/>
        </a:lnSpc>
        <a:spcBef>
          <a:spcPct val="0"/>
        </a:spcBef>
        <a:spcAft>
          <a:spcPct val="20000"/>
        </a:spcAft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latinLnBrk="1" hangingPunct="1">
        <a:lnSpc>
          <a:spcPct val="95000"/>
        </a:lnSpc>
        <a:spcBef>
          <a:spcPct val="0"/>
        </a:spcBef>
        <a:spcAft>
          <a:spcPct val="20000"/>
        </a:spcAft>
        <a:defRPr sz="15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667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762000"/>
            <a:ext cx="8382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440488"/>
            <a:ext cx="3276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sz="1400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Times New Roman" panose="02020603050405020304" pitchFamily="18" charset="0"/>
              </a:defRPr>
            </a:lvl1pPr>
          </a:lstStyle>
          <a:p>
            <a:fld id="{603F530D-7092-49CF-874B-7912CAE865F9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163859" name="Rectangle 19"/>
          <p:cNvSpPr>
            <a:spLocks noChangeArrowheads="1"/>
          </p:cNvSpPr>
          <p:nvPr/>
        </p:nvSpPr>
        <p:spPr bwMode="auto">
          <a:xfrm>
            <a:off x="0" y="646113"/>
            <a:ext cx="9144000" cy="39687"/>
          </a:xfrm>
          <a:prstGeom prst="rect">
            <a:avLst/>
          </a:prstGeom>
          <a:gradFill rotWithShape="1">
            <a:gsLst>
              <a:gs pos="0">
                <a:srgbClr val="FF0000">
                  <a:alpha val="50000"/>
                </a:srgbClr>
              </a:gs>
              <a:gs pos="100000">
                <a:srgbClr val="0066FF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20000"/>
              </a:spcBef>
              <a:buFontTx/>
              <a:buChar char="•"/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pitchFamily="34" charset="0"/>
          <a:ea typeface="HY견고딕" pitchFamily="18" charset="-127"/>
        </a:defRPr>
      </a:lvl9pPr>
    </p:titleStyle>
    <p:bodyStyle>
      <a:lvl1pPr marL="381000" indent="-3810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AutoNum type="arabicPeriod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0100" indent="-3429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AutoNum type="alphaUcPeriod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219200" indent="-3048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76400" indent="-3048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v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209800" indent="-3810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5pPr>
      <a:lvl6pPr marL="2667000" indent="-3810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3124200" indent="-3810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581400" indent="-3810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4038600" indent="-3810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콘솔 기반 응용 종합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주소록 </a:t>
            </a:r>
            <a:r>
              <a:rPr lang="en-US" altLang="ko-KR" dirty="0" smtClean="0"/>
              <a:t>– 9.25</a:t>
            </a:r>
            <a:r>
              <a:rPr lang="ko-KR" altLang="en-US" smtClean="0"/>
              <a:t>일 수업시간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다음과 같은 요구 사항을 충족하는 대학 주소록을 개발하시오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주소록 저장 대상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공통</a:t>
            </a:r>
            <a:r>
              <a:rPr lang="en-US" altLang="ko-KR" dirty="0" smtClean="0">
                <a:solidFill>
                  <a:srgbClr val="FF0000"/>
                </a:solidFill>
              </a:rPr>
              <a:t>: ID, 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주소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학과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FF0000"/>
                </a:solidFill>
              </a:rPr>
              <a:t>// ID: Primary Key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교수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직원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사무실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학생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메뉴 기능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삽입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검색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),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모두</a:t>
            </a:r>
            <a:r>
              <a:rPr lang="en-US" altLang="ko-KR" dirty="0" smtClean="0">
                <a:solidFill>
                  <a:srgbClr val="FF0000"/>
                </a:solidFill>
              </a:rPr>
              <a:t>), </a:t>
            </a:r>
            <a:r>
              <a:rPr lang="ko-KR" altLang="en-US" dirty="0" err="1" smtClean="0">
                <a:solidFill>
                  <a:srgbClr val="FF0000"/>
                </a:solidFill>
              </a:rPr>
              <a:t>파일읽기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파일저장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종료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   </a:t>
            </a:r>
            <a:r>
              <a:rPr lang="ko-KR" altLang="en-US" dirty="0" err="1" smtClean="0">
                <a:solidFill>
                  <a:srgbClr val="FF0000"/>
                </a:solidFill>
              </a:rPr>
              <a:t>삽입시</a:t>
            </a:r>
            <a:r>
              <a:rPr lang="ko-KR" altLang="en-US" dirty="0" smtClean="0">
                <a:solidFill>
                  <a:srgbClr val="FF0000"/>
                </a:solidFill>
              </a:rPr>
              <a:t> 유형 확인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검색은 부분 검색 가능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출력은 모두 출력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삽입 예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입력 대상</a:t>
            </a:r>
            <a:r>
              <a:rPr lang="en-US" altLang="ko-KR" dirty="0" smtClean="0"/>
              <a:t>? </a:t>
            </a:r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교수</a:t>
            </a:r>
            <a:r>
              <a:rPr lang="en-US" altLang="ko-KR" dirty="0" smtClean="0">
                <a:solidFill>
                  <a:srgbClr val="FF0000"/>
                </a:solidFill>
              </a:rPr>
              <a:t>, 2. </a:t>
            </a:r>
            <a:r>
              <a:rPr lang="ko-KR" altLang="en-US" dirty="0" smtClean="0">
                <a:solidFill>
                  <a:srgbClr val="FF0000"/>
                </a:solidFill>
              </a:rPr>
              <a:t>직원</a:t>
            </a:r>
            <a:r>
              <a:rPr lang="en-US" altLang="ko-KR" dirty="0" smtClean="0">
                <a:solidFill>
                  <a:srgbClr val="FF0000"/>
                </a:solidFill>
              </a:rPr>
              <a:t>, 3. </a:t>
            </a:r>
            <a:r>
              <a:rPr lang="ko-KR" altLang="en-US" dirty="0" smtClean="0">
                <a:solidFill>
                  <a:srgbClr val="FF0000"/>
                </a:solidFill>
              </a:rPr>
              <a:t>학생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solidFill>
                  <a:srgbClr val="00CC00"/>
                </a:solidFill>
              </a:rPr>
              <a:t>(</a:t>
            </a:r>
            <a:r>
              <a:rPr lang="ko-KR" altLang="en-US" dirty="0" smtClean="0">
                <a:solidFill>
                  <a:srgbClr val="00CC00"/>
                </a:solidFill>
              </a:rPr>
              <a:t>교수</a:t>
            </a:r>
            <a:r>
              <a:rPr lang="en-US" altLang="ko-KR" dirty="0" smtClean="0">
                <a:solidFill>
                  <a:srgbClr val="00CC00"/>
                </a:solidFill>
              </a:rPr>
              <a:t>) </a:t>
            </a:r>
            <a:r>
              <a:rPr lang="en-US" altLang="ko-KR" dirty="0" smtClean="0">
                <a:solidFill>
                  <a:srgbClr val="0000FF"/>
                </a:solidFill>
              </a:rPr>
              <a:t>1, </a:t>
            </a:r>
            <a:r>
              <a:rPr lang="en-US" altLang="ko-KR" dirty="0" err="1" smtClean="0">
                <a:solidFill>
                  <a:srgbClr val="0000FF"/>
                </a:solidFill>
              </a:rPr>
              <a:t>HYLee</a:t>
            </a:r>
            <a:r>
              <a:rPr lang="en-US" altLang="ko-KR" dirty="0" smtClean="0">
                <a:solidFill>
                  <a:srgbClr val="0000FF"/>
                </a:solidFill>
              </a:rPr>
              <a:t>, Daejeon, CSE, D443, Image Processing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solidFill>
                  <a:srgbClr val="00CC00"/>
                </a:solidFill>
              </a:rPr>
              <a:t>(</a:t>
            </a:r>
            <a:r>
              <a:rPr lang="ko-KR" altLang="en-US" dirty="0" smtClean="0">
                <a:solidFill>
                  <a:srgbClr val="00CC00"/>
                </a:solidFill>
              </a:rPr>
              <a:t>직원</a:t>
            </a:r>
            <a:r>
              <a:rPr lang="en-US" altLang="ko-KR" dirty="0" smtClean="0">
                <a:solidFill>
                  <a:srgbClr val="00CC00"/>
                </a:solidFill>
              </a:rPr>
              <a:t>) </a:t>
            </a:r>
            <a:r>
              <a:rPr lang="en-US" altLang="ko-KR" dirty="0" smtClean="0">
                <a:solidFill>
                  <a:srgbClr val="0000FF"/>
                </a:solidFill>
              </a:rPr>
              <a:t>2, </a:t>
            </a:r>
            <a:r>
              <a:rPr lang="en-US" altLang="ko-KR" dirty="0" err="1" smtClean="0">
                <a:solidFill>
                  <a:srgbClr val="0000FF"/>
                </a:solidFill>
              </a:rPr>
              <a:t>HNLee</a:t>
            </a:r>
            <a:r>
              <a:rPr lang="en-US" altLang="ko-KR" dirty="0" smtClean="0">
                <a:solidFill>
                  <a:srgbClr val="0000FF"/>
                </a:solidFill>
              </a:rPr>
              <a:t>, Daegu, CSE, D112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solidFill>
                  <a:srgbClr val="00CC00"/>
                </a:solidFill>
              </a:rPr>
              <a:t>(</a:t>
            </a:r>
            <a:r>
              <a:rPr lang="ko-KR" altLang="en-US" dirty="0" smtClean="0">
                <a:solidFill>
                  <a:srgbClr val="00CC00"/>
                </a:solidFill>
              </a:rPr>
              <a:t>학생</a:t>
            </a:r>
            <a:r>
              <a:rPr lang="en-US" altLang="ko-KR" dirty="0" smtClean="0">
                <a:solidFill>
                  <a:srgbClr val="00CC00"/>
                </a:solidFill>
              </a:rPr>
              <a:t>) </a:t>
            </a:r>
            <a:r>
              <a:rPr lang="en-US" altLang="ko-KR" dirty="0" smtClean="0">
                <a:solidFill>
                  <a:srgbClr val="0000FF"/>
                </a:solidFill>
              </a:rPr>
              <a:t>3, </a:t>
            </a:r>
            <a:r>
              <a:rPr lang="en-US" altLang="ko-KR" dirty="0" err="1" smtClean="0">
                <a:solidFill>
                  <a:srgbClr val="0000FF"/>
                </a:solidFill>
              </a:rPr>
              <a:t>JWKim</a:t>
            </a:r>
            <a:r>
              <a:rPr lang="en-US" altLang="ko-KR" dirty="0" smtClean="0">
                <a:solidFill>
                  <a:srgbClr val="0000FF"/>
                </a:solidFill>
              </a:rPr>
              <a:t>, Gumi, CSE, 3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solidFill>
                  <a:srgbClr val="00CC00"/>
                </a:solidFill>
              </a:rPr>
              <a:t>(</a:t>
            </a:r>
            <a:r>
              <a:rPr lang="ko-KR" altLang="en-US" dirty="0" smtClean="0">
                <a:solidFill>
                  <a:srgbClr val="00CC00"/>
                </a:solidFill>
              </a:rPr>
              <a:t>학생</a:t>
            </a:r>
            <a:r>
              <a:rPr lang="en-US" altLang="ko-KR" dirty="0" smtClean="0">
                <a:solidFill>
                  <a:srgbClr val="00CC00"/>
                </a:solidFill>
              </a:rPr>
              <a:t>) </a:t>
            </a:r>
            <a:r>
              <a:rPr lang="en-US" altLang="ko-KR" dirty="0" smtClean="0">
                <a:solidFill>
                  <a:srgbClr val="0000FF"/>
                </a:solidFill>
              </a:rPr>
              <a:t>4, </a:t>
            </a:r>
            <a:r>
              <a:rPr lang="en-US" altLang="ko-KR" dirty="0" err="1" smtClean="0">
                <a:solidFill>
                  <a:srgbClr val="0000FF"/>
                </a:solidFill>
              </a:rPr>
              <a:t>GELee</a:t>
            </a:r>
            <a:r>
              <a:rPr lang="en-US" altLang="ko-KR" dirty="0" smtClean="0">
                <a:solidFill>
                  <a:srgbClr val="0000FF"/>
                </a:solidFill>
              </a:rPr>
              <a:t>, Daegu, EE, 2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검색 예</a:t>
            </a:r>
            <a:r>
              <a:rPr lang="en-US" altLang="ko-KR" dirty="0" smtClean="0"/>
              <a:t>	 	</a:t>
            </a:r>
            <a:r>
              <a:rPr lang="ko-KR" altLang="en-US" dirty="0" smtClean="0"/>
              <a:t>삭제 예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Search? </a:t>
            </a:r>
            <a:r>
              <a:rPr lang="en-US" altLang="ko-KR" dirty="0" smtClean="0">
                <a:solidFill>
                  <a:srgbClr val="FF0000"/>
                </a:solidFill>
              </a:rPr>
              <a:t>Lee	</a:t>
            </a:r>
            <a:r>
              <a:rPr lang="en-US" altLang="ko-KR" dirty="0" smtClean="0"/>
              <a:t>Delete?</a:t>
            </a:r>
            <a:r>
              <a:rPr lang="en-US" altLang="ko-KR" dirty="0" smtClean="0">
                <a:solidFill>
                  <a:srgbClr val="FF0000"/>
                </a:solidFill>
              </a:rPr>
              <a:t> 2</a:t>
            </a:r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3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이해연-금오공대-Main">
  <a:themeElements>
    <a:clrScheme name="이해연-금오공대-Mai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이해연-금오공대-Main">
      <a:majorFont>
        <a:latin typeface="Tahoma"/>
        <a:ea typeface="HY견고딕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D6C61">
                <a:alpha val="50000"/>
              </a:srgbClr>
            </a:gs>
            <a:gs pos="100000">
              <a:schemeClr val="bg1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D6C61">
                <a:alpha val="50000"/>
              </a:srgbClr>
            </a:gs>
            <a:gs pos="100000">
              <a:schemeClr val="bg1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이해연-금오공대-Ma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해연-금오공대-Ma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해연-금오공대-Ma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해연-금오공대-Ma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해연-금오공대-Ma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해연-금오공대-Ma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해연-금오공대-Ma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이해연-금오공대-Main">
  <a:themeElements>
    <a:clrScheme name="이해연-금오공대-Mai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이해연-금오공대-Main">
      <a:majorFont>
        <a:latin typeface="Tahoma"/>
        <a:ea typeface="HY견고딕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D6C61">
                <a:alpha val="50000"/>
              </a:srgbClr>
            </a:gs>
            <a:gs pos="100000">
              <a:schemeClr val="bg1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D6C61">
                <a:alpha val="50000"/>
              </a:srgbClr>
            </a:gs>
            <a:gs pos="100000">
              <a:schemeClr val="bg1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이해연-금오공대-Ma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해연-금오공대-Ma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해연-금오공대-Ma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해연-금오공대-Ma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해연-금오공대-Ma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해연-금오공대-Ma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해연-금오공대-Ma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1장 Visual Studio 사용법</Template>
  <TotalTime>409</TotalTime>
  <Words>150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HY견고딕</vt:lpstr>
      <vt:lpstr>HY견명조</vt:lpstr>
      <vt:lpstr>굴림</vt:lpstr>
      <vt:lpstr>맑은 고딕</vt:lpstr>
      <vt:lpstr>Arial</vt:lpstr>
      <vt:lpstr>Palatino Linotype</vt:lpstr>
      <vt:lpstr>Symbol</vt:lpstr>
      <vt:lpstr>Tahoma</vt:lpstr>
      <vt:lpstr>Times New Roman</vt:lpstr>
      <vt:lpstr>Wingdings</vt:lpstr>
      <vt:lpstr>이해연-금오공대-Main</vt:lpstr>
      <vt:lpstr>Deitel_HTP_Title</vt:lpstr>
      <vt:lpstr>1_이해연-금오공대-Main</vt:lpstr>
      <vt:lpstr>콘솔 기반 응용 종합 – 주소록 – 9.25일 수업시간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콘솔 기반 응용 프로그램 예 - 주소록</dc:title>
  <dc:creator>Hae-Yeoun Lee</dc:creator>
  <cp:lastModifiedBy>D440_강사용</cp:lastModifiedBy>
  <cp:revision>94</cp:revision>
  <dcterms:created xsi:type="dcterms:W3CDTF">2015-09-08T14:37:39Z</dcterms:created>
  <dcterms:modified xsi:type="dcterms:W3CDTF">2017-09-11T06:35:36Z</dcterms:modified>
</cp:coreProperties>
</file>