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2" r:id="rId4"/>
    <p:sldId id="270" r:id="rId5"/>
    <p:sldId id="27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9" autoAdjust="0"/>
    <p:restoredTop sz="94660"/>
  </p:normalViewPr>
  <p:slideViewPr>
    <p:cSldViewPr>
      <p:cViewPr varScale="1">
        <p:scale>
          <a:sx n="78" d="100"/>
          <a:sy n="78" d="100"/>
        </p:scale>
        <p:origin x="165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96009-E3F2-4E9E-B46C-0E360F651D0D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115BF-1C57-442F-80A9-B5CD12038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C790-FAB6-407E-93B7-1F247AA86FA4}" type="datetime1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397B-92E9-4E8D-AC8E-277DE1A16FDB}" type="datetime1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E3CB-BFC9-4F06-ABA0-86210E8B92B4}" type="datetime1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4647-5EB7-4B4A-9376-F4752280DF2F}" type="datetime1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B19E-CECB-487C-8300-9655828B2BD5}" type="datetime1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F5B5-9944-46B7-B048-03A94D89D9DC}" type="datetime1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99FE-A34F-40DB-9B44-BFD59B8B8DAC}" type="datetime1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4112-2A21-4636-B6B7-844F57A6C00B}" type="datetime1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91A-499C-46DF-9439-C149B2993E85}" type="datetime1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3530-DEA1-4CE1-9664-531EACBDD2B2}" type="datetime1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7F7D-0C18-4076-9EB6-CAAD7C0FA46C}" type="datetime1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93B9-2784-43D2-83D5-8DC779461650}" type="datetime1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데이터베이스 응용 </a:t>
            </a:r>
            <a:r>
              <a:rPr lang="en-US" altLang="ko-KR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4000" dirty="0"/>
              <a:t>과제</a:t>
            </a:r>
            <a:r>
              <a:rPr lang="en-US" altLang="ko-KR" sz="4000" dirty="0"/>
              <a:t>#2</a:t>
            </a:r>
            <a:br>
              <a:rPr lang="en-US" altLang="ko-KR" sz="4000" dirty="0"/>
            </a:br>
            <a:r>
              <a:rPr lang="en-US" altLang="ko-KR" sz="16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수강신청 시스템</a:t>
            </a:r>
            <a:r>
              <a:rPr lang="en-US" altLang="ko-KR" sz="4000" dirty="0"/>
              <a:t> Table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Entity-Relationship</a:t>
            </a:r>
            <a:endParaRPr lang="ko-KR" altLang="en-US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457200" y="1556792"/>
            <a:ext cx="7730325" cy="4129264"/>
            <a:chOff x="347221" y="1557964"/>
            <a:chExt cx="7730325" cy="412926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3519447" y="5329010"/>
              <a:ext cx="1319753" cy="3582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/>
                <a:t>학생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519447" y="3444754"/>
              <a:ext cx="1319753" cy="3582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/>
                <a:t>개설강좌</a:t>
              </a: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6757793" y="3444754"/>
              <a:ext cx="1319753" cy="3582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/>
                <a:t>강의계획서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3519447" y="1557964"/>
              <a:ext cx="1319753" cy="3582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/>
                <a:t>강사</a:t>
              </a:r>
            </a:p>
          </p:txBody>
        </p:sp>
        <p:sp>
          <p:nvSpPr>
            <p:cNvPr id="17" name="순서도: 판단 16"/>
            <p:cNvSpPr/>
            <p:nvPr/>
          </p:nvSpPr>
          <p:spPr bwMode="auto">
            <a:xfrm>
              <a:off x="2069598" y="3356377"/>
              <a:ext cx="1047225" cy="534972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dirty="0"/>
                <a:t>강의시간</a:t>
              </a:r>
            </a:p>
          </p:txBody>
        </p:sp>
        <p:sp>
          <p:nvSpPr>
            <p:cNvPr id="18" name="순서도: 판단 17"/>
            <p:cNvSpPr/>
            <p:nvPr/>
          </p:nvSpPr>
          <p:spPr bwMode="auto">
            <a:xfrm>
              <a:off x="3305908" y="2412852"/>
              <a:ext cx="1740877" cy="534972"/>
            </a:xfrm>
            <a:prstGeom prst="flowChartDecision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dirty="0"/>
                <a:t>과목담당</a:t>
              </a:r>
              <a:endParaRPr lang="en-US" altLang="ko-KR" sz="1200" dirty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dirty="0"/>
                <a:t>강사</a:t>
              </a:r>
            </a:p>
          </p:txBody>
        </p:sp>
        <p:cxnSp>
          <p:nvCxnSpPr>
            <p:cNvPr id="31" name="직선 연결선 30"/>
            <p:cNvCxnSpPr>
              <a:stCxn id="17" idx="3"/>
              <a:endCxn id="6" idx="1"/>
            </p:cNvCxnSpPr>
            <p:nvPr/>
          </p:nvCxnSpPr>
          <p:spPr bwMode="auto">
            <a:xfrm>
              <a:off x="3116823" y="3623863"/>
              <a:ext cx="4026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>
              <a:stCxn id="13" idx="2"/>
            </p:cNvCxnSpPr>
            <p:nvPr/>
          </p:nvCxnSpPr>
          <p:spPr bwMode="auto">
            <a:xfrm flipH="1">
              <a:off x="4173370" y="1916182"/>
              <a:ext cx="5954" cy="4967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>
              <a:stCxn id="18" idx="2"/>
              <a:endCxn id="6" idx="0"/>
            </p:cNvCxnSpPr>
            <p:nvPr/>
          </p:nvCxnSpPr>
          <p:spPr bwMode="auto">
            <a:xfrm>
              <a:off x="4176347" y="2947824"/>
              <a:ext cx="2977" cy="49693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>
              <a:stCxn id="8" idx="1"/>
              <a:endCxn id="105" idx="3"/>
            </p:cNvCxnSpPr>
            <p:nvPr/>
          </p:nvCxnSpPr>
          <p:spPr bwMode="auto">
            <a:xfrm flipH="1">
              <a:off x="6343783" y="3623863"/>
              <a:ext cx="41401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>
              <a:stCxn id="6" idx="2"/>
              <a:endCxn id="84" idx="0"/>
            </p:cNvCxnSpPr>
            <p:nvPr/>
          </p:nvCxnSpPr>
          <p:spPr bwMode="auto">
            <a:xfrm flipH="1">
              <a:off x="4176347" y="3802972"/>
              <a:ext cx="2977" cy="5394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6533280" y="3356377"/>
              <a:ext cx="174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64528" y="1888652"/>
              <a:ext cx="174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47883" y="3170135"/>
              <a:ext cx="174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22830" y="3369226"/>
              <a:ext cx="174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46022" y="3719373"/>
              <a:ext cx="174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46021" y="5084888"/>
              <a:ext cx="174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  <p:sp>
          <p:nvSpPr>
            <p:cNvPr id="84" name="순서도: 판단 83"/>
            <p:cNvSpPr/>
            <p:nvPr/>
          </p:nvSpPr>
          <p:spPr bwMode="auto">
            <a:xfrm>
              <a:off x="3305908" y="4342394"/>
              <a:ext cx="1740877" cy="534972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/>
                <a:t>수강</a:t>
              </a:r>
              <a:endParaRPr lang="en-US" altLang="ko-KR" sz="1400" dirty="0"/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/>
                <a:t>신청</a:t>
              </a:r>
            </a:p>
          </p:txBody>
        </p:sp>
        <p:cxnSp>
          <p:nvCxnSpPr>
            <p:cNvPr id="88" name="직선 연결선 87"/>
            <p:cNvCxnSpPr>
              <a:stCxn id="84" idx="2"/>
              <a:endCxn id="5" idx="0"/>
            </p:cNvCxnSpPr>
            <p:nvPr/>
          </p:nvCxnSpPr>
          <p:spPr bwMode="auto">
            <a:xfrm>
              <a:off x="4176347" y="4877366"/>
              <a:ext cx="2977" cy="4516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직사각형 95"/>
            <p:cNvSpPr/>
            <p:nvPr/>
          </p:nvSpPr>
          <p:spPr bwMode="auto">
            <a:xfrm>
              <a:off x="347221" y="3444754"/>
              <a:ext cx="1319753" cy="3582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/>
                <a:t>강의실</a:t>
              </a:r>
            </a:p>
          </p:txBody>
        </p:sp>
        <p:cxnSp>
          <p:nvCxnSpPr>
            <p:cNvPr id="98" name="직선 연결선 97"/>
            <p:cNvCxnSpPr>
              <a:stCxn id="96" idx="3"/>
              <a:endCxn id="17" idx="1"/>
            </p:cNvCxnSpPr>
            <p:nvPr/>
          </p:nvCxnSpPr>
          <p:spPr bwMode="auto">
            <a:xfrm>
              <a:off x="1666974" y="3623863"/>
              <a:ext cx="4026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순서도: 판단 104"/>
            <p:cNvSpPr/>
            <p:nvPr/>
          </p:nvSpPr>
          <p:spPr bwMode="auto">
            <a:xfrm>
              <a:off x="5300726" y="3356377"/>
              <a:ext cx="1043057" cy="534972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dirty="0"/>
                <a:t>사용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08367" y="3360816"/>
              <a:ext cx="174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  <p:cxnSp>
          <p:nvCxnSpPr>
            <p:cNvPr id="114" name="직선 연결선 113"/>
            <p:cNvCxnSpPr>
              <a:stCxn id="6" idx="3"/>
              <a:endCxn id="105" idx="1"/>
            </p:cNvCxnSpPr>
            <p:nvPr/>
          </p:nvCxnSpPr>
          <p:spPr bwMode="auto">
            <a:xfrm>
              <a:off x="4839200" y="3623863"/>
              <a:ext cx="46152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Box 117"/>
            <p:cNvSpPr txBox="1"/>
            <p:nvPr/>
          </p:nvSpPr>
          <p:spPr>
            <a:xfrm>
              <a:off x="3301995" y="3369225"/>
              <a:ext cx="174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06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A843B-D20B-4318-8D03-541886611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35104"/>
              </p:ext>
            </p:extLst>
          </p:nvPr>
        </p:nvGraphicFramePr>
        <p:xfrm>
          <a:off x="1979712" y="910000"/>
          <a:ext cx="1842247" cy="29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247">
                  <a:extLst>
                    <a:ext uri="{9D8B030D-6E8A-4147-A177-3AD203B41FA5}">
                      <a16:colId xmlns:a16="http://schemas.microsoft.com/office/drawing/2014/main" val="2663371117"/>
                    </a:ext>
                  </a:extLst>
                </a:gridCol>
              </a:tblGrid>
              <a:tr h="365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수강기준인원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89342"/>
                  </a:ext>
                </a:extLst>
              </a:tr>
              <a:tr h="370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교과목종류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58646"/>
                  </a:ext>
                </a:extLst>
              </a:tr>
              <a:tr h="370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필수구분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3045"/>
                  </a:ext>
                </a:extLst>
              </a:tr>
              <a:tr h="370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강의구분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31731"/>
                  </a:ext>
                </a:extLst>
              </a:tr>
              <a:tr h="370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수용기준인원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63407"/>
                  </a:ext>
                </a:extLst>
              </a:tr>
              <a:tr h="365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최대수용인원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25083"/>
                  </a:ext>
                </a:extLst>
              </a:tr>
              <a:tr h="365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합반기준인원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58402"/>
                  </a:ext>
                </a:extLst>
              </a:tr>
              <a:tr h="365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폐강기준인원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12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506B79-4687-48C9-8106-A4E47A94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79290"/>
              </p:ext>
            </p:extLst>
          </p:nvPr>
        </p:nvGraphicFramePr>
        <p:xfrm>
          <a:off x="5652120" y="904440"/>
          <a:ext cx="2255912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912">
                  <a:extLst>
                    <a:ext uri="{9D8B030D-6E8A-4147-A177-3AD203B41FA5}">
                      <a16:colId xmlns:a16="http://schemas.microsoft.com/office/drawing/2014/main" val="14612662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수강신청학점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5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수강학기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학생분류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5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최소과목수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4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최대과목수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최소학점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97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최대학점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8132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성적우수자최대학점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772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2EEBD9-6C6B-4A1E-BE16-31327A436636}"/>
              </a:ext>
            </a:extLst>
          </p:cNvPr>
          <p:cNvSpPr txBox="1"/>
          <p:nvPr/>
        </p:nvSpPr>
        <p:spPr>
          <a:xfrm>
            <a:off x="97865" y="116632"/>
            <a:ext cx="318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 Tables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041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A843B-D20B-4318-8D03-541886611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85014"/>
              </p:ext>
            </p:extLst>
          </p:nvPr>
        </p:nvGraphicFramePr>
        <p:xfrm>
          <a:off x="97865" y="548680"/>
          <a:ext cx="18422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247">
                  <a:extLst>
                    <a:ext uri="{9D8B030D-6E8A-4147-A177-3AD203B41FA5}">
                      <a16:colId xmlns:a16="http://schemas.microsoft.com/office/drawing/2014/main" val="2663371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8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none" dirty="0"/>
                        <a:t>학번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5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3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6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2508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506B79-4687-48C9-8106-A4E47A94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61964"/>
              </p:ext>
            </p:extLst>
          </p:nvPr>
        </p:nvGraphicFramePr>
        <p:xfrm>
          <a:off x="2371857" y="548680"/>
          <a:ext cx="18238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146126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5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강사코드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5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소속부서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4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e-mail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9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8132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9B5651-186C-455C-AE5C-AAE8B9CCD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97895"/>
              </p:ext>
            </p:extLst>
          </p:nvPr>
        </p:nvGraphicFramePr>
        <p:xfrm>
          <a:off x="4735515" y="548680"/>
          <a:ext cx="182386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3979785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1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강의실코드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15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5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9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면적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0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수용인원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70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배정부서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6838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FC646FF-C6A8-4E91-87ED-ADA250D8C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64261"/>
              </p:ext>
            </p:extLst>
          </p:nvPr>
        </p:nvGraphicFramePr>
        <p:xfrm>
          <a:off x="7099173" y="548680"/>
          <a:ext cx="187220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176865097"/>
                    </a:ext>
                  </a:extLst>
                </a:gridCol>
              </a:tblGrid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개설강좌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46744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개설강좌코드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4885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분반번호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76385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년도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84451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학기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14863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77966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수업시간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664261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48949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수강제한인원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102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합반기준인원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53167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폐강기준인원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0934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강좌개설상태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086700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강의계획서번호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31340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67F4C1EE-361A-4719-8168-C4B28CDC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6615"/>
              </p:ext>
            </p:extLst>
          </p:nvPr>
        </p:nvGraphicFramePr>
        <p:xfrm>
          <a:off x="77343" y="4005064"/>
          <a:ext cx="181752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526">
                  <a:extLst>
                    <a:ext uri="{9D8B030D-6E8A-4147-A177-3AD203B41FA5}">
                      <a16:colId xmlns:a16="http://schemas.microsoft.com/office/drawing/2014/main" val="146126627"/>
                    </a:ext>
                  </a:extLst>
                </a:gridCol>
              </a:tblGrid>
              <a:tr h="363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강의계획서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56007"/>
                  </a:ext>
                </a:extLst>
              </a:tr>
              <a:tr h="363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강의계획서번호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04122"/>
                  </a:ext>
                </a:extLst>
              </a:tr>
              <a:tr h="363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강사연구실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57175"/>
                  </a:ext>
                </a:extLst>
              </a:tr>
              <a:tr h="363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강사연락처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40425"/>
                  </a:ext>
                </a:extLst>
              </a:tr>
              <a:tr h="363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교재명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5219"/>
                  </a:ext>
                </a:extLst>
              </a:tr>
              <a:tr h="363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교과목개요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97123"/>
                  </a:ext>
                </a:extLst>
              </a:tr>
              <a:tr h="363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교수목표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81329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C0B19C9B-1D64-4818-90E6-977D7E051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4480"/>
              </p:ext>
            </p:extLst>
          </p:nvPr>
        </p:nvGraphicFramePr>
        <p:xfrm>
          <a:off x="2378271" y="3993280"/>
          <a:ext cx="3334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291">
                  <a:extLst>
                    <a:ext uri="{9D8B030D-6E8A-4147-A177-3AD203B41FA5}">
                      <a16:colId xmlns:a16="http://schemas.microsoft.com/office/drawing/2014/main" val="146126627"/>
                    </a:ext>
                  </a:extLst>
                </a:gridCol>
              </a:tblGrid>
              <a:tr h="363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강의계획서별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참고문헌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56007"/>
                  </a:ext>
                </a:extLst>
              </a:tr>
              <a:tr h="363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강의계획서번호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04122"/>
                  </a:ext>
                </a:extLst>
              </a:tr>
              <a:tr h="363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참고문헌명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571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7A04CE0-391A-4C49-995F-247D2A656827}"/>
              </a:ext>
            </a:extLst>
          </p:cNvPr>
          <p:cNvSpPr txBox="1"/>
          <p:nvPr/>
        </p:nvSpPr>
        <p:spPr>
          <a:xfrm>
            <a:off x="97865" y="116632"/>
            <a:ext cx="318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Entity Tables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CA843B-D20B-4318-8D03-541886611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69245"/>
              </p:ext>
            </p:extLst>
          </p:nvPr>
        </p:nvGraphicFramePr>
        <p:xfrm>
          <a:off x="194838" y="742908"/>
          <a:ext cx="1842247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247">
                  <a:extLst>
                    <a:ext uri="{9D8B030D-6E8A-4147-A177-3AD203B41FA5}">
                      <a16:colId xmlns:a16="http://schemas.microsoft.com/office/drawing/2014/main" val="2663371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과목담당강사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8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담당학생수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5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개시주차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종료주차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3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강사코드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634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개설강좌코드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2508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분반번호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58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년도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학기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7945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506B79-4687-48C9-8106-A4E47A94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63045"/>
              </p:ext>
            </p:extLst>
          </p:nvPr>
        </p:nvGraphicFramePr>
        <p:xfrm>
          <a:off x="3328714" y="749269"/>
          <a:ext cx="182386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146126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강의시간표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5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교시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5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강의실코드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4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개설강좌코드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분반번호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97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년도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8132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학기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7721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FC646FF-C6A8-4E91-87ED-ADA250D8C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08454"/>
              </p:ext>
            </p:extLst>
          </p:nvPr>
        </p:nvGraphicFramePr>
        <p:xfrm>
          <a:off x="6444208" y="749269"/>
          <a:ext cx="25202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176865097"/>
                    </a:ext>
                  </a:extLst>
                </a:gridCol>
              </a:tblGrid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수강신청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46744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재수강여부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44885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신청구분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76385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신청일시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84451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취소일시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14863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수강신청상태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77966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성적등급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664261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성적입력일시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48949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학번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102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개설강좌코드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53167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분반번호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0934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년도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086700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학기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313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52F314-EAC7-4746-A764-E5ED84800759}"/>
              </a:ext>
            </a:extLst>
          </p:cNvPr>
          <p:cNvSpPr txBox="1"/>
          <p:nvPr/>
        </p:nvSpPr>
        <p:spPr>
          <a:xfrm>
            <a:off x="97865" y="116632"/>
            <a:ext cx="318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Relationship Tables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903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122</Words>
  <Application>Microsoft Office PowerPoint</Application>
  <PresentationFormat>화면 슬라이드 쇼(4:3)</PresentationFormat>
  <Paragraphs>114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데이터베이스 응용 3조  과제#2   수강신청 시스템 Table </vt:lpstr>
      <vt:lpstr>Entity-Relationship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응용 3조  과제 #1 ERD 발표</dc:title>
  <dc:creator>kyt</dc:creator>
  <cp:lastModifiedBy>우규 손</cp:lastModifiedBy>
  <cp:revision>573</cp:revision>
  <dcterms:created xsi:type="dcterms:W3CDTF">2017-09-23T11:42:06Z</dcterms:created>
  <dcterms:modified xsi:type="dcterms:W3CDTF">2017-10-20T06:33:12Z</dcterms:modified>
</cp:coreProperties>
</file>