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9457-9712-4367-A0CA-A9B64AEF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4E1C30-B41E-43A7-95EB-6E01680C3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714B3-D2CE-432E-9FC5-21486CD7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40EAD-27D0-4FEE-A408-B89443C7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CA32A-0B8D-48A4-B7F2-C063CDD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5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BDFE-B082-405A-AABD-564929D1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DE4E4-FD1E-4931-B64A-B652A903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9C58B-28D2-4ADB-A1C4-21297BB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CDC2F-217A-4D5F-BD3B-3D21CF4A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53990-AC58-4AE6-BA1A-4A49BCAE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2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751E30-DEB7-42B7-9CE3-5B5574DAF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918261-894A-4122-BD49-DDC95AA5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E3117-B7AB-4766-B497-DDCB3C77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2F4FB-8CF1-4DAE-AC12-8228AFF2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B66B2-0CC5-4F53-9A57-5D482F3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9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E8329-0B76-4C08-9049-92A8538C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B1958-719F-49B7-9A9B-3D3A445D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5160C-B748-496E-B3A4-BD6852C2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93B96-C39E-4C54-9BFD-14C41434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7C67D-E819-4A95-A6C0-4888D8D6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07B4-CBBB-4074-95D2-D383A9CC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BE994-D28C-40D2-BD8E-7F528D35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21842-128A-4A08-BFDA-9025C1F0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82FE6-CE58-403E-B68A-BEA3D0BB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FE5A0-631D-4539-9D01-DDD759F8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D33AA-B12D-4EA2-BB74-4533575A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07B9E-EBAE-4580-B15D-76B4C184E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C83D6-91E0-42FC-BBA0-C3430410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18FB0-0C9F-4BA5-8DAF-C8B8A4B0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43F94-C29D-4DB7-A237-297BE29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51746-D51B-497C-9FB1-834D5B71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41F3-0668-44BD-AEE6-98361ED2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A8A4B-8185-43DD-9295-AF44823A4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C95CE-7B13-434B-807A-6B7C288EA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05D491-A680-484E-9259-48A446F5B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96FA47-AEC3-4A0E-A586-8BFA6B52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8D9687-DFA9-46D5-BCF9-064F6AAC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E914E-1711-47EE-A134-FBB3C602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A991E3-9708-48FA-A66E-33B19D0A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3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5586-CA90-47FB-A520-7D24DDC3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D5863-E61D-4B55-B7A3-F72746BE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BBBBB-8DE2-4F1C-994C-AEAAD26D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A4EFD7-8DC5-4D5D-9EE5-37871755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BC8B76-C919-495D-ADC8-7E642C74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6A1B7-1ACA-404B-A149-CE9B052F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99A76-AF9C-49CC-BDA6-EB633C8C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0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9E04-7844-4D97-829C-CAEDF0D0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36752-770E-4235-BC2E-11717867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599E5-1415-4FB7-A96F-5A883E278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35CBF-BB04-43A2-B90D-53B49FEB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94A45-234D-441F-8832-8DCB8C5D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A7291-C50B-401B-B43D-0F556164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32E02-809D-4F8E-851F-07709027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1F7E5-E98C-4D32-B536-FEA151E1B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F9BE3-2A96-4B76-BA04-6D4DC6C0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AA80F-1505-4757-9E0D-B855E5BD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F2302-6B65-4A76-BC91-C630A8E7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15DAD-A606-4530-B0EE-C99CDB0D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8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A38D01-0ED1-4249-9036-98D90620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89315-7272-4075-B173-06AD19B5F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839FC-AD72-4017-BCBF-DF5BFB2F5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E631-7D54-4F86-8AB6-73EF4A2F41B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0D961-FFA3-4B0C-9EA7-5989E597E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E1A5E-F775-45ED-8299-ED02B92CB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B2F3-2EC0-4164-A3EA-9BD4E18E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D52DDC-73A4-46F5-81DF-80186048D919}"/>
              </a:ext>
            </a:extLst>
          </p:cNvPr>
          <p:cNvSpPr txBox="1"/>
          <p:nvPr/>
        </p:nvSpPr>
        <p:spPr>
          <a:xfrm>
            <a:off x="831273" y="1995055"/>
            <a:ext cx="104740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베이스 응용 </a:t>
            </a:r>
            <a:r>
              <a:rPr lang="en-US" altLang="ko-KR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</a:t>
            </a:r>
            <a:endParaRPr lang="en-US" altLang="ko-KR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ko-KR" sz="4400" b="1" dirty="0">
              <a:latin typeface="+mn-ea"/>
            </a:endParaRPr>
          </a:p>
          <a:p>
            <a:pPr algn="ctr"/>
            <a:r>
              <a:rPr lang="ko-KR" altLang="en-US" sz="4000" dirty="0">
                <a:latin typeface="+mn-ea"/>
              </a:rPr>
              <a:t>과제 </a:t>
            </a:r>
            <a:r>
              <a:rPr lang="en-US" altLang="ko-KR" sz="4000" dirty="0">
                <a:latin typeface="+mn-ea"/>
              </a:rPr>
              <a:t>#3</a:t>
            </a:r>
          </a:p>
          <a:p>
            <a:pPr algn="ctr"/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4000" dirty="0">
                <a:latin typeface="+mn-ea"/>
              </a:rPr>
              <a:t>수강신청 시스템 </a:t>
            </a:r>
            <a:r>
              <a:rPr lang="en-US" altLang="ko-KR" sz="4000" dirty="0">
                <a:latin typeface="+mn-ea"/>
              </a:rPr>
              <a:t>DDL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3A36EF-7AC7-4C4E-BAD7-BD1718F5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1" y="1552755"/>
            <a:ext cx="6467666" cy="4333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1BED59-CCBD-4EF6-8C8E-FC1C115C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15" y="3667395"/>
            <a:ext cx="5584620" cy="22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4872DD-3669-4D23-BE1B-9DEDFA76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52" y="653443"/>
            <a:ext cx="9207895" cy="55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4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78A8BA-C2F3-48A4-8B1A-C9652BA1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8" y="1250515"/>
            <a:ext cx="10383903" cy="43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5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2F3AB2-FA31-4EFD-A03C-2DBEB261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3" y="1240114"/>
            <a:ext cx="11090353" cy="43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C2A397-8E45-43CE-B18B-8D87D507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02" y="1038359"/>
            <a:ext cx="10213996" cy="47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BA0099-D78D-4303-BC65-6E1DCDC8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3" y="1266016"/>
            <a:ext cx="11159934" cy="43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A011C1-1BE1-4D27-AF86-FF8B01A1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76" y="853880"/>
            <a:ext cx="10117847" cy="51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1E72A-958F-4DF1-9647-9CB5000ADFD0}"/>
              </a:ext>
            </a:extLst>
          </p:cNvPr>
          <p:cNvSpPr txBox="1"/>
          <p:nvPr/>
        </p:nvSpPr>
        <p:spPr>
          <a:xfrm>
            <a:off x="851139" y="2376577"/>
            <a:ext cx="1048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9574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와이드스크린</PresentationFormat>
  <Paragraphs>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GuRuBooru</dc:creator>
  <cp:lastModifiedBy>GuRuBooru</cp:lastModifiedBy>
  <cp:revision>8</cp:revision>
  <dcterms:created xsi:type="dcterms:W3CDTF">2017-11-07T13:04:30Z</dcterms:created>
  <dcterms:modified xsi:type="dcterms:W3CDTF">2017-11-15T07:39:05Z</dcterms:modified>
</cp:coreProperties>
</file>