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52173-579F-4129-835C-5DB70F0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1FFD2-3122-47EC-9977-2789E55E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BDE1-AFBF-4784-A24A-08B47E7D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C3C58-4BE9-4896-B36B-BC761C56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2EEB-3133-4DD6-9FD8-0EBD3FF9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A346-F0A7-404C-8FDE-3A7E5678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7C7D1-173A-4F09-A5B9-64CB61B0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ACA5E-CD7E-4F57-9340-5F56C69C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0B7A0-D868-4698-B6FB-1A435C5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38B5-DA71-4495-9F61-540F4C37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B8CBC-CFB5-48D0-A92B-61635AE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9715E-DC68-427E-98EE-6679BA330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4693C-ABA0-40B6-B63D-F931887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32EAB-C575-4B2F-AEAC-EDDD453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5A2F5-900C-49CA-9AC0-6ABE5F1E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8565-3A9B-46DE-81B6-67BF1054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F9F17-CDE0-4003-B24E-E7BCC81A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4610-AD1F-42E0-830C-7760E0EA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5D388-816C-4D00-B617-C1F11DA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A208-C01D-4A59-BBC5-DCB59F9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0E52-31E9-4AC9-A11F-C1BD9D9A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FB5CF-A26D-4CB4-BFD9-87155CEB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414CF-2DA6-4658-9C42-B137766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C9AD-8ED0-44C2-86B6-2D17D941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62A6-14DC-45EC-9D40-46D46FA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9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E396-49BD-43FB-96DF-40014FA7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AF8E-55A8-4875-88F8-6C19F7A9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8991-2386-4CBC-A0F4-9103186C1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C5F12-91C0-4723-8666-FA528287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4C5E-50B6-457D-B684-E67905B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33D1A-938F-4B5E-8EE0-2602A964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6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B4FB-1C4C-4BEF-8B99-E26EBDF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E55E9-F5A8-4FC3-8A91-3AAA69AF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124FB-16EA-404E-852D-90EF1B01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580B3-AF5B-4CDC-B97F-491EC416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80737-80D1-4854-9B7D-462D4C372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CC1100-BA83-4E72-9532-BDB27FC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3D846-9615-474E-8455-E9A5867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18A8D7-196F-48B0-AE15-C60411D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BA22F-2CB3-4B63-9FCC-699E9DA6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96C22-BA4C-43AB-BCB4-1FDCCAC0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BEBFD-84E5-4D9E-8D63-3DC20279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14009-753C-429B-929C-69E4228E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EEC3B-BABE-457A-9C9A-8BA413B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1EBD2-A106-4934-81EC-AC1B3F8C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78E-89BF-41BF-AD6A-E3370F2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93A0-E9AB-43D3-AE24-3974DAE7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8C4B-F1A5-4D7F-AA81-E23675EA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51E7E-6C11-4034-BF91-4D10392B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38AC-F84F-478B-8A03-92F4537A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45E11-D03D-47F7-BB16-AA5E7CFF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1BA3-0C36-4750-A887-DB486B1D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477B-8A83-4221-AE1E-469955E3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1DD11-0F01-4146-9DE3-7F7649E5D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27149-73D5-4ACF-988C-A5B6C5E8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062B7-72B9-447F-BD53-095343A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B973F-22FB-47D2-8B04-75E22194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9F649-5FAF-4140-9B7B-3D9ACA71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72CB09-57A6-4F39-B60F-C182B2E1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F9923-A49A-4F54-8BCF-CE6583C5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EF65-2181-4B90-9876-8DDEFAFA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70E6-BBFA-4148-B6CD-B98FB59CA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DA8E-1969-4C76-BCC5-B69ACEB1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79887-CBF3-465D-9BA5-68ECA1B2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658-9AAB-4B9E-AD55-3C97A79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8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4464591-E3B4-4128-8C9A-F039F6F8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5" y="763587"/>
            <a:ext cx="10210800" cy="50371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음원순위 높은 노래 가사 특징</a:t>
            </a:r>
            <a:endParaRPr lang="en-US" altLang="ko-KR" dirty="0"/>
          </a:p>
          <a:p>
            <a:pPr algn="l"/>
            <a:endParaRPr lang="en-US" altLang="ko-KR" sz="1200" dirty="0"/>
          </a:p>
          <a:p>
            <a:pPr marL="228600" indent="-228600" algn="l">
              <a:buAutoNum type="arabicParenR"/>
            </a:pPr>
            <a:r>
              <a:rPr lang="en-US" altLang="ko-KR" sz="1200" dirty="0"/>
              <a:t>‘</a:t>
            </a:r>
            <a:r>
              <a:rPr lang="ko-KR" altLang="en-US" sz="1200" dirty="0"/>
              <a:t>나</a:t>
            </a:r>
            <a:r>
              <a:rPr lang="en-US" altLang="ko-KR" sz="1200" dirty="0"/>
              <a:t>’</a:t>
            </a:r>
            <a:r>
              <a:rPr lang="ko-KR" altLang="en-US" sz="1200" dirty="0"/>
              <a:t>와 관련된 대명사가 </a:t>
            </a:r>
            <a:r>
              <a:rPr lang="en-US" altLang="ko-KR" sz="1200" dirty="0"/>
              <a:t>‘</a:t>
            </a:r>
            <a:r>
              <a:rPr lang="ko-KR" altLang="en-US" sz="1200" dirty="0"/>
              <a:t>너</a:t>
            </a:r>
            <a:r>
              <a:rPr lang="en-US" altLang="ko-KR" sz="1200" dirty="0"/>
              <a:t>＇</a:t>
            </a:r>
            <a:r>
              <a:rPr lang="ko-KR" altLang="en-US" sz="1200" dirty="0"/>
              <a:t>보다 많이 사용됨</a:t>
            </a:r>
            <a:endParaRPr lang="en-US" altLang="ko-KR" sz="1200" dirty="0"/>
          </a:p>
          <a:p>
            <a:pPr algn="l"/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내</a:t>
            </a:r>
            <a:r>
              <a:rPr lang="en-US" altLang="ko-KR" sz="1200" dirty="0">
                <a:sym typeface="Wingdings" panose="05000000000000000000" pitchFamily="2" charset="2"/>
              </a:rPr>
              <a:t>, I, </a:t>
            </a:r>
            <a:r>
              <a:rPr lang="ko-KR" altLang="en-US" sz="1200" dirty="0">
                <a:sym typeface="Wingdings" panose="05000000000000000000" pitchFamily="2" charset="2"/>
              </a:rPr>
              <a:t>난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나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날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2) </a:t>
            </a:r>
            <a:r>
              <a:rPr lang="ko-KR" altLang="en-US" sz="1200" dirty="0">
                <a:sym typeface="Wingdings" panose="05000000000000000000" pitchFamily="2" charset="2"/>
              </a:rPr>
              <a:t>대명사 다음으로 가장 많이 나오는 단어가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말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사랑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즉 사랑을 말하는 노래가 많다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3) </a:t>
            </a:r>
            <a:r>
              <a:rPr lang="ko-KR" altLang="en-US" sz="1200" dirty="0">
                <a:sym typeface="Wingdings" panose="05000000000000000000" pitchFamily="2" charset="2"/>
              </a:rPr>
              <a:t>긍정적이나 상승 이미지의 표현보다 부정적이거나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  </a:t>
            </a:r>
            <a:r>
              <a:rPr lang="ko-KR" altLang="en-US" sz="1200" dirty="0">
                <a:sym typeface="Wingdings" panose="05000000000000000000" pitchFamily="2" charset="2"/>
              </a:rPr>
              <a:t>하강 이미지의 표현이 많다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  (</a:t>
            </a:r>
            <a:r>
              <a:rPr lang="ko-KR" altLang="en-US" sz="1200" dirty="0">
                <a:sym typeface="Wingdings" panose="05000000000000000000" pitchFamily="2" charset="2"/>
              </a:rPr>
              <a:t>없어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없는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못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몰라</a:t>
            </a:r>
            <a:r>
              <a:rPr lang="en-US" altLang="ko-KR" sz="1200" dirty="0">
                <a:sym typeface="Wingdings" panose="05000000000000000000" pitchFamily="2" charset="2"/>
              </a:rPr>
              <a:t>, lonely, </a:t>
            </a:r>
            <a:r>
              <a:rPr lang="ko-KR" altLang="en-US" sz="1200" dirty="0">
                <a:sym typeface="Wingdings" panose="05000000000000000000" pitchFamily="2" charset="2"/>
              </a:rPr>
              <a:t>않아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끝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4) ‘</a:t>
            </a:r>
            <a:r>
              <a:rPr lang="ko-KR" altLang="en-US" sz="1200" dirty="0">
                <a:sym typeface="Wingdings" panose="05000000000000000000" pitchFamily="2" charset="2"/>
              </a:rPr>
              <a:t>으르렁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‘Knock’</a:t>
            </a:r>
            <a:r>
              <a:rPr lang="ko-KR" altLang="en-US" sz="1200" dirty="0">
                <a:sym typeface="Wingdings" panose="05000000000000000000" pitchFamily="2" charset="2"/>
              </a:rPr>
              <a:t>을 제외하고는 특별한 의미를 지니지 않은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일반적인 표현들이 많다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즉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음원순위 높은 노래의 가사들은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그 팀의 특징이 드러나는 개성적인 가사보다는 보편적인 가사이다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algn="l"/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 algn="l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음원순위가 비교적 높은 가사들은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나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r>
              <a:rPr lang="ko-KR" altLang="en-US" sz="1200" dirty="0">
                <a:sym typeface="Wingdings" panose="05000000000000000000" pitchFamily="2" charset="2"/>
              </a:rPr>
              <a:t>를 주체로 하여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사랑을 말하는</a:t>
            </a:r>
            <a:r>
              <a:rPr lang="en-US" altLang="ko-KR" sz="1200" dirty="0">
                <a:sym typeface="Wingdings" panose="05000000000000000000" pitchFamily="2" charset="2"/>
              </a:rPr>
              <a:t>＇</a:t>
            </a:r>
            <a:r>
              <a:rPr lang="ko-KR" altLang="en-US" sz="1200" dirty="0">
                <a:sym typeface="Wingdings" panose="05000000000000000000" pitchFamily="2" charset="2"/>
              </a:rPr>
              <a:t>가사가 많은데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풋풋하고 아름다운 사랑노래보다는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이별 후 슬퍼하는 사랑 노래가 많을 것이다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또한 팀의 특징이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드러나는 개성적인 가사보다는 보편적인 가사의 노래들이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l"/>
            <a:r>
              <a:rPr lang="ko-KR" altLang="en-US" sz="1200" dirty="0">
                <a:sym typeface="Wingdings" panose="05000000000000000000" pitchFamily="2" charset="2"/>
              </a:rPr>
              <a:t>음원 측면에서는 인기를 얻은 것을 알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F7B8A8-2849-4ACB-AC93-9B5588E98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1" r="72344" b="10000"/>
          <a:stretch/>
        </p:blipFill>
        <p:spPr>
          <a:xfrm>
            <a:off x="5593977" y="1422491"/>
            <a:ext cx="3989294" cy="5148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FE8118-367E-441C-BFE1-CDA6F3D3A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51" r="72344" b="10139"/>
          <a:stretch/>
        </p:blipFill>
        <p:spPr>
          <a:xfrm>
            <a:off x="6645650" y="1422491"/>
            <a:ext cx="3972938" cy="51158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3D0F02-5D0B-48F1-A4B8-64C6FC4D6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51" r="72422" b="10000"/>
          <a:stretch/>
        </p:blipFill>
        <p:spPr>
          <a:xfrm>
            <a:off x="7834032" y="1449386"/>
            <a:ext cx="3953042" cy="51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이수진</dc:creator>
  <cp:lastModifiedBy>이수진</cp:lastModifiedBy>
  <cp:revision>3</cp:revision>
  <dcterms:created xsi:type="dcterms:W3CDTF">2020-12-20T19:06:17Z</dcterms:created>
  <dcterms:modified xsi:type="dcterms:W3CDTF">2020-12-20T19:22:08Z</dcterms:modified>
</cp:coreProperties>
</file>