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52173-579F-4129-835C-5DB70F03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A1FFD2-3122-47EC-9977-2789E55E3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ABDE1-AFBF-4784-A24A-08B47E7D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C3C58-4BE9-4896-B36B-BC761C56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2EEB-3133-4DD6-9FD8-0EBD3FF9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2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2A346-F0A7-404C-8FDE-3A7E5678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17C7D1-173A-4F09-A5B9-64CB61B0F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ACA5E-CD7E-4F57-9340-5F56C69C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0B7A0-D868-4698-B6FB-1A435C54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738B5-DA71-4495-9F61-540F4C37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1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EB8CBC-CFB5-48D0-A92B-61635AE25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9715E-DC68-427E-98EE-6679BA330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4693C-ABA0-40B6-B63D-F931887D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32EAB-C575-4B2F-AEAC-EDDD453B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5A2F5-900C-49CA-9AC0-6ABE5F1E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4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8565-3A9B-46DE-81B6-67BF1054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F9F17-CDE0-4003-B24E-E7BCC81A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E4610-AD1F-42E0-830C-7760E0EA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5D388-816C-4D00-B617-C1F11DAC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1A208-C01D-4A59-BBC5-DCB59F90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5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60E52-31E9-4AC9-A11F-C1BD9D9A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FB5CF-A26D-4CB4-BFD9-87155CEB7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414CF-2DA6-4658-9C42-B1377661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4C9AD-8ED0-44C2-86B6-2D17D941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662A6-14DC-45EC-9D40-46D46FA2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9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E396-49BD-43FB-96DF-40014FA7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CAF8E-55A8-4875-88F8-6C19F7A9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88991-2386-4CBC-A0F4-9103186C1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C5F12-91C0-4723-8666-FA528287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D4C5E-50B6-457D-B684-E67905B4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33D1A-938F-4B5E-8EE0-2602A964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6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7B4FB-1C4C-4BEF-8B99-E26EBDFA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E55E9-F5A8-4FC3-8A91-3AAA69AF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124FB-16EA-404E-852D-90EF1B01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D580B3-AF5B-4CDC-B97F-491EC416A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80737-80D1-4854-9B7D-462D4C372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CC1100-BA83-4E72-9532-BDB27FC7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93D846-9615-474E-8455-E9A5867C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18A8D7-196F-48B0-AE15-C60411DD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5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BA22F-2CB3-4B63-9FCC-699E9DA6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896C22-BA4C-43AB-BCB4-1FDCCAC0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BEBFD-84E5-4D9E-8D63-3DC20279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614009-753C-429B-929C-69E4228E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20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4EEC3B-BABE-457A-9C9A-8BA413B0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01EBD2-A106-4934-81EC-AC1B3F8C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75378E-89BF-41BF-AD6A-E3370F25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D93A0-E9AB-43D3-AE24-3974DAE7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E8C4B-F1A5-4D7F-AA81-E23675EA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51E7E-6C11-4034-BF91-4D10392B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338AC-F84F-478B-8A03-92F4537A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45E11-D03D-47F7-BB16-AA5E7CFF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01BA3-0C36-4750-A887-DB486B1D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8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4477B-8A83-4221-AE1E-469955E3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F1DD11-0F01-4146-9DE3-7F7649E5D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27149-73D5-4ACF-988C-A5B6C5E8B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062B7-72B9-447F-BD53-095343A4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B973F-22FB-47D2-8B04-75E22194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9F649-5FAF-4140-9B7B-3D9ACA71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1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72CB09-57A6-4F39-B60F-C182B2E1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F9923-A49A-4F54-8BCF-CE6583C53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0EF65-2181-4B90-9876-8DDEFAFA1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2DA8E-1969-4C76-BCC5-B69ACEB1B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79887-CBF3-465D-9BA5-68ECA1B2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8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4464591-E3B4-4128-8C9A-F039F6F8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22" y="360175"/>
            <a:ext cx="10210800" cy="1083143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남녀아이돌</a:t>
            </a:r>
            <a:r>
              <a:rPr lang="ko-KR" altLang="en-US" dirty="0"/>
              <a:t> 노래 가사 특징</a:t>
            </a:r>
            <a:endParaRPr lang="en-US" altLang="ko-KR" dirty="0"/>
          </a:p>
          <a:p>
            <a:pPr algn="l"/>
            <a:r>
              <a:rPr lang="ko-KR" altLang="en-US" sz="1200" dirty="0" err="1"/>
              <a:t>남자아이돌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705</a:t>
            </a:r>
            <a:r>
              <a:rPr lang="ko-KR" altLang="en-US" sz="1200" dirty="0"/>
              <a:t>곡     </a:t>
            </a:r>
            <a:r>
              <a:rPr lang="ko-KR" altLang="en-US" sz="1200" dirty="0" err="1"/>
              <a:t>여자아이돌</a:t>
            </a:r>
            <a:r>
              <a:rPr lang="ko-KR" altLang="en-US" sz="1200" dirty="0"/>
              <a:t> </a:t>
            </a:r>
            <a:r>
              <a:rPr lang="en-US" altLang="ko-KR" sz="1200" dirty="0"/>
              <a:t>: 391</a:t>
            </a:r>
            <a:r>
              <a:rPr lang="ko-KR" altLang="en-US" sz="1200" dirty="0"/>
              <a:t>곡</a:t>
            </a:r>
            <a:endParaRPr lang="en-US" altLang="ko-KR" sz="12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344FD602-4ABF-4F56-B716-9238922CBCB0}"/>
              </a:ext>
            </a:extLst>
          </p:cNvPr>
          <p:cNvSpPr txBox="1">
            <a:spLocks/>
          </p:cNvSpPr>
          <p:nvPr/>
        </p:nvSpPr>
        <p:spPr>
          <a:xfrm>
            <a:off x="424434" y="1423099"/>
            <a:ext cx="2713878" cy="509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/>
              <a:t>남자 아이돌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1. </a:t>
            </a:r>
            <a:r>
              <a:rPr lang="ko-KR" altLang="en-US" sz="1200" dirty="0"/>
              <a:t>너 </a:t>
            </a:r>
            <a:r>
              <a:rPr lang="en-US" altLang="ko-KR" sz="1200" dirty="0"/>
              <a:t>1.339/1.235</a:t>
            </a:r>
          </a:p>
          <a:p>
            <a:pPr algn="l"/>
            <a:r>
              <a:rPr lang="en-US" altLang="ko-KR" sz="1200" dirty="0"/>
              <a:t>2. </a:t>
            </a:r>
            <a:r>
              <a:rPr lang="ko-KR" altLang="en-US" sz="1200" dirty="0"/>
              <a:t>널 </a:t>
            </a:r>
            <a:r>
              <a:rPr lang="en-US" altLang="ko-KR" sz="1200" dirty="0"/>
              <a:t>463 / 345</a:t>
            </a:r>
          </a:p>
          <a:p>
            <a:pPr algn="l"/>
            <a:r>
              <a:rPr lang="en-US" altLang="ko-KR" sz="1200" dirty="0"/>
              <a:t>3. </a:t>
            </a:r>
            <a:r>
              <a:rPr lang="ko-KR" altLang="en-US" sz="1200" dirty="0"/>
              <a:t>사랑 </a:t>
            </a:r>
            <a:r>
              <a:rPr lang="en-US" altLang="ko-KR" sz="1200" dirty="0"/>
              <a:t>421/387</a:t>
            </a:r>
          </a:p>
          <a:p>
            <a:pPr algn="l"/>
            <a:r>
              <a:rPr lang="en-US" altLang="ko-KR" sz="1200" dirty="0"/>
              <a:t>4. </a:t>
            </a:r>
            <a:r>
              <a:rPr lang="ko-KR" altLang="en-US" sz="1200" dirty="0"/>
              <a:t>때 </a:t>
            </a:r>
            <a:r>
              <a:rPr lang="en-US" altLang="ko-KR" sz="1200" dirty="0"/>
              <a:t>223/160</a:t>
            </a:r>
          </a:p>
          <a:p>
            <a:pPr algn="l"/>
            <a:r>
              <a:rPr lang="en-US" altLang="ko-KR" sz="1200" dirty="0"/>
              <a:t>5. </a:t>
            </a:r>
            <a:r>
              <a:rPr lang="ko-KR" altLang="en-US" sz="1200" dirty="0"/>
              <a:t>없는 </a:t>
            </a:r>
            <a:r>
              <a:rPr lang="en-US" altLang="ko-KR" sz="1200" dirty="0"/>
              <a:t>183/109</a:t>
            </a:r>
          </a:p>
          <a:p>
            <a:pPr algn="l"/>
            <a:r>
              <a:rPr lang="en-US" altLang="ko-KR" sz="1200" dirty="0"/>
              <a:t>6. </a:t>
            </a:r>
            <a:r>
              <a:rPr lang="ko-KR" altLang="en-US" sz="1200" dirty="0"/>
              <a:t>꿈 </a:t>
            </a:r>
            <a:r>
              <a:rPr lang="en-US" altLang="ko-KR" sz="1200" dirty="0"/>
              <a:t>174/138</a:t>
            </a:r>
          </a:p>
          <a:p>
            <a:pPr algn="l"/>
            <a:r>
              <a:rPr lang="en-US" altLang="ko-KR" sz="1200" dirty="0"/>
              <a:t>7. </a:t>
            </a:r>
            <a:r>
              <a:rPr lang="ko-KR" altLang="en-US" sz="1200" dirty="0"/>
              <a:t>사람 </a:t>
            </a:r>
            <a:r>
              <a:rPr lang="en-US" altLang="ko-KR" sz="1200" dirty="0"/>
              <a:t>166/096</a:t>
            </a:r>
          </a:p>
          <a:p>
            <a:pPr algn="l"/>
            <a:r>
              <a:rPr lang="en-US" altLang="ko-KR" sz="1200" dirty="0"/>
              <a:t>8. </a:t>
            </a:r>
            <a:r>
              <a:rPr lang="ko-KR" altLang="en-US" sz="1200" dirty="0"/>
              <a:t>모든 </a:t>
            </a:r>
            <a:r>
              <a:rPr lang="en-US" altLang="ko-KR" sz="1200" dirty="0"/>
              <a:t>152/087</a:t>
            </a:r>
          </a:p>
          <a:p>
            <a:pPr algn="l"/>
            <a:r>
              <a:rPr lang="en-US" altLang="ko-KR" sz="1200" dirty="0"/>
              <a:t>9. </a:t>
            </a:r>
            <a:r>
              <a:rPr lang="ko-KR" altLang="en-US" sz="1200" dirty="0"/>
              <a:t>끝 </a:t>
            </a:r>
            <a:r>
              <a:rPr lang="en-US" altLang="ko-KR" sz="1200" dirty="0"/>
              <a:t>147/096</a:t>
            </a:r>
          </a:p>
          <a:p>
            <a:pPr algn="l"/>
            <a:r>
              <a:rPr lang="en-US" altLang="ko-KR" sz="1200" dirty="0"/>
              <a:t>10. </a:t>
            </a:r>
            <a:r>
              <a:rPr lang="ko-KR" altLang="en-US" sz="1200" dirty="0"/>
              <a:t>모두 </a:t>
            </a:r>
            <a:r>
              <a:rPr lang="en-US" altLang="ko-KR" sz="1200" dirty="0"/>
              <a:t>142/096</a:t>
            </a:r>
          </a:p>
          <a:p>
            <a:pPr algn="l"/>
            <a:r>
              <a:rPr lang="en-US" altLang="ko-KR" sz="1200" dirty="0"/>
              <a:t>11. </a:t>
            </a:r>
            <a:r>
              <a:rPr lang="ko-KR" altLang="en-US" sz="1200" dirty="0"/>
              <a:t>우린 </a:t>
            </a:r>
            <a:r>
              <a:rPr lang="en-US" altLang="ko-KR" sz="1200" dirty="0"/>
              <a:t>124/078</a:t>
            </a:r>
          </a:p>
          <a:p>
            <a:pPr algn="l"/>
            <a:r>
              <a:rPr lang="en-US" altLang="ko-KR" sz="1200" dirty="0"/>
              <a:t>12. </a:t>
            </a:r>
            <a:r>
              <a:rPr lang="ko-KR" altLang="en-US" sz="1200" dirty="0"/>
              <a:t>곳 </a:t>
            </a:r>
            <a:r>
              <a:rPr lang="en-US" altLang="ko-KR" sz="1200" dirty="0"/>
              <a:t>122/051</a:t>
            </a:r>
          </a:p>
          <a:p>
            <a:pPr algn="l"/>
            <a:r>
              <a:rPr lang="en-US" altLang="ko-KR" sz="1200" dirty="0"/>
              <a:t>13. Girl 115/036</a:t>
            </a:r>
          </a:p>
          <a:p>
            <a:pPr algn="l"/>
            <a:r>
              <a:rPr lang="en-US" altLang="ko-KR" sz="1200" dirty="0"/>
              <a:t>14. </a:t>
            </a:r>
            <a:r>
              <a:rPr lang="ko-KR" altLang="en-US" sz="1200" dirty="0"/>
              <a:t>기억 </a:t>
            </a:r>
            <a:r>
              <a:rPr lang="en-US" altLang="ko-KR" sz="1200" dirty="0"/>
              <a:t>113/061</a:t>
            </a:r>
          </a:p>
          <a:p>
            <a:pPr algn="l"/>
            <a:r>
              <a:rPr lang="en-US" altLang="ko-KR" sz="1200" dirty="0"/>
              <a:t>15. </a:t>
            </a:r>
            <a:r>
              <a:rPr lang="ko-KR" altLang="en-US" sz="1200" dirty="0"/>
              <a:t>갈 </a:t>
            </a:r>
            <a:r>
              <a:rPr lang="en-US" altLang="ko-KR" sz="1200" dirty="0"/>
              <a:t>111/046</a:t>
            </a:r>
          </a:p>
          <a:p>
            <a:pPr algn="l"/>
            <a:r>
              <a:rPr lang="en-US" altLang="ko-KR" sz="1200" dirty="0"/>
              <a:t>16. </a:t>
            </a:r>
            <a:r>
              <a:rPr lang="ko-KR" altLang="en-US" sz="1200" dirty="0"/>
              <a:t>눈물 </a:t>
            </a:r>
            <a:r>
              <a:rPr lang="en-US" altLang="ko-KR" sz="1200" dirty="0"/>
              <a:t>097/053</a:t>
            </a:r>
          </a:p>
          <a:p>
            <a:pPr algn="l"/>
            <a:endParaRPr lang="en-US" altLang="ko-KR" sz="1200" dirty="0"/>
          </a:p>
          <a:p>
            <a:pPr algn="l"/>
            <a:endParaRPr lang="en-US" altLang="ko-KR" sz="12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9A74440-1D7D-45E0-ACE4-FAD70D033E86}"/>
              </a:ext>
            </a:extLst>
          </p:cNvPr>
          <p:cNvSpPr txBox="1">
            <a:spLocks/>
          </p:cNvSpPr>
          <p:nvPr/>
        </p:nvSpPr>
        <p:spPr>
          <a:xfrm>
            <a:off x="2061753" y="1253859"/>
            <a:ext cx="1837028" cy="5458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/>
              <a:t>여자 아이돌</a:t>
            </a:r>
            <a:r>
              <a:rPr lang="en-US" altLang="ko-KR" sz="1200" dirty="0"/>
              <a:t>)</a:t>
            </a:r>
          </a:p>
          <a:p>
            <a:pPr marL="228600" indent="-228600" algn="l">
              <a:buAutoNum type="arabicPeriod"/>
            </a:pPr>
            <a:r>
              <a:rPr lang="ko-KR" altLang="en-US" sz="1200" dirty="0"/>
              <a:t>날 </a:t>
            </a:r>
            <a:r>
              <a:rPr lang="en-US" altLang="ko-KR" sz="1200" dirty="0"/>
              <a:t>511/641</a:t>
            </a:r>
          </a:p>
          <a:p>
            <a:pPr algn="l"/>
            <a:r>
              <a:rPr lang="en-US" altLang="ko-KR" sz="1200" dirty="0"/>
              <a:t>2. </a:t>
            </a:r>
            <a:r>
              <a:rPr lang="ko-KR" altLang="en-US" sz="1200" dirty="0"/>
              <a:t>맘 </a:t>
            </a:r>
            <a:r>
              <a:rPr lang="en-US" altLang="ko-KR" sz="1200" dirty="0"/>
              <a:t>218/452</a:t>
            </a:r>
          </a:p>
          <a:p>
            <a:pPr algn="l"/>
            <a:r>
              <a:rPr lang="en-US" altLang="ko-KR" sz="1200" dirty="0"/>
              <a:t>3. YOU</a:t>
            </a:r>
            <a:r>
              <a:rPr lang="ko-KR" altLang="en-US" sz="1200" dirty="0"/>
              <a:t> </a:t>
            </a:r>
            <a:r>
              <a:rPr lang="en-US" altLang="ko-KR" sz="1200" dirty="0"/>
              <a:t>319/413</a:t>
            </a:r>
          </a:p>
          <a:p>
            <a:pPr algn="l"/>
            <a:r>
              <a:rPr lang="en-US" altLang="ko-KR" sz="1200" dirty="0"/>
              <a:t>4. </a:t>
            </a:r>
            <a:r>
              <a:rPr lang="ko-KR" altLang="en-US" sz="1200" dirty="0"/>
              <a:t>봐 </a:t>
            </a:r>
            <a:r>
              <a:rPr lang="en-US" altLang="ko-KR" sz="1200" dirty="0"/>
              <a:t>179/353</a:t>
            </a:r>
          </a:p>
          <a:p>
            <a:pPr algn="l"/>
            <a:r>
              <a:rPr lang="en-US" altLang="ko-KR" sz="1200" dirty="0"/>
              <a:t>5. ME</a:t>
            </a:r>
            <a:r>
              <a:rPr lang="ko-KR" altLang="en-US" sz="1200" dirty="0"/>
              <a:t> </a:t>
            </a:r>
            <a:r>
              <a:rPr lang="en-US" altLang="ko-KR" sz="1200" dirty="0"/>
              <a:t>168/283</a:t>
            </a:r>
          </a:p>
          <a:p>
            <a:pPr algn="l"/>
            <a:r>
              <a:rPr lang="en-US" altLang="ko-KR" sz="1200" dirty="0"/>
              <a:t>6. YEAH 124/183</a:t>
            </a:r>
          </a:p>
          <a:p>
            <a:pPr algn="l"/>
            <a:r>
              <a:rPr lang="en-US" altLang="ko-KR" sz="1200" dirty="0"/>
              <a:t>7. LOVE 133/175</a:t>
            </a:r>
          </a:p>
          <a:p>
            <a:pPr algn="l"/>
            <a:r>
              <a:rPr lang="en-US" altLang="ko-KR" sz="1200" dirty="0"/>
              <a:t>8. Ah 047/174</a:t>
            </a:r>
          </a:p>
          <a:p>
            <a:pPr algn="l"/>
            <a:r>
              <a:rPr lang="en-US" altLang="ko-KR" sz="1200" dirty="0"/>
              <a:t>9. LIKE 043/168</a:t>
            </a:r>
          </a:p>
          <a:p>
            <a:pPr algn="l"/>
            <a:r>
              <a:rPr lang="en-US" altLang="ko-KR" sz="1200" dirty="0"/>
              <a:t>10. LA 066/155</a:t>
            </a:r>
          </a:p>
          <a:p>
            <a:pPr algn="l"/>
            <a:r>
              <a:rPr lang="en-US" altLang="ko-KR" sz="1200" dirty="0"/>
              <a:t>11. </a:t>
            </a:r>
            <a:r>
              <a:rPr lang="ko-KR" altLang="en-US" sz="1200" dirty="0"/>
              <a:t>싶어 </a:t>
            </a:r>
            <a:r>
              <a:rPr lang="en-US" altLang="ko-KR" sz="1200" dirty="0"/>
              <a:t>097/152</a:t>
            </a:r>
          </a:p>
          <a:p>
            <a:pPr algn="l"/>
            <a:r>
              <a:rPr lang="en-US" altLang="ko-KR" sz="1200" dirty="0"/>
              <a:t>12. AND 051/140</a:t>
            </a:r>
          </a:p>
          <a:p>
            <a:pPr algn="l"/>
            <a:r>
              <a:rPr lang="en-US" altLang="ko-KR" sz="1200" dirty="0"/>
              <a:t>13. Boy 010/136</a:t>
            </a:r>
          </a:p>
          <a:p>
            <a:pPr algn="l"/>
            <a:r>
              <a:rPr lang="en-US" altLang="ko-KR" sz="1200" dirty="0"/>
              <a:t>14. </a:t>
            </a:r>
            <a:r>
              <a:rPr lang="ko-KR" altLang="en-US" sz="1200" dirty="0"/>
              <a:t>자꾸 </a:t>
            </a:r>
            <a:r>
              <a:rPr lang="en-US" altLang="ko-KR" sz="1200" dirty="0"/>
              <a:t>046/128</a:t>
            </a:r>
          </a:p>
          <a:p>
            <a:pPr algn="l"/>
            <a:r>
              <a:rPr lang="en-US" altLang="ko-KR" sz="1200" dirty="0"/>
              <a:t>15. DON 061/126</a:t>
            </a:r>
          </a:p>
          <a:p>
            <a:pPr algn="l"/>
            <a:r>
              <a:rPr lang="en-US" altLang="ko-KR" sz="1200" dirty="0"/>
              <a:t>16. Is 042/121</a:t>
            </a:r>
          </a:p>
          <a:p>
            <a:pPr algn="l"/>
            <a:r>
              <a:rPr lang="en-US" altLang="ko-KR" sz="1200" dirty="0"/>
              <a:t>17. WANNA 041/114</a:t>
            </a:r>
          </a:p>
          <a:p>
            <a:pPr algn="l"/>
            <a:r>
              <a:rPr lang="en-US" altLang="ko-KR" sz="1200" dirty="0"/>
              <a:t>18. KNOW</a:t>
            </a:r>
            <a:r>
              <a:rPr lang="ko-KR" altLang="en-US" sz="1200" dirty="0"/>
              <a:t> </a:t>
            </a:r>
            <a:r>
              <a:rPr lang="en-US" altLang="ko-KR" sz="1200" dirty="0"/>
              <a:t>059/108</a:t>
            </a:r>
          </a:p>
          <a:p>
            <a:pPr algn="l"/>
            <a:r>
              <a:rPr lang="en-US" altLang="ko-KR" sz="1200" dirty="0"/>
              <a:t>19. </a:t>
            </a:r>
            <a:r>
              <a:rPr lang="ko-KR" altLang="en-US" sz="1200" dirty="0"/>
              <a:t>좋아 </a:t>
            </a:r>
            <a:r>
              <a:rPr lang="en-US" altLang="ko-KR" sz="1200" dirty="0"/>
              <a:t>051/105</a:t>
            </a:r>
          </a:p>
          <a:p>
            <a:pPr algn="l"/>
            <a:r>
              <a:rPr lang="en-US" altLang="ko-KR" sz="1200" dirty="0"/>
              <a:t>20. IN 045/100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844EECE-68CB-4E34-AC3E-1E8975032DBA}"/>
              </a:ext>
            </a:extLst>
          </p:cNvPr>
          <p:cNvSpPr txBox="1">
            <a:spLocks/>
          </p:cNvSpPr>
          <p:nvPr/>
        </p:nvSpPr>
        <p:spPr>
          <a:xfrm>
            <a:off x="4663627" y="1477977"/>
            <a:ext cx="5624449" cy="453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여자 아이돌이 비교적 영어 표현을 많이 사용한다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à"/>
            </a:pP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남자 아이돌은 </a:t>
            </a:r>
            <a:r>
              <a:rPr lang="en-US" altLang="ko-KR" sz="1200" dirty="0">
                <a:sym typeface="Wingdings" panose="05000000000000000000" pitchFamily="2" charset="2"/>
              </a:rPr>
              <a:t>Girl, </a:t>
            </a:r>
            <a:r>
              <a:rPr lang="ko-KR" altLang="en-US" sz="1200" dirty="0">
                <a:sym typeface="Wingdings" panose="05000000000000000000" pitchFamily="2" charset="2"/>
              </a:rPr>
              <a:t>여자 아이돌은 </a:t>
            </a:r>
            <a:r>
              <a:rPr lang="en-US" altLang="ko-KR" sz="1200" dirty="0">
                <a:sym typeface="Wingdings" panose="05000000000000000000" pitchFamily="2" charset="2"/>
              </a:rPr>
              <a:t>Boy </a:t>
            </a:r>
            <a:r>
              <a:rPr lang="ko-KR" altLang="en-US" sz="1200" dirty="0">
                <a:sym typeface="Wingdings" panose="05000000000000000000" pitchFamily="2" charset="2"/>
              </a:rPr>
              <a:t>가 많이 사용되는 것으로 보아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algn="l"/>
            <a:r>
              <a:rPr lang="en-US" altLang="ko-KR" sz="1200" dirty="0"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서로에게 하고 싶은 말을 하거나 상대방을 묘사하는 노래 가사가 많음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 algn="l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남자 아이돌은 </a:t>
            </a: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사랑</a:t>
            </a:r>
            <a:r>
              <a:rPr lang="en-US" altLang="ko-KR" sz="1200" dirty="0">
                <a:sym typeface="Wingdings" panose="05000000000000000000" pitchFamily="2" charset="2"/>
              </a:rPr>
              <a:t>＇</a:t>
            </a:r>
            <a:r>
              <a:rPr lang="ko-KR" altLang="en-US" sz="1200" dirty="0">
                <a:sym typeface="Wingdings" panose="05000000000000000000" pitchFamily="2" charset="2"/>
              </a:rPr>
              <a:t>이란 비교적 직설적인 표현이 많이 들어갔다면 여자 아이돌은 </a:t>
            </a: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사랑</a:t>
            </a:r>
            <a:r>
              <a:rPr lang="en-US" altLang="ko-KR" sz="1200" dirty="0">
                <a:sym typeface="Wingdings" panose="05000000000000000000" pitchFamily="2" charset="2"/>
              </a:rPr>
              <a:t>＇</a:t>
            </a:r>
            <a:r>
              <a:rPr lang="ko-KR" altLang="en-US" sz="1200" dirty="0">
                <a:sym typeface="Wingdings" panose="05000000000000000000" pitchFamily="2" charset="2"/>
              </a:rPr>
              <a:t>대신 </a:t>
            </a:r>
            <a:r>
              <a:rPr lang="en-US" altLang="ko-KR" sz="1200" dirty="0">
                <a:sym typeface="Wingdings" panose="05000000000000000000" pitchFamily="2" charset="2"/>
              </a:rPr>
              <a:t>‘LOVE’,’LIKE’’</a:t>
            </a:r>
            <a:r>
              <a:rPr lang="ko-KR" altLang="en-US" sz="1200" dirty="0">
                <a:sym typeface="Wingdings" panose="05000000000000000000" pitchFamily="2" charset="2"/>
              </a:rPr>
              <a:t>좋아</a:t>
            </a:r>
            <a:r>
              <a:rPr lang="en-US" altLang="ko-KR" sz="1200" dirty="0">
                <a:sym typeface="Wingdings" panose="05000000000000000000" pitchFamily="2" charset="2"/>
              </a:rPr>
              <a:t>’ </a:t>
            </a:r>
            <a:r>
              <a:rPr lang="ko-KR" altLang="en-US" sz="1200" dirty="0">
                <a:sym typeface="Wingdings" panose="05000000000000000000" pitchFamily="2" charset="2"/>
              </a:rPr>
              <a:t>등의 표현이 사용되었다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이를 통해 남자 아이돌은 비교적 적극적으로 사랑을 이야기하고 있다면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여자 아이돌은 그에 비해 사랑에 있어 수줍은 마음을 표현했음을 알 수 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à"/>
            </a:pP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남자 아이돌은 </a:t>
            </a: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없는</a:t>
            </a:r>
            <a:r>
              <a:rPr lang="en-US" altLang="ko-KR" sz="1200" dirty="0">
                <a:sym typeface="Wingdings" panose="05000000000000000000" pitchFamily="2" charset="2"/>
              </a:rPr>
              <a:t>‘’</a:t>
            </a:r>
            <a:r>
              <a:rPr lang="ko-KR" altLang="en-US" sz="1200" dirty="0">
                <a:sym typeface="Wingdings" panose="05000000000000000000" pitchFamily="2" charset="2"/>
              </a:rPr>
              <a:t>때</a:t>
            </a:r>
            <a:r>
              <a:rPr lang="en-US" altLang="ko-KR" sz="1200" dirty="0">
                <a:sym typeface="Wingdings" panose="05000000000000000000" pitchFamily="2" charset="2"/>
              </a:rPr>
              <a:t>＇‘</a:t>
            </a:r>
            <a:r>
              <a:rPr lang="ko-KR" altLang="en-US" sz="1200" dirty="0">
                <a:sym typeface="Wingdings" panose="05000000000000000000" pitchFamily="2" charset="2"/>
              </a:rPr>
              <a:t>끝</a:t>
            </a:r>
            <a:r>
              <a:rPr lang="en-US" altLang="ko-KR" sz="1200" dirty="0">
                <a:sym typeface="Wingdings" panose="05000000000000000000" pitchFamily="2" charset="2"/>
              </a:rPr>
              <a:t>‘’</a:t>
            </a:r>
            <a:r>
              <a:rPr lang="ko-KR" altLang="en-US" sz="1200" dirty="0">
                <a:sym typeface="Wingdings" panose="05000000000000000000" pitchFamily="2" charset="2"/>
              </a:rPr>
              <a:t>기억</a:t>
            </a:r>
            <a:r>
              <a:rPr lang="en-US" altLang="ko-KR" sz="1200" dirty="0">
                <a:sym typeface="Wingdings" panose="05000000000000000000" pitchFamily="2" charset="2"/>
              </a:rPr>
              <a:t>‘’</a:t>
            </a:r>
            <a:r>
              <a:rPr lang="ko-KR" altLang="en-US" sz="1200" dirty="0">
                <a:sym typeface="Wingdings" panose="05000000000000000000" pitchFamily="2" charset="2"/>
              </a:rPr>
              <a:t>눈물</a:t>
            </a:r>
            <a:r>
              <a:rPr lang="en-US" altLang="ko-KR" sz="1200" dirty="0">
                <a:sym typeface="Wingdings" panose="05000000000000000000" pitchFamily="2" charset="2"/>
              </a:rPr>
              <a:t>＇</a:t>
            </a:r>
            <a:r>
              <a:rPr lang="ko-KR" altLang="en-US" sz="1200" dirty="0">
                <a:sym typeface="Wingdings" panose="05000000000000000000" pitchFamily="2" charset="2"/>
              </a:rPr>
              <a:t>등의 상대방과 이별했을 때 그리워하며 추억하는 듯한 표현들이 많이 사용되었다면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여자 아이돌은 맘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싶어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자꾸</a:t>
            </a:r>
            <a:r>
              <a:rPr lang="en-US" altLang="ko-KR" sz="1200" dirty="0">
                <a:sym typeface="Wingdings" panose="05000000000000000000" pitchFamily="2" charset="2"/>
              </a:rPr>
              <a:t>, WANNA, KNOW </a:t>
            </a:r>
            <a:r>
              <a:rPr lang="ko-KR" altLang="en-US" sz="1200" dirty="0">
                <a:sym typeface="Wingdings" panose="05000000000000000000" pitchFamily="2" charset="2"/>
              </a:rPr>
              <a:t>등의 사랑을 알아갈 때 설레는 분위기의 표현들을 많이 사용되었다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즉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남자 아이돌은 이별 후 상대를 그리워하는 노래가 비교적 많다면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여자 아이돌은 이제 막 사랑을 알아가는 설레는 분위기의 노래가 많을 것이다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여자 아이돌은 전체적으로 비교적 긍정적인 표현들이 사용되었고</a:t>
            </a:r>
            <a:r>
              <a:rPr lang="en-US" altLang="ko-KR" sz="1200" dirty="0">
                <a:sym typeface="Wingdings" panose="05000000000000000000" pitchFamily="2" charset="2"/>
              </a:rPr>
              <a:t>, YEAH, Ah, LA,  </a:t>
            </a:r>
            <a:r>
              <a:rPr lang="ko-KR" altLang="en-US" sz="1200" dirty="0">
                <a:sym typeface="Wingdings" panose="05000000000000000000" pitchFamily="2" charset="2"/>
              </a:rPr>
              <a:t>등의 흥을 돋구는 추임새가 많이 사용되었으므로 남자 아이돌 노래에 비해 비교적 노래 분위기가 밝은 것을 알 수 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071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350</Words>
  <Application>Microsoft Office PowerPoint</Application>
  <PresentationFormat>와이드스크린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이수진</dc:creator>
  <cp:lastModifiedBy>이수진</cp:lastModifiedBy>
  <cp:revision>15</cp:revision>
  <dcterms:created xsi:type="dcterms:W3CDTF">2020-12-20T19:06:17Z</dcterms:created>
  <dcterms:modified xsi:type="dcterms:W3CDTF">2020-12-20T21:55:27Z</dcterms:modified>
</cp:coreProperties>
</file>