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나눔바른펜" panose="020B0503000000000000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5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8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2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4B06-8658-4965-83AE-0176E1A2AB56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BADF-4003-4146-A04E-A134747C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98883" y="2064999"/>
            <a:ext cx="5022602" cy="2152218"/>
          </a:xfrm>
        </p:spPr>
        <p:txBody>
          <a:bodyPr>
            <a:normAutofit fontScale="90000"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프로그래밍</a:t>
            </a:r>
            <a:br>
              <a:rPr lang="en-US" altLang="ko-KR" sz="6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6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WEB SITE</a:t>
            </a:r>
            <a:r>
              <a:rPr lang="ko-KR" altLang="en-US" sz="6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039">
            <a:off x="3128638" y="1887776"/>
            <a:ext cx="1277780" cy="1055557"/>
          </a:xfrm>
          <a:prstGeom prst="rect">
            <a:avLst/>
          </a:prstGeom>
        </p:spPr>
      </p:pic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1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9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19576" y="361636"/>
            <a:ext cx="4855366" cy="6023782"/>
            <a:chOff x="7206141" y="529370"/>
            <a:chExt cx="4855366" cy="6023782"/>
          </a:xfrm>
        </p:grpSpPr>
        <p:grpSp>
          <p:nvGrpSpPr>
            <p:cNvPr id="5" name="그룹 4"/>
            <p:cNvGrpSpPr/>
            <p:nvPr/>
          </p:nvGrpSpPr>
          <p:grpSpPr>
            <a:xfrm>
              <a:off x="8072301" y="529370"/>
              <a:ext cx="3236396" cy="6023782"/>
              <a:chOff x="4317085" y="346364"/>
              <a:chExt cx="3673089" cy="6836582"/>
            </a:xfrm>
            <a:solidFill>
              <a:schemeClr val="bg1"/>
            </a:solidFill>
          </p:grpSpPr>
          <p:sp>
            <p:nvSpPr>
              <p:cNvPr id="9" name="직사각형 8"/>
              <p:cNvSpPr/>
              <p:nvPr/>
            </p:nvSpPr>
            <p:spPr>
              <a:xfrm>
                <a:off x="5056909" y="346364"/>
                <a:ext cx="1953491" cy="817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 화면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Login_form.php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4655127" y="1537855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Id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있나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?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순서도: 판단 10"/>
              <p:cNvSpPr/>
              <p:nvPr/>
            </p:nvSpPr>
            <p:spPr>
              <a:xfrm>
                <a:off x="4655127" y="4420469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Pw = $pw?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순서도: 판단 11"/>
              <p:cNvSpPr/>
              <p:nvPr/>
            </p:nvSpPr>
            <p:spPr>
              <a:xfrm>
                <a:off x="4655127" y="3459597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Id = $id?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판단 12"/>
              <p:cNvSpPr/>
              <p:nvPr/>
            </p:nvSpPr>
            <p:spPr>
              <a:xfrm>
                <a:off x="4655127" y="2498726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pw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있나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?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6033654" y="1163782"/>
                <a:ext cx="1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0" idx="2"/>
                <a:endCxn id="13" idx="0"/>
              </p:cNvCxnSpPr>
              <p:nvPr/>
            </p:nvCxnSpPr>
            <p:spPr>
              <a:xfrm>
                <a:off x="6033654" y="2124653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3" idx="2"/>
                <a:endCxn id="12" idx="0"/>
              </p:cNvCxnSpPr>
              <p:nvPr/>
            </p:nvCxnSpPr>
            <p:spPr>
              <a:xfrm>
                <a:off x="6033654" y="3085524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2" idx="2"/>
                <a:endCxn id="11" idx="0"/>
              </p:cNvCxnSpPr>
              <p:nvPr/>
            </p:nvCxnSpPr>
            <p:spPr>
              <a:xfrm>
                <a:off x="6033654" y="4046395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5056605" y="6365528"/>
                <a:ext cx="1953491" cy="817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메인화면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Index.php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연결선: 꺾임 18"/>
              <p:cNvCxnSpPr>
                <a:stCxn id="10" idx="1"/>
                <a:endCxn id="9" idx="1"/>
              </p:cNvCxnSpPr>
              <p:nvPr/>
            </p:nvCxnSpPr>
            <p:spPr>
              <a:xfrm rot="10800000" flipH="1">
                <a:off x="4655127" y="755074"/>
                <a:ext cx="401782" cy="1076181"/>
              </a:xfrm>
              <a:prstGeom prst="bentConnector3">
                <a:avLst>
                  <a:gd name="adj1" fmla="val -56897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/>
              <p:cNvCxnSpPr>
                <a:stCxn id="13" idx="1"/>
                <a:endCxn id="9" idx="1"/>
              </p:cNvCxnSpPr>
              <p:nvPr/>
            </p:nvCxnSpPr>
            <p:spPr>
              <a:xfrm rot="10800000" flipH="1">
                <a:off x="4655127" y="755073"/>
                <a:ext cx="401782" cy="2037052"/>
              </a:xfrm>
              <a:prstGeom prst="bentConnector3">
                <a:avLst>
                  <a:gd name="adj1" fmla="val -150000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/>
              <p:cNvCxnSpPr>
                <a:stCxn id="12" idx="3"/>
                <a:endCxn id="9" idx="3"/>
              </p:cNvCxnSpPr>
              <p:nvPr/>
            </p:nvCxnSpPr>
            <p:spPr>
              <a:xfrm flipH="1" flipV="1">
                <a:off x="7010400" y="755073"/>
                <a:ext cx="401781" cy="2997923"/>
              </a:xfrm>
              <a:prstGeom prst="bentConnector3">
                <a:avLst>
                  <a:gd name="adj1" fmla="val -56897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/>
              <p:cNvCxnSpPr>
                <a:stCxn id="11" idx="3"/>
                <a:endCxn id="9" idx="3"/>
              </p:cNvCxnSpPr>
              <p:nvPr/>
            </p:nvCxnSpPr>
            <p:spPr>
              <a:xfrm flipH="1" flipV="1">
                <a:off x="7010400" y="755073"/>
                <a:ext cx="401781" cy="3958794"/>
              </a:xfrm>
              <a:prstGeom prst="bentConnector3">
                <a:avLst>
                  <a:gd name="adj1" fmla="val -232759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074307" y="2127023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5943" y="1461923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95696" y="3087894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95696" y="4048765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74307" y="4927810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17085" y="2365138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43719" y="3345698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662335" y="4344535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5029200" y="5300665"/>
                <a:ext cx="2008908" cy="7714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 처리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login.php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직선 화살표 연결선 31"/>
              <p:cNvCxnSpPr>
                <a:stCxn id="11" idx="2"/>
                <a:endCxn id="31" idx="0"/>
              </p:cNvCxnSpPr>
              <p:nvPr/>
            </p:nvCxnSpPr>
            <p:spPr>
              <a:xfrm>
                <a:off x="6033654" y="5007266"/>
                <a:ext cx="0" cy="2933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31" idx="4"/>
                <a:endCxn id="18" idx="0"/>
              </p:cNvCxnSpPr>
              <p:nvPr/>
            </p:nvCxnSpPr>
            <p:spPr>
              <a:xfrm flipH="1">
                <a:off x="6033351" y="6072129"/>
                <a:ext cx="303" cy="2933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070270" y="2871965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login.php</a:t>
              </a:r>
              <a:endParaRPr lang="en-US" altLang="ko-KR" sz="1600" dirty="0"/>
            </a:p>
            <a:p>
              <a:r>
                <a:rPr lang="en-US" altLang="ko-KR" sz="1600" dirty="0"/>
                <a:t>$id $pw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06141" y="665906"/>
              <a:ext cx="1294993" cy="380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Window.alert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766514" y="636469"/>
              <a:ext cx="1294993" cy="380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Window.alert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050001" y="1926219"/>
            <a:ext cx="2835452" cy="3217953"/>
            <a:chOff x="5412565" y="1343892"/>
            <a:chExt cx="2835452" cy="3217953"/>
          </a:xfrm>
        </p:grpSpPr>
        <p:sp>
          <p:nvSpPr>
            <p:cNvPr id="35" name="직사각형 34"/>
            <p:cNvSpPr/>
            <p:nvPr/>
          </p:nvSpPr>
          <p:spPr>
            <a:xfrm>
              <a:off x="5763491" y="1343892"/>
              <a:ext cx="2133601" cy="706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로그아웃 버튼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누름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5412565" y="2508390"/>
              <a:ext cx="2835452" cy="8889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$_SESSION[‘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userid</a:t>
              </a:r>
              <a:r>
                <a:rPr lang="en-US" altLang="ko-KR" sz="1400" dirty="0">
                  <a:solidFill>
                    <a:schemeClr val="tx1"/>
                  </a:solidFill>
                </a:rPr>
                <a:t>’]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$_SESSION[‘username’]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63490" y="3855264"/>
              <a:ext cx="2133601" cy="706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Index.php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35" idx="2"/>
              <a:endCxn id="36" idx="0"/>
            </p:cNvCxnSpPr>
            <p:nvPr/>
          </p:nvCxnSpPr>
          <p:spPr>
            <a:xfrm flipH="1">
              <a:off x="6830291" y="2050473"/>
              <a:ext cx="1" cy="457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6" idx="4"/>
              <a:endCxn id="37" idx="0"/>
            </p:cNvCxnSpPr>
            <p:nvPr/>
          </p:nvCxnSpPr>
          <p:spPr>
            <a:xfrm>
              <a:off x="6830291" y="3397347"/>
              <a:ext cx="0" cy="457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02411" y="5042338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</a:t>
            </a:r>
            <a:endParaRPr lang="en-US" altLang="ko-KR" sz="3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플로우차트</a:t>
            </a:r>
            <a:endParaRPr lang="ko-KR" altLang="en-US" sz="3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21160" y="351696"/>
            <a:ext cx="1976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 </a:t>
            </a:r>
            <a:endParaRPr lang="en-US" altLang="ko-KR" sz="3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3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플로우차트</a:t>
            </a:r>
            <a:endParaRPr lang="ko-KR" altLang="en-US" sz="3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6531428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7286" y="0"/>
            <a:ext cx="8450943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정보수정 페이지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member_modify_form.php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2882" y="1325563"/>
            <a:ext cx="6675119" cy="4799466"/>
            <a:chOff x="2638425" y="1390650"/>
            <a:chExt cx="6915150" cy="4972050"/>
          </a:xfrm>
        </p:grpSpPr>
        <p:grpSp>
          <p:nvGrpSpPr>
            <p:cNvPr id="5" name="그룹 4"/>
            <p:cNvGrpSpPr/>
            <p:nvPr/>
          </p:nvGrpSpPr>
          <p:grpSpPr>
            <a:xfrm>
              <a:off x="2638425" y="1390650"/>
              <a:ext cx="6915150" cy="4972050"/>
              <a:chOff x="2638425" y="1390650"/>
              <a:chExt cx="6915150" cy="49720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638425" y="1390650"/>
                <a:ext cx="6915150" cy="4972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638425" y="1390650"/>
                <a:ext cx="6915150" cy="30003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38425" y="2416175"/>
                <a:ext cx="6915150" cy="30003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고양이 종류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먹이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용품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키우는 팁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회원 게시판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905745" y="1414463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로그인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637801" y="1414463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회원가입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019246" y="2952127"/>
              <a:ext cx="5014565" cy="2816593"/>
              <a:chOff x="4005392" y="3243073"/>
              <a:chExt cx="5014565" cy="28165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005392" y="3264696"/>
                <a:ext cx="888385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아이디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05392" y="3610054"/>
                <a:ext cx="1067921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비밀번호 </a:t>
                </a:r>
                <a:r>
                  <a:rPr lang="en-US" altLang="ko-KR" sz="1400" dirty="0"/>
                  <a:t>: </a:t>
                </a:r>
                <a:endParaRPr lang="ko-KR" alt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05392" y="3967067"/>
                <a:ext cx="1426994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5393" y="4331160"/>
                <a:ext cx="708848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이름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05393" y="4682538"/>
                <a:ext cx="708848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성별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05393" y="5032571"/>
                <a:ext cx="708848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주소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05393" y="5382607"/>
                <a:ext cx="888385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연락처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10748" y="5751889"/>
                <a:ext cx="888385" cy="307777"/>
              </a:xfrm>
              <a:prstGeom prst="rect">
                <a:avLst/>
              </a:prstGeom>
              <a:noFill/>
            </p:spPr>
            <p:txBody>
              <a:bodyPr wrap="none" spcCol="36000" rtlCol="0" anchor="t" anchorCtr="0">
                <a:spAutoFit/>
              </a:bodyPr>
              <a:lstStyle/>
              <a:p>
                <a:r>
                  <a:rPr lang="ko-KR" altLang="en-US" sz="1400" dirty="0"/>
                  <a:t>이메일</a:t>
                </a:r>
                <a:r>
                  <a:rPr lang="en-US" altLang="ko-KR" sz="1400" dirty="0"/>
                  <a:t> : </a:t>
                </a:r>
                <a:endParaRPr lang="ko-KR" altLang="en-US" sz="14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487962" y="3642499"/>
                <a:ext cx="1216076" cy="25389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487962" y="4005375"/>
                <a:ext cx="1216076" cy="25389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487961" y="5372310"/>
                <a:ext cx="772785" cy="2731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487961" y="5027258"/>
                <a:ext cx="2339857" cy="23736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487962" y="4365997"/>
                <a:ext cx="1216076" cy="25389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318981" y="5372309"/>
                <a:ext cx="772785" cy="2731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363081" y="5372310"/>
                <a:ext cx="772785" cy="2731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247172" y="5372308"/>
                <a:ext cx="772785" cy="27310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961822" y="5750160"/>
                <a:ext cx="1216076" cy="25389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5487962" y="5750756"/>
                <a:ext cx="1216076" cy="25389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106465" y="5341549"/>
                <a:ext cx="269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-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048666" y="5341549"/>
                <a:ext cx="269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-</a:t>
                </a:r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652432" y="5724831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@</a:t>
                </a:r>
                <a:endParaRPr lang="ko-KR" alt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32386" y="3243073"/>
                <a:ext cx="1095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err="1"/>
                  <a:t>member_id</a:t>
                </a:r>
                <a:endParaRPr lang="ko-KR" alt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419294" y="4640069"/>
                <a:ext cx="782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women</a:t>
                </a:r>
                <a:endParaRPr lang="ko-KR" altLang="en-US" sz="1400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089333" y="5922044"/>
              <a:ext cx="948609" cy="27709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수정하기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376935" y="5913635"/>
              <a:ext cx="948609" cy="27709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화살표: 아래쪽 36"/>
          <p:cNvSpPr/>
          <p:nvPr/>
        </p:nvSpPr>
        <p:spPr>
          <a:xfrm rot="5400000">
            <a:off x="4341028" y="2832247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98593" y="2798102"/>
            <a:ext cx="2449710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아이디와 성별은 수정할 수 없음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화살표: 아래쪽 38"/>
          <p:cNvSpPr/>
          <p:nvPr/>
        </p:nvSpPr>
        <p:spPr>
          <a:xfrm rot="10800000">
            <a:off x="3003315" y="5959024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145957" y="6244735"/>
            <a:ext cx="2553904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member_modify.php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변수전달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6" name="화살표: 아래쪽 75"/>
          <p:cNvSpPr/>
          <p:nvPr/>
        </p:nvSpPr>
        <p:spPr>
          <a:xfrm rot="10800000">
            <a:off x="4359744" y="5970928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155696" y="6244735"/>
            <a:ext cx="2110386" cy="33855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처음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format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되돌려 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15269" y="5692894"/>
            <a:ext cx="2063165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메인화면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main.php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7861563" y="2051843"/>
            <a:ext cx="1570575" cy="447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107" name="타원 106"/>
          <p:cNvSpPr/>
          <p:nvPr/>
        </p:nvSpPr>
        <p:spPr>
          <a:xfrm>
            <a:off x="10232774" y="2036187"/>
            <a:ext cx="1570575" cy="447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8" name="순서도: 판단 107"/>
          <p:cNvSpPr/>
          <p:nvPr/>
        </p:nvSpPr>
        <p:spPr>
          <a:xfrm>
            <a:off x="7684171" y="3580093"/>
            <a:ext cx="1941252" cy="523568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$pw = $</a:t>
            </a:r>
            <a:r>
              <a:rPr lang="en-US" altLang="ko-KR" sz="1050" dirty="0" err="1">
                <a:solidFill>
                  <a:schemeClr val="tx1"/>
                </a:solidFill>
              </a:rPr>
              <a:t>pw_confrim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순서도: 판단 108"/>
          <p:cNvSpPr/>
          <p:nvPr/>
        </p:nvSpPr>
        <p:spPr>
          <a:xfrm>
            <a:off x="7676224" y="2778123"/>
            <a:ext cx="1941252" cy="523568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필수항목 입력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73841" y="1087048"/>
            <a:ext cx="2063166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Member_modify_form.php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5" name="연결선: 꺾임 114"/>
          <p:cNvCxnSpPr>
            <a:stCxn id="110" idx="2"/>
            <a:endCxn id="106" idx="0"/>
          </p:cNvCxnSpPr>
          <p:nvPr/>
        </p:nvCxnSpPr>
        <p:spPr>
          <a:xfrm rot="5400000">
            <a:off x="8982256" y="1228674"/>
            <a:ext cx="487765" cy="11585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/>
          <p:cNvCxnSpPr>
            <a:stCxn id="110" idx="2"/>
            <a:endCxn id="107" idx="0"/>
          </p:cNvCxnSpPr>
          <p:nvPr/>
        </p:nvCxnSpPr>
        <p:spPr>
          <a:xfrm rot="16200000" flipH="1">
            <a:off x="10175689" y="1193813"/>
            <a:ext cx="472109" cy="1212638"/>
          </a:xfrm>
          <a:prstGeom prst="bentConnector3">
            <a:avLst>
              <a:gd name="adj1" fmla="val 520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06" idx="4"/>
            <a:endCxn id="109" idx="0"/>
          </p:cNvCxnSpPr>
          <p:nvPr/>
        </p:nvCxnSpPr>
        <p:spPr>
          <a:xfrm flipH="1">
            <a:off x="8646850" y="2499721"/>
            <a:ext cx="1" cy="27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09" idx="2"/>
            <a:endCxn id="108" idx="0"/>
          </p:cNvCxnSpPr>
          <p:nvPr/>
        </p:nvCxnSpPr>
        <p:spPr>
          <a:xfrm>
            <a:off x="8646850" y="3301691"/>
            <a:ext cx="7947" cy="27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08" idx="2"/>
            <a:endCxn id="94" idx="0"/>
          </p:cNvCxnSpPr>
          <p:nvPr/>
        </p:nvCxnSpPr>
        <p:spPr>
          <a:xfrm flipH="1">
            <a:off x="8646852" y="4103661"/>
            <a:ext cx="7945" cy="1589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710974" y="325622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577167" y="12800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33" name="연결선: 꺾임 132"/>
          <p:cNvCxnSpPr>
            <a:stCxn id="109" idx="1"/>
            <a:endCxn id="110" idx="1"/>
          </p:cNvCxnSpPr>
          <p:nvPr/>
        </p:nvCxnSpPr>
        <p:spPr>
          <a:xfrm rot="10800000" flipH="1">
            <a:off x="7676223" y="1325563"/>
            <a:ext cx="1097617" cy="1714344"/>
          </a:xfrm>
          <a:prstGeom prst="bentConnector3">
            <a:avLst>
              <a:gd name="adj1" fmla="val -11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/>
          <p:cNvCxnSpPr>
            <a:stCxn id="108" idx="1"/>
            <a:endCxn id="110" idx="1"/>
          </p:cNvCxnSpPr>
          <p:nvPr/>
        </p:nvCxnSpPr>
        <p:spPr>
          <a:xfrm rot="10800000" flipH="1">
            <a:off x="7684171" y="1325563"/>
            <a:ext cx="1089670" cy="2516314"/>
          </a:xfrm>
          <a:prstGeom prst="bentConnector3">
            <a:avLst>
              <a:gd name="adj1" fmla="val -26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451793" y="338711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8710974" y="52641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705374" y="4259554"/>
            <a:ext cx="17508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Member_modify</a:t>
            </a:r>
            <a:endParaRPr lang="en-US" altLang="ko-KR" sz="1200" dirty="0"/>
          </a:p>
          <a:p>
            <a:r>
              <a:rPr lang="en-US" altLang="ko-KR" sz="1200" dirty="0"/>
              <a:t>$pw</a:t>
            </a:r>
            <a:r>
              <a:rPr lang="ko-KR" altLang="en-US" sz="1200" dirty="0"/>
              <a:t> </a:t>
            </a:r>
            <a:r>
              <a:rPr lang="en-US" altLang="ko-KR" sz="1200" dirty="0"/>
              <a:t>$name</a:t>
            </a:r>
          </a:p>
          <a:p>
            <a:r>
              <a:rPr lang="en-US" altLang="ko-KR" sz="1200" dirty="0"/>
              <a:t>$address</a:t>
            </a:r>
          </a:p>
          <a:p>
            <a:r>
              <a:rPr lang="en-US" altLang="ko-KR" sz="1200" dirty="0"/>
              <a:t>$</a:t>
            </a:r>
            <a:r>
              <a:rPr lang="en-US" altLang="ko-KR" sz="1200" dirty="0" err="1"/>
              <a:t>ph</a:t>
            </a:r>
            <a:r>
              <a:rPr lang="en-US" altLang="ko-KR" sz="1200" dirty="0"/>
              <a:t> $</a:t>
            </a:r>
            <a:r>
              <a:rPr lang="en-US" altLang="ko-KR" sz="1200" dirty="0" err="1"/>
              <a:t>ph_agency</a:t>
            </a:r>
            <a:endParaRPr lang="en-US" altLang="ko-KR" sz="1200" dirty="0"/>
          </a:p>
          <a:p>
            <a:r>
              <a:rPr lang="en-US" altLang="ko-KR" sz="1200" dirty="0"/>
              <a:t>$email $</a:t>
            </a:r>
            <a:r>
              <a:rPr lang="en-US" altLang="ko-KR" sz="1200" dirty="0" err="1"/>
              <a:t>email_domain</a:t>
            </a:r>
            <a:endParaRPr lang="en-US" altLang="ko-KR" sz="1200" dirty="0"/>
          </a:p>
        </p:txBody>
      </p:sp>
      <p:sp>
        <p:nvSpPr>
          <p:cNvPr id="141" name="직사각형 140"/>
          <p:cNvSpPr/>
          <p:nvPr/>
        </p:nvSpPr>
        <p:spPr>
          <a:xfrm>
            <a:off x="9986454" y="2741564"/>
            <a:ext cx="2063166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회원정보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Member_modify_form.php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7" idx="4"/>
            <a:endCxn id="141" idx="0"/>
          </p:cNvCxnSpPr>
          <p:nvPr/>
        </p:nvCxnSpPr>
        <p:spPr>
          <a:xfrm flipH="1">
            <a:off x="11018037" y="2484065"/>
            <a:ext cx="25" cy="25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5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/>
          <a:stretch/>
        </p:blipFill>
        <p:spPr>
          <a:xfrm>
            <a:off x="246746" y="1832447"/>
            <a:ext cx="7339512" cy="43216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480" y="-813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목록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list_board.php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7533" y="3193949"/>
            <a:ext cx="2692243" cy="307777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검색 유형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/ 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작성자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말머리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210" y="6000254"/>
            <a:ext cx="1870073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누르면 각 페이지로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0159" y="2926049"/>
            <a:ext cx="1425902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list_writing.php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-&gt;mode=search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124" y="942844"/>
            <a:ext cx="2866058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회원게시판 메뉴를 누르면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List_writing.php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화면이 넘어간다</a:t>
            </a:r>
          </a:p>
        </p:txBody>
      </p:sp>
      <p:sp>
        <p:nvSpPr>
          <p:cNvPr id="11" name="화살표: 아래쪽 10"/>
          <p:cNvSpPr/>
          <p:nvPr/>
        </p:nvSpPr>
        <p:spPr>
          <a:xfrm>
            <a:off x="1830404" y="4027489"/>
            <a:ext cx="295205" cy="459493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/>
          <p:cNvSpPr/>
          <p:nvPr/>
        </p:nvSpPr>
        <p:spPr>
          <a:xfrm>
            <a:off x="5140843" y="3591826"/>
            <a:ext cx="333264" cy="224797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/>
          <p:cNvSpPr/>
          <p:nvPr/>
        </p:nvSpPr>
        <p:spPr>
          <a:xfrm>
            <a:off x="6666898" y="3552834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/>
          <p:cNvSpPr/>
          <p:nvPr/>
        </p:nvSpPr>
        <p:spPr>
          <a:xfrm rot="10800000">
            <a:off x="3079767" y="5721974"/>
            <a:ext cx="333264" cy="224797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579365" y="5887247"/>
            <a:ext cx="2418739" cy="868629"/>
            <a:chOff x="6665109" y="6269084"/>
            <a:chExt cx="2484247" cy="892154"/>
          </a:xfrm>
        </p:grpSpPr>
        <p:sp>
          <p:nvSpPr>
            <p:cNvPr id="7" name="TextBox 6"/>
            <p:cNvSpPr txBox="1"/>
            <p:nvPr/>
          </p:nvSpPr>
          <p:spPr>
            <a:xfrm>
              <a:off x="6665109" y="6560625"/>
              <a:ext cx="2484247" cy="600613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로그인을 한 사용자에게만 보임</a:t>
              </a:r>
              <a:endPara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r>
                <a:rPr lang="ko-KR" altLang="en-US" sz="16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누르면</a:t>
              </a:r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1600" dirty="0" err="1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Write_form.php</a:t>
              </a:r>
              <a:r>
                <a:rPr lang="ko-KR" altLang="en-US" sz="16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 이동</a:t>
              </a:r>
            </a:p>
          </p:txBody>
        </p:sp>
        <p:sp>
          <p:nvSpPr>
            <p:cNvPr id="15" name="화살표: 아래쪽 14"/>
            <p:cNvSpPr/>
            <p:nvPr/>
          </p:nvSpPr>
          <p:spPr>
            <a:xfrm rot="10800000">
              <a:off x="8606028" y="6269084"/>
              <a:ext cx="342290" cy="230885"/>
            </a:xfrm>
            <a:prstGeom prst="downArrow">
              <a:avLst>
                <a:gd name="adj1" fmla="val 50000"/>
                <a:gd name="adj2" fmla="val 702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04852" y="2836206"/>
            <a:ext cx="2033643" cy="1077218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제목을 누르면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nubmer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page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view_writing.php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Get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방식으로 전달</a:t>
            </a:r>
          </a:p>
        </p:txBody>
      </p:sp>
      <p:sp>
        <p:nvSpPr>
          <p:cNvPr id="18" name="화살표: 아래쪽 17"/>
          <p:cNvSpPr/>
          <p:nvPr/>
        </p:nvSpPr>
        <p:spPr>
          <a:xfrm>
            <a:off x="6601058" y="1594618"/>
            <a:ext cx="333264" cy="224797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044124" y="1942960"/>
            <a:ext cx="1627993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list_board.php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83348" y="3090707"/>
            <a:ext cx="1370619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게시글 제목 클릭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783348" y="5107176"/>
            <a:ext cx="1370619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view_writing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4"/>
            <a:endCxn id="38" idx="0"/>
          </p:cNvCxnSpPr>
          <p:nvPr/>
        </p:nvCxnSpPr>
        <p:spPr>
          <a:xfrm>
            <a:off x="8468658" y="3591628"/>
            <a:ext cx="0" cy="151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94465" y="3920032"/>
            <a:ext cx="826160" cy="227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</a:t>
            </a:r>
            <a:r>
              <a:rPr lang="en-US" altLang="ko-KR" sz="1200" dirty="0"/>
              <a:t>=$</a:t>
            </a:r>
            <a:r>
              <a:rPr lang="en-US" altLang="ko-KR" sz="1200" dirty="0" err="1"/>
              <a:t>num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994465" y="4248564"/>
            <a:ext cx="877901" cy="227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page=$page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9192814" y="3075519"/>
            <a:ext cx="1330611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Write</a:t>
            </a:r>
            <a:r>
              <a:rPr lang="ko-KR" altLang="en-US" sz="1100" dirty="0">
                <a:solidFill>
                  <a:schemeClr val="tx1"/>
                </a:solidFill>
              </a:rPr>
              <a:t>버튼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292927" y="5107176"/>
            <a:ext cx="1130383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Write_form.php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36" idx="2"/>
            <a:endCxn id="42" idx="0"/>
          </p:cNvCxnSpPr>
          <p:nvPr/>
        </p:nvCxnSpPr>
        <p:spPr>
          <a:xfrm flipH="1">
            <a:off x="9858120" y="2451234"/>
            <a:ext cx="1" cy="62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2" idx="4"/>
            <a:endCxn id="43" idx="0"/>
          </p:cNvCxnSpPr>
          <p:nvPr/>
        </p:nvCxnSpPr>
        <p:spPr>
          <a:xfrm flipH="1">
            <a:off x="9858119" y="3576440"/>
            <a:ext cx="1" cy="153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0634661" y="3090708"/>
            <a:ext cx="1162656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search</a:t>
            </a:r>
            <a:r>
              <a:rPr lang="ko-KR" altLang="en-US" sz="1200" dirty="0">
                <a:solidFill>
                  <a:schemeClr val="tx1"/>
                </a:solidFill>
              </a:rPr>
              <a:t>버튼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662527" y="5107176"/>
            <a:ext cx="1106924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Write_form.php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46" idx="4"/>
            <a:endCxn id="47" idx="0"/>
          </p:cNvCxnSpPr>
          <p:nvPr/>
        </p:nvCxnSpPr>
        <p:spPr>
          <a:xfrm>
            <a:off x="11215989" y="3591629"/>
            <a:ext cx="0" cy="151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205189" y="438614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Document.write_form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search.value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05189" y="3901176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Document.write_form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search_type.value</a:t>
            </a:r>
            <a:endParaRPr lang="ko-KR" altLang="en-US" sz="1200" dirty="0"/>
          </a:p>
        </p:txBody>
      </p:sp>
      <p:cxnSp>
        <p:nvCxnSpPr>
          <p:cNvPr id="51" name="연결선: 꺾임 50"/>
          <p:cNvCxnSpPr>
            <a:stCxn id="36" idx="2"/>
            <a:endCxn id="37" idx="0"/>
          </p:cNvCxnSpPr>
          <p:nvPr/>
        </p:nvCxnSpPr>
        <p:spPr>
          <a:xfrm rot="5400000">
            <a:off x="8843654" y="2076239"/>
            <a:ext cx="639473" cy="1389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/>
          <p:cNvCxnSpPr>
            <a:stCxn id="36" idx="2"/>
            <a:endCxn id="46" idx="0"/>
          </p:cNvCxnSpPr>
          <p:nvPr/>
        </p:nvCxnSpPr>
        <p:spPr>
          <a:xfrm rot="16200000" flipH="1">
            <a:off x="10217318" y="2092037"/>
            <a:ext cx="639474" cy="13578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4" y="1244528"/>
            <a:ext cx="7580086" cy="52113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0" y="160351"/>
            <a:ext cx="6726382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글 작성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write_form.php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831936" y="5783103"/>
            <a:ext cx="2640060" cy="600164"/>
            <a:chOff x="6710912" y="5453585"/>
            <a:chExt cx="2640060" cy="600164"/>
          </a:xfrm>
        </p:grpSpPr>
        <p:sp>
          <p:nvSpPr>
            <p:cNvPr id="19" name="TextBox 18"/>
            <p:cNvSpPr txBox="1"/>
            <p:nvPr/>
          </p:nvSpPr>
          <p:spPr>
            <a:xfrm>
              <a:off x="6710912" y="5453585"/>
              <a:ext cx="2310248" cy="600164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50000"/>
                    </a:schemeClr>
                  </a:solidFill>
                </a:rPr>
                <a:t>누르면 </a:t>
              </a:r>
              <a:r>
                <a:rPr lang="en-US" altLang="ko-KR" sz="1100" dirty="0" err="1">
                  <a:solidFill>
                    <a:schemeClr val="accent2">
                      <a:lumMod val="50000"/>
                    </a:schemeClr>
                  </a:solidFill>
                </a:rPr>
                <a:t>insert_content.php</a:t>
              </a:r>
              <a:r>
                <a:rPr lang="ko-KR" altLang="en-US" sz="1100" dirty="0">
                  <a:solidFill>
                    <a:schemeClr val="accent2">
                      <a:lumMod val="50000"/>
                    </a:schemeClr>
                  </a:solidFill>
                </a:rPr>
                <a:t>를 통해</a:t>
              </a:r>
              <a:endParaRPr lang="en-US" altLang="ko-KR" sz="11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accent2">
                      <a:lumMod val="50000"/>
                    </a:schemeClr>
                  </a:solidFill>
                </a:rPr>
                <a:t>Db</a:t>
              </a:r>
              <a:r>
                <a:rPr lang="ko-KR" altLang="en-US" sz="1100" dirty="0">
                  <a:solidFill>
                    <a:schemeClr val="accent2">
                      <a:lumMod val="50000"/>
                    </a:schemeClr>
                  </a:solidFill>
                </a:rPr>
                <a:t>에 저장하고</a:t>
              </a:r>
              <a:endParaRPr lang="en-US" altLang="ko-KR" sz="11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altLang="ko-KR" sz="1100" dirty="0" err="1">
                  <a:solidFill>
                    <a:schemeClr val="accent2">
                      <a:lumMod val="50000"/>
                    </a:schemeClr>
                  </a:solidFill>
                </a:rPr>
                <a:t>list_board.php</a:t>
              </a:r>
              <a:r>
                <a:rPr lang="ko-KR" altLang="en-US" sz="1100" dirty="0">
                  <a:solidFill>
                    <a:schemeClr val="accent2">
                      <a:lumMod val="50000"/>
                    </a:schemeClr>
                  </a:solidFill>
                </a:rPr>
                <a:t>로 돌아간다</a:t>
              </a:r>
            </a:p>
          </p:txBody>
        </p:sp>
        <p:sp>
          <p:nvSpPr>
            <p:cNvPr id="20" name="화살표: 아래쪽 19"/>
            <p:cNvSpPr/>
            <p:nvPr/>
          </p:nvSpPr>
          <p:spPr>
            <a:xfrm rot="16200000">
              <a:off x="9064385" y="5752847"/>
              <a:ext cx="342290" cy="230885"/>
            </a:xfrm>
            <a:prstGeom prst="downArrow">
              <a:avLst>
                <a:gd name="adj1" fmla="val 50000"/>
                <a:gd name="adj2" fmla="val 7023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98472" y="4253346"/>
            <a:ext cx="1053494" cy="26161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</a:rPr>
              <a:t>Textarea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</a:rPr>
              <a:t>사용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5537" y="6107343"/>
            <a:ext cx="1116011" cy="26161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chemeClr val="accent2">
                    <a:lumMod val="50000"/>
                  </a:schemeClr>
                </a:solidFill>
              </a:rPr>
              <a:t>List_board.php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화살표: 아래쪽 26"/>
          <p:cNvSpPr/>
          <p:nvPr/>
        </p:nvSpPr>
        <p:spPr>
          <a:xfrm rot="5400000">
            <a:off x="8446161" y="6111393"/>
            <a:ext cx="342290" cy="230885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518886" y="391886"/>
            <a:ext cx="6273800" cy="921430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 작성 </a:t>
            </a:r>
            <a:r>
              <a:rPr lang="ko-KR" altLang="en-US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플로우차트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7339" y="1702889"/>
            <a:ext cx="1981200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Write_form.php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965732" y="2890705"/>
            <a:ext cx="2092037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Save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034681" y="2251734"/>
            <a:ext cx="2161310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Insert_content.php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endCxn id="39" idx="0"/>
          </p:cNvCxnSpPr>
          <p:nvPr/>
        </p:nvCxnSpPr>
        <p:spPr>
          <a:xfrm>
            <a:off x="4006934" y="2321437"/>
            <a:ext cx="4817" cy="56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4521" y="1313316"/>
            <a:ext cx="80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$subject</a:t>
            </a:r>
          </a:p>
          <a:p>
            <a:r>
              <a:rPr lang="en-US" altLang="ko-KR" sz="1200" dirty="0"/>
              <a:t>$content</a:t>
            </a:r>
          </a:p>
          <a:p>
            <a:r>
              <a:rPr lang="en-US" altLang="ko-KR" sz="1200" dirty="0"/>
              <a:t>$</a:t>
            </a:r>
            <a:r>
              <a:rPr lang="en-US" altLang="ko-KR" sz="1200" dirty="0" err="1"/>
              <a:t>userid</a:t>
            </a:r>
            <a:endParaRPr lang="en-US" altLang="ko-KR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6060286" y="5051943"/>
            <a:ext cx="2161310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list_board.php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0" idx="2"/>
            <a:endCxn id="60" idx="0"/>
          </p:cNvCxnSpPr>
          <p:nvPr/>
        </p:nvCxnSpPr>
        <p:spPr>
          <a:xfrm flipH="1">
            <a:off x="7113233" y="2870282"/>
            <a:ext cx="2103" cy="22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판단 46"/>
          <p:cNvSpPr/>
          <p:nvPr/>
        </p:nvSpPr>
        <p:spPr>
          <a:xfrm>
            <a:off x="2948413" y="4123140"/>
            <a:ext cx="2126673" cy="5403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제목이 있나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순서도: 판단 47"/>
          <p:cNvSpPr/>
          <p:nvPr/>
        </p:nvSpPr>
        <p:spPr>
          <a:xfrm>
            <a:off x="2948413" y="4954010"/>
            <a:ext cx="2126673" cy="5403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내용이 있나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39" idx="4"/>
            <a:endCxn id="47" idx="0"/>
          </p:cNvCxnSpPr>
          <p:nvPr/>
        </p:nvCxnSpPr>
        <p:spPr>
          <a:xfrm flipH="1">
            <a:off x="4011750" y="3500305"/>
            <a:ext cx="1" cy="622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7" idx="2"/>
            <a:endCxn id="48" idx="0"/>
          </p:cNvCxnSpPr>
          <p:nvPr/>
        </p:nvCxnSpPr>
        <p:spPr>
          <a:xfrm>
            <a:off x="4011750" y="4663467"/>
            <a:ext cx="0" cy="29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/>
          <p:cNvCxnSpPr>
            <a:stCxn id="48" idx="2"/>
            <a:endCxn id="40" idx="0"/>
          </p:cNvCxnSpPr>
          <p:nvPr/>
        </p:nvCxnSpPr>
        <p:spPr>
          <a:xfrm rot="5400000" flipH="1" flipV="1">
            <a:off x="3942241" y="2321243"/>
            <a:ext cx="3242603" cy="3103586"/>
          </a:xfrm>
          <a:prstGeom prst="bentConnector5">
            <a:avLst>
              <a:gd name="adj1" fmla="val -7050"/>
              <a:gd name="adj2" fmla="val 49721"/>
              <a:gd name="adj3" fmla="val 1070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27411" y="37921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71653" y="46639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8570" y="54150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56" name="연결선: 꺾임 55"/>
          <p:cNvCxnSpPr>
            <a:stCxn id="47" idx="1"/>
            <a:endCxn id="38" idx="1"/>
          </p:cNvCxnSpPr>
          <p:nvPr/>
        </p:nvCxnSpPr>
        <p:spPr>
          <a:xfrm rot="10800000" flipH="1">
            <a:off x="2948413" y="2012164"/>
            <a:ext cx="98926" cy="2381141"/>
          </a:xfrm>
          <a:prstGeom prst="bentConnector3">
            <a:avLst>
              <a:gd name="adj1" fmla="val -231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/>
          <p:cNvCxnSpPr>
            <a:stCxn id="48" idx="1"/>
            <a:endCxn id="38" idx="1"/>
          </p:cNvCxnSpPr>
          <p:nvPr/>
        </p:nvCxnSpPr>
        <p:spPr>
          <a:xfrm rot="10800000" flipH="1">
            <a:off x="2948413" y="2012164"/>
            <a:ext cx="98926" cy="3212011"/>
          </a:xfrm>
          <a:prstGeom prst="bentConnector3">
            <a:avLst>
              <a:gd name="adj1" fmla="val -231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86343" y="164236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21596" y="2413526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$</a:t>
            </a:r>
            <a:r>
              <a:rPr lang="en-US" altLang="ko-KR" sz="1100" dirty="0" err="1"/>
              <a:t>register_day</a:t>
            </a:r>
            <a:endParaRPr lang="ko-KR" altLang="en-US" sz="1100" dirty="0"/>
          </a:p>
        </p:txBody>
      </p:sp>
      <p:sp>
        <p:nvSpPr>
          <p:cNvPr id="60" name="순서도: 판단 59"/>
          <p:cNvSpPr/>
          <p:nvPr/>
        </p:nvSpPr>
        <p:spPr>
          <a:xfrm>
            <a:off x="6004869" y="3094123"/>
            <a:ext cx="2216727" cy="56823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If(mode==“modify”)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95991" y="3819676"/>
            <a:ext cx="2161310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list_board.php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연결선: 꺾임 61"/>
          <p:cNvCxnSpPr>
            <a:stCxn id="60" idx="3"/>
            <a:endCxn id="61" idx="0"/>
          </p:cNvCxnSpPr>
          <p:nvPr/>
        </p:nvCxnSpPr>
        <p:spPr>
          <a:xfrm>
            <a:off x="8221596" y="3378239"/>
            <a:ext cx="1055050" cy="4414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/>
          <p:cNvCxnSpPr>
            <a:stCxn id="61" idx="2"/>
          </p:cNvCxnSpPr>
          <p:nvPr/>
        </p:nvCxnSpPr>
        <p:spPr>
          <a:xfrm rot="5400000">
            <a:off x="8274823" y="4359393"/>
            <a:ext cx="922993" cy="1080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0" idx="2"/>
            <a:endCxn id="44" idx="0"/>
          </p:cNvCxnSpPr>
          <p:nvPr/>
        </p:nvCxnSpPr>
        <p:spPr>
          <a:xfrm>
            <a:off x="7113233" y="3662355"/>
            <a:ext cx="27708" cy="1389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362560" y="300048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287858" y="4091408"/>
            <a:ext cx="79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15756" y="3429681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sql</a:t>
            </a:r>
            <a:r>
              <a:rPr lang="en-US" altLang="ko-KR" sz="1600" dirty="0"/>
              <a:t>-&gt; update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6516628" y="450898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en-US" altLang="ko-KR" dirty="0"/>
              <a:t>-&gt;insert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468820" y="2928958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</a:t>
            </a:r>
            <a:r>
              <a:rPr lang="en-US" altLang="ko-KR" sz="1200" dirty="0"/>
              <a:t>=$</a:t>
            </a:r>
            <a:r>
              <a:rPr lang="en-US" altLang="ko-KR" sz="1200" dirty="0" err="1"/>
              <a:t>num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468820" y="3109601"/>
            <a:ext cx="1068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page=$page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964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886" y="391886"/>
            <a:ext cx="5954486" cy="92143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 보기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view_writing.php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6" y="1676399"/>
            <a:ext cx="6277033" cy="4064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2304" y="1900813"/>
            <a:ext cx="1475987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게시글을 보거나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새로고침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하면 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+1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화살표: 아래쪽 7"/>
          <p:cNvSpPr/>
          <p:nvPr/>
        </p:nvSpPr>
        <p:spPr>
          <a:xfrm>
            <a:off x="5129043" y="2527598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71900" y="4748309"/>
            <a:ext cx="1842824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List_board.php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화살표: 아래쪽 9"/>
          <p:cNvSpPr/>
          <p:nvPr/>
        </p:nvSpPr>
        <p:spPr>
          <a:xfrm>
            <a:off x="4526679" y="5111392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31299" y="5857535"/>
            <a:ext cx="2195487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Delete_writing.php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화살표: 아래쪽 11"/>
          <p:cNvSpPr/>
          <p:nvPr/>
        </p:nvSpPr>
        <p:spPr>
          <a:xfrm rot="10800000">
            <a:off x="4920845" y="5613485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26432" y="5348011"/>
            <a:ext cx="2213427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Modify_writing.php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화살표: 아래쪽 13"/>
          <p:cNvSpPr/>
          <p:nvPr/>
        </p:nvSpPr>
        <p:spPr>
          <a:xfrm rot="5400000">
            <a:off x="5745983" y="5402245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0414" y="3895466"/>
            <a:ext cx="889546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$context</a:t>
            </a:r>
          </a:p>
        </p:txBody>
      </p:sp>
      <p:sp>
        <p:nvSpPr>
          <p:cNvPr id="17" name="화살표: 아래쪽 16"/>
          <p:cNvSpPr/>
          <p:nvPr/>
        </p:nvSpPr>
        <p:spPr>
          <a:xfrm rot="10800000">
            <a:off x="1138554" y="3646139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57957" y="3476862"/>
            <a:ext cx="455767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$id</a:t>
            </a:r>
          </a:p>
        </p:txBody>
      </p:sp>
      <p:sp>
        <p:nvSpPr>
          <p:cNvPr id="19" name="화살표: 아래쪽 18"/>
          <p:cNvSpPr/>
          <p:nvPr/>
        </p:nvSpPr>
        <p:spPr>
          <a:xfrm rot="10800000">
            <a:off x="2219209" y="3227535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61720" y="2189044"/>
            <a:ext cx="948812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$subject</a:t>
            </a:r>
          </a:p>
        </p:txBody>
      </p:sp>
      <p:sp>
        <p:nvSpPr>
          <p:cNvPr id="21" name="화살표: 아래쪽 20"/>
          <p:cNvSpPr/>
          <p:nvPr/>
        </p:nvSpPr>
        <p:spPr>
          <a:xfrm>
            <a:off x="1869493" y="2535502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96888" y="1357620"/>
            <a:ext cx="1627993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View_writing.php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336112" y="2505367"/>
            <a:ext cx="1370619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클릭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36112" y="4521836"/>
            <a:ext cx="1370619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view_writing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4"/>
            <a:endCxn id="24" idx="0"/>
          </p:cNvCxnSpPr>
          <p:nvPr/>
        </p:nvCxnSpPr>
        <p:spPr>
          <a:xfrm>
            <a:off x="8021422" y="3006288"/>
            <a:ext cx="0" cy="1515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56839" y="3642660"/>
            <a:ext cx="826160" cy="227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</a:t>
            </a:r>
            <a:r>
              <a:rPr lang="en-US" altLang="ko-KR" sz="1200" dirty="0"/>
              <a:t>=$</a:t>
            </a:r>
            <a:r>
              <a:rPr lang="en-US" altLang="ko-KR" sz="1200" dirty="0" err="1"/>
              <a:t>num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547229" y="3663224"/>
            <a:ext cx="877901" cy="227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page=$page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8745578" y="2490179"/>
            <a:ext cx="1330611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Delete</a:t>
            </a:r>
            <a:r>
              <a:rPr lang="ko-KR" altLang="en-US" sz="11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845691" y="4521836"/>
            <a:ext cx="1130383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Write_form.php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2" idx="2"/>
            <a:endCxn id="28" idx="0"/>
          </p:cNvCxnSpPr>
          <p:nvPr/>
        </p:nvCxnSpPr>
        <p:spPr>
          <a:xfrm flipH="1">
            <a:off x="9410884" y="1865894"/>
            <a:ext cx="1" cy="624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4"/>
            <a:endCxn id="29" idx="0"/>
          </p:cNvCxnSpPr>
          <p:nvPr/>
        </p:nvCxnSpPr>
        <p:spPr>
          <a:xfrm flipH="1">
            <a:off x="9410883" y="2991100"/>
            <a:ext cx="1" cy="153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187425" y="2505368"/>
            <a:ext cx="1162656" cy="5009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Modify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215291" y="4521836"/>
            <a:ext cx="1106924" cy="50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Write_form.php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2" idx="4"/>
            <a:endCxn id="33" idx="0"/>
          </p:cNvCxnSpPr>
          <p:nvPr/>
        </p:nvCxnSpPr>
        <p:spPr>
          <a:xfrm>
            <a:off x="10768753" y="3006289"/>
            <a:ext cx="0" cy="151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/>
          <p:cNvCxnSpPr>
            <a:stCxn id="22" idx="2"/>
            <a:endCxn id="23" idx="0"/>
          </p:cNvCxnSpPr>
          <p:nvPr/>
        </p:nvCxnSpPr>
        <p:spPr>
          <a:xfrm rot="5400000">
            <a:off x="8396418" y="1490899"/>
            <a:ext cx="639473" cy="1389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/>
          <p:cNvCxnSpPr>
            <a:stCxn id="22" idx="2"/>
            <a:endCxn id="32" idx="0"/>
          </p:cNvCxnSpPr>
          <p:nvPr/>
        </p:nvCxnSpPr>
        <p:spPr>
          <a:xfrm rot="16200000" flipH="1">
            <a:off x="9770082" y="1506697"/>
            <a:ext cx="639474" cy="13578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14708" y="3650254"/>
            <a:ext cx="826160" cy="227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</a:t>
            </a:r>
            <a:r>
              <a:rPr lang="en-US" altLang="ko-KR" sz="1200" dirty="0"/>
              <a:t>=$</a:t>
            </a:r>
            <a:r>
              <a:rPr lang="en-US" altLang="ko-KR" sz="1200" dirty="0" err="1"/>
              <a:t>num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677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40597" y="1313316"/>
            <a:ext cx="1981200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View_writing.php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85178" y="2459619"/>
            <a:ext cx="2092037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6" name="순서도: 판단 5"/>
          <p:cNvSpPr/>
          <p:nvPr/>
        </p:nvSpPr>
        <p:spPr>
          <a:xfrm>
            <a:off x="5267569" y="3374468"/>
            <a:ext cx="2126673" cy="5403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메세지박스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OK?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6331197" y="1931864"/>
            <a:ext cx="0" cy="527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4"/>
            <a:endCxn id="6" idx="0"/>
          </p:cNvCxnSpPr>
          <p:nvPr/>
        </p:nvCxnSpPr>
        <p:spPr>
          <a:xfrm flipH="1">
            <a:off x="6330906" y="3069219"/>
            <a:ext cx="291" cy="3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73815" y="5123315"/>
            <a:ext cx="2114763" cy="61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delete_writing.php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9" idx="0"/>
          </p:cNvCxnSpPr>
          <p:nvPr/>
        </p:nvCxnSpPr>
        <p:spPr>
          <a:xfrm>
            <a:off x="6330906" y="3914795"/>
            <a:ext cx="291" cy="1208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2537" y="435340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num</a:t>
            </a:r>
            <a:r>
              <a:rPr lang="en-US" altLang="ko-KR" sz="1200" dirty="0"/>
              <a:t>=$</a:t>
            </a:r>
            <a:r>
              <a:rPr lang="en-US" altLang="ko-KR" sz="1200" dirty="0" err="1"/>
              <a:t>num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62537" y="4586991"/>
            <a:ext cx="1068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page=$page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434791" y="39840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14" name="연결선: 꺾임 13"/>
          <p:cNvCxnSpPr>
            <a:stCxn id="6" idx="3"/>
            <a:endCxn id="4" idx="3"/>
          </p:cNvCxnSpPr>
          <p:nvPr/>
        </p:nvCxnSpPr>
        <p:spPr>
          <a:xfrm flipH="1" flipV="1">
            <a:off x="7321797" y="1622590"/>
            <a:ext cx="72445" cy="2022042"/>
          </a:xfrm>
          <a:prstGeom prst="bentConnector3">
            <a:avLst>
              <a:gd name="adj1" fmla="val -3155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65829" y="2159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18886" y="391886"/>
            <a:ext cx="5954486" cy="92143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 삭제 </a:t>
            </a:r>
            <a:r>
              <a:rPr lang="ko-KR" altLang="en-US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플로우차트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61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8886" y="391886"/>
            <a:ext cx="6273800" cy="921430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 수정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modify_writing.php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5" y="1884218"/>
            <a:ext cx="6501713" cy="3828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8296" y="4801602"/>
            <a:ext cx="1763370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insert_writing.php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화살표: 아래쪽 5"/>
          <p:cNvSpPr/>
          <p:nvPr/>
        </p:nvSpPr>
        <p:spPr>
          <a:xfrm>
            <a:off x="5693348" y="5140156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76163" y="1731844"/>
            <a:ext cx="948812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$subject</a:t>
            </a:r>
          </a:p>
        </p:txBody>
      </p:sp>
      <p:sp>
        <p:nvSpPr>
          <p:cNvPr id="8" name="화살표: 아래쪽 7"/>
          <p:cNvSpPr/>
          <p:nvPr/>
        </p:nvSpPr>
        <p:spPr>
          <a:xfrm>
            <a:off x="1583936" y="2078302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19490" y="3072129"/>
            <a:ext cx="948812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$subject</a:t>
            </a:r>
          </a:p>
        </p:txBody>
      </p:sp>
      <p:sp>
        <p:nvSpPr>
          <p:cNvPr id="10" name="화살표: 아래쪽 9"/>
          <p:cNvSpPr/>
          <p:nvPr/>
        </p:nvSpPr>
        <p:spPr>
          <a:xfrm rot="10800000">
            <a:off x="1583936" y="2883543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08568" y="5785952"/>
            <a:ext cx="1763370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List_board.php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화살표: 아래쪽 11"/>
          <p:cNvSpPr/>
          <p:nvPr/>
        </p:nvSpPr>
        <p:spPr>
          <a:xfrm rot="10800000">
            <a:off x="6223620" y="5600003"/>
            <a:ext cx="333266" cy="224798"/>
          </a:xfrm>
          <a:prstGeom prst="downArrow">
            <a:avLst>
              <a:gd name="adj1" fmla="val 50000"/>
              <a:gd name="adj2" fmla="val 702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5269" y="5692894"/>
            <a:ext cx="2063165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게시판 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List_board.php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861563" y="2051843"/>
            <a:ext cx="1570575" cy="447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modify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232774" y="2036187"/>
            <a:ext cx="1570575" cy="4478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7676224" y="2778123"/>
            <a:ext cx="1941252" cy="523568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필수항목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73841" y="1087048"/>
            <a:ext cx="2063166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게시글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modify_writing.php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/>
          <p:cNvCxnSpPr>
            <a:stCxn id="18" idx="2"/>
            <a:endCxn id="14" idx="0"/>
          </p:cNvCxnSpPr>
          <p:nvPr/>
        </p:nvCxnSpPr>
        <p:spPr>
          <a:xfrm rot="5400000">
            <a:off x="8982256" y="1228674"/>
            <a:ext cx="487765" cy="11585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/>
          <p:cNvCxnSpPr>
            <a:stCxn id="18" idx="2"/>
            <a:endCxn id="15" idx="0"/>
          </p:cNvCxnSpPr>
          <p:nvPr/>
        </p:nvCxnSpPr>
        <p:spPr>
          <a:xfrm rot="16200000" flipH="1">
            <a:off x="10175689" y="1193813"/>
            <a:ext cx="472109" cy="1212638"/>
          </a:xfrm>
          <a:prstGeom prst="bentConnector3">
            <a:avLst>
              <a:gd name="adj1" fmla="val 520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4"/>
            <a:endCxn id="17" idx="0"/>
          </p:cNvCxnSpPr>
          <p:nvPr/>
        </p:nvCxnSpPr>
        <p:spPr>
          <a:xfrm flipH="1">
            <a:off x="8646850" y="2499721"/>
            <a:ext cx="1" cy="278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7" idx="2"/>
            <a:endCxn id="13" idx="0"/>
          </p:cNvCxnSpPr>
          <p:nvPr/>
        </p:nvCxnSpPr>
        <p:spPr>
          <a:xfrm>
            <a:off x="8646850" y="3301691"/>
            <a:ext cx="2" cy="239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46850" y="33341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77167" y="12800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6" name="연결선: 꺾임 25"/>
          <p:cNvCxnSpPr>
            <a:stCxn id="17" idx="1"/>
            <a:endCxn id="18" idx="1"/>
          </p:cNvCxnSpPr>
          <p:nvPr/>
        </p:nvCxnSpPr>
        <p:spPr>
          <a:xfrm rot="10800000" flipH="1">
            <a:off x="7676223" y="1325563"/>
            <a:ext cx="1097617" cy="1714344"/>
          </a:xfrm>
          <a:prstGeom prst="bentConnector3">
            <a:avLst>
              <a:gd name="adj1" fmla="val -11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10974" y="52641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5374" y="4259554"/>
            <a:ext cx="1379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Insert_wring.php</a:t>
            </a:r>
            <a:endParaRPr lang="en-US" altLang="ko-KR" sz="1200" dirty="0"/>
          </a:p>
          <a:p>
            <a:r>
              <a:rPr lang="en-US" altLang="ko-KR" sz="1200" dirty="0"/>
              <a:t>$mode=“modify”</a:t>
            </a:r>
          </a:p>
          <a:p>
            <a:r>
              <a:rPr lang="en-US" altLang="ko-KR" sz="1200" dirty="0"/>
              <a:t>$subject</a:t>
            </a:r>
          </a:p>
          <a:p>
            <a:r>
              <a:rPr lang="en-US" altLang="ko-KR" sz="1200" dirty="0"/>
              <a:t>$category</a:t>
            </a:r>
          </a:p>
          <a:p>
            <a:r>
              <a:rPr lang="en-US" altLang="ko-KR" sz="1200" dirty="0"/>
              <a:t>$content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86454" y="2741564"/>
            <a:ext cx="2063166" cy="477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게시판 목록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List_board.php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15" idx="4"/>
            <a:endCxn id="31" idx="0"/>
          </p:cNvCxnSpPr>
          <p:nvPr/>
        </p:nvCxnSpPr>
        <p:spPr>
          <a:xfrm flipH="1">
            <a:off x="11018037" y="2484065"/>
            <a:ext cx="25" cy="25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8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187" y="182829"/>
            <a:ext cx="6932368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정보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information_main.php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33371" y="1357004"/>
            <a:ext cx="7181003" cy="5163199"/>
            <a:chOff x="2638425" y="1390650"/>
            <a:chExt cx="6915150" cy="4972050"/>
          </a:xfrm>
        </p:grpSpPr>
        <p:sp>
          <p:nvSpPr>
            <p:cNvPr id="8" name="직사각형 7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정보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갤러리  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78038" y="1414463"/>
              <a:ext cx="569198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0092" y="1414463"/>
              <a:ext cx="704721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6" name="화살표: 아래쪽 5"/>
          <p:cNvSpPr/>
          <p:nvPr/>
        </p:nvSpPr>
        <p:spPr>
          <a:xfrm rot="16200000">
            <a:off x="4563977" y="3917444"/>
            <a:ext cx="437671" cy="4147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3664786"/>
            <a:ext cx="3280466" cy="830997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블록을 클릭하면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 페이지로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넘어감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Information_spacies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/food/goods/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tip.php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01564"/>
              </p:ext>
            </p:extLst>
          </p:nvPr>
        </p:nvGraphicFramePr>
        <p:xfrm>
          <a:off x="5065960" y="4165513"/>
          <a:ext cx="5068659" cy="234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53">
                  <a:extLst>
                    <a:ext uri="{9D8B030D-6E8A-4147-A177-3AD203B41FA5}">
                      <a16:colId xmlns:a16="http://schemas.microsoft.com/office/drawing/2014/main" val="1013298966"/>
                    </a:ext>
                  </a:extLst>
                </a:gridCol>
                <a:gridCol w="1689553">
                  <a:extLst>
                    <a:ext uri="{9D8B030D-6E8A-4147-A177-3AD203B41FA5}">
                      <a16:colId xmlns:a16="http://schemas.microsoft.com/office/drawing/2014/main" val="3646961633"/>
                    </a:ext>
                  </a:extLst>
                </a:gridCol>
                <a:gridCol w="1689553">
                  <a:extLst>
                    <a:ext uri="{9D8B030D-6E8A-4147-A177-3AD203B41FA5}">
                      <a16:colId xmlns:a16="http://schemas.microsoft.com/office/drawing/2014/main" val="1687656751"/>
                    </a:ext>
                  </a:extLst>
                </a:gridCol>
              </a:tblGrid>
              <a:tr h="1171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marL="124251" marR="124251" marT="62126" marB="62126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먹이</a:t>
                      </a:r>
                    </a:p>
                  </a:txBody>
                  <a:tcPr marL="124251" marR="124251" marT="62126" marB="62126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용품</a:t>
                      </a:r>
                    </a:p>
                  </a:txBody>
                  <a:tcPr marL="124251" marR="124251" marT="62126" marB="62126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41874"/>
                  </a:ext>
                </a:extLst>
              </a:tr>
              <a:tr h="117167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양육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TIP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4251" marR="124251" marT="62126" marB="62126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94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5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58029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앞으로의 스케쥴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4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11.23 )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나머지 메뉴 구현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1)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종류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먹이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용품 메뉴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키우는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TIP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메뉴 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	-&gt;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정보메뉴로 축소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	2)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이미지를 올릴 수 있는 갤러리 형 메뉴 추가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11.30 ~ 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오류 있는지 확인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넣기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꾸미기</a:t>
            </a:r>
          </a:p>
        </p:txBody>
      </p:sp>
    </p:spTree>
    <p:extLst>
      <p:ext uri="{BB962C8B-B14F-4D97-AF65-F5344CB8AC3E}">
        <p14:creationId xmlns:p14="http://schemas.microsoft.com/office/powerpoint/2010/main" val="75100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35429"/>
            <a:ext cx="3124200" cy="1110117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웹사이트 주제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8632" y="1429078"/>
            <a:ext cx="766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고양이에 대한 정보를 공유하고 알려주는 커뮤니티 사이트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36600" y="2169886"/>
            <a:ext cx="3124200" cy="111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메뉴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0800" y="3789231"/>
            <a:ext cx="380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종류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먹이 </a:t>
            </a:r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용품에 대한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정보를 알 </a:t>
            </a:r>
            <a:r>
              <a:rPr lang="ko-KR" altLang="en-US" sz="24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수있는</a:t>
            </a:r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메뉴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0800" y="5182037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처음 키우는 사람들을 위해 고양이를 키울 때 주의할 점을 알려주는 메뉴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90346" y="3910830"/>
            <a:ext cx="2039975" cy="461665"/>
            <a:chOff x="973023" y="3360686"/>
            <a:chExt cx="2039975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1571578" y="3360686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고양이 먹이</a:t>
              </a:r>
              <a:endPara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3" y="3410643"/>
              <a:ext cx="442368" cy="365434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990346" y="4547733"/>
            <a:ext cx="2062417" cy="461665"/>
            <a:chOff x="973023" y="3856227"/>
            <a:chExt cx="2062417" cy="46166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3" y="3904343"/>
              <a:ext cx="442368" cy="36543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71578" y="3856227"/>
              <a:ext cx="1463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고양이 용품</a:t>
              </a:r>
              <a:endPara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89862" y="5135762"/>
            <a:ext cx="2661940" cy="461665"/>
            <a:chOff x="973023" y="4351768"/>
            <a:chExt cx="2661940" cy="46166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3" y="4398043"/>
              <a:ext cx="442368" cy="36543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71578" y="4351768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고양이 키우는</a:t>
              </a:r>
              <a:r>
                <a:rPr lang="en-US" altLang="ko-KR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TIP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89862" y="5766589"/>
            <a:ext cx="1969443" cy="461665"/>
            <a:chOff x="973023" y="4351768"/>
            <a:chExt cx="1969443" cy="46166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3" y="4398043"/>
              <a:ext cx="442368" cy="36543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71578" y="4351768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회원게시판</a:t>
              </a:r>
              <a:endPara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90346" y="3327566"/>
            <a:ext cx="2062417" cy="461665"/>
            <a:chOff x="973023" y="4351768"/>
            <a:chExt cx="2062417" cy="46166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3" y="4398043"/>
              <a:ext cx="442368" cy="36543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571578" y="4351768"/>
              <a:ext cx="1463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고양이 종류</a:t>
              </a:r>
              <a:endParaRPr lang="en-US" altLang="ko-KR" sz="24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60800" y="5812864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고양이를 키우는 사람들끼리 의견을 나눌 수 있는 게시판 메뉴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94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371" y="118382"/>
            <a:ext cx="72898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정보 디테일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(detail_(~~).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2310" y="1324380"/>
            <a:ext cx="7181003" cy="5163199"/>
            <a:chOff x="2638425" y="1390650"/>
            <a:chExt cx="6915150" cy="4972050"/>
          </a:xfrm>
        </p:grpSpPr>
        <p:sp>
          <p:nvSpPr>
            <p:cNvPr id="5" name="직사각형 4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정보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갤러리  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8038" y="1414463"/>
              <a:ext cx="569198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0092" y="1414463"/>
              <a:ext cx="704721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10" name="화살표: 아래쪽 9"/>
          <p:cNvSpPr/>
          <p:nvPr/>
        </p:nvSpPr>
        <p:spPr>
          <a:xfrm rot="5400000">
            <a:off x="7527943" y="4806015"/>
            <a:ext cx="437671" cy="4147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85881" y="4720999"/>
            <a:ext cx="2150742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 페이지의 내용은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이미지로 되어있다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13" y="3905978"/>
            <a:ext cx="1140087" cy="94181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13" y="5232223"/>
            <a:ext cx="1140087" cy="94181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425371" y="4183970"/>
            <a:ext cx="3503529" cy="537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25370" y="5540069"/>
            <a:ext cx="3503529" cy="537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0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628" y="1502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갤러리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gallery_main.php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2310" y="1324380"/>
            <a:ext cx="7181003" cy="5163199"/>
            <a:chOff x="2638425" y="1390650"/>
            <a:chExt cx="6915150" cy="4972050"/>
          </a:xfrm>
        </p:grpSpPr>
        <p:sp>
          <p:nvSpPr>
            <p:cNvPr id="5" name="직사각형 4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정보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갤러리  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8038" y="1414463"/>
              <a:ext cx="569198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0092" y="1414463"/>
              <a:ext cx="704721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1125"/>
              </p:ext>
            </p:extLst>
          </p:nvPr>
        </p:nvGraphicFramePr>
        <p:xfrm>
          <a:off x="2032000" y="4103922"/>
          <a:ext cx="5361558" cy="225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86">
                  <a:extLst>
                    <a:ext uri="{9D8B030D-6E8A-4147-A177-3AD203B41FA5}">
                      <a16:colId xmlns:a16="http://schemas.microsoft.com/office/drawing/2014/main" val="4154345225"/>
                    </a:ext>
                  </a:extLst>
                </a:gridCol>
                <a:gridCol w="1787186">
                  <a:extLst>
                    <a:ext uri="{9D8B030D-6E8A-4147-A177-3AD203B41FA5}">
                      <a16:colId xmlns:a16="http://schemas.microsoft.com/office/drawing/2014/main" val="766758108"/>
                    </a:ext>
                  </a:extLst>
                </a:gridCol>
                <a:gridCol w="1787186">
                  <a:extLst>
                    <a:ext uri="{9D8B030D-6E8A-4147-A177-3AD203B41FA5}">
                      <a16:colId xmlns:a16="http://schemas.microsoft.com/office/drawing/2014/main" val="3854509586"/>
                    </a:ext>
                  </a:extLst>
                </a:gridCol>
              </a:tblGrid>
              <a:tr h="1714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39690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278959"/>
                  </a:ext>
                </a:extLst>
              </a:tr>
            </a:tbl>
          </a:graphicData>
        </a:graphic>
      </p:graphicFrame>
      <p:sp>
        <p:nvSpPr>
          <p:cNvPr id="10" name="화살표: 아래쪽 9"/>
          <p:cNvSpPr/>
          <p:nvPr/>
        </p:nvSpPr>
        <p:spPr>
          <a:xfrm rot="5400000">
            <a:off x="7527943" y="4806015"/>
            <a:ext cx="437671" cy="4147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54152" y="4851934"/>
            <a:ext cx="2779101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게시글을 누르면 상세페이지로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3360" y="3636394"/>
            <a:ext cx="692727" cy="385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load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화살표: 아래쪽 12"/>
          <p:cNvSpPr/>
          <p:nvPr/>
        </p:nvSpPr>
        <p:spPr>
          <a:xfrm rot="5400000">
            <a:off x="7467581" y="3639057"/>
            <a:ext cx="437671" cy="4147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93790" y="3574138"/>
            <a:ext cx="3065155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누르면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load_image.php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로그인을 한 사용자에게만 보인다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45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 올리기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image_load_form.php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74961" y="1690688"/>
            <a:ext cx="6267494" cy="4506379"/>
            <a:chOff x="2638425" y="1390650"/>
            <a:chExt cx="6915150" cy="4972050"/>
          </a:xfrm>
        </p:grpSpPr>
        <p:sp>
          <p:nvSpPr>
            <p:cNvPr id="5" name="직사각형 4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삭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8425" y="2481865"/>
              <a:ext cx="6915150" cy="300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정보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갤러리      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  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8038" y="1414463"/>
              <a:ext cx="569198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0092" y="1414463"/>
              <a:ext cx="704721" cy="2439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79416" y="3158836"/>
            <a:ext cx="4260317" cy="249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subject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9416" y="3574474"/>
            <a:ext cx="1565563" cy="207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파일경로명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41958" y="3574474"/>
            <a:ext cx="900545" cy="2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파일열기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12325" y="5408711"/>
            <a:ext cx="526472" cy="25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4154" y="5408711"/>
            <a:ext cx="526472" cy="257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5" name="화살표: 아래쪽 24"/>
          <p:cNvSpPr/>
          <p:nvPr/>
        </p:nvSpPr>
        <p:spPr>
          <a:xfrm rot="5400000">
            <a:off x="5979276" y="3097865"/>
            <a:ext cx="307732" cy="291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40927" y="3117893"/>
            <a:ext cx="950659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$subject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17583" y="3900921"/>
            <a:ext cx="1647509" cy="672005"/>
            <a:chOff x="2805914" y="5744319"/>
            <a:chExt cx="1647509" cy="672005"/>
          </a:xfrm>
        </p:grpSpPr>
        <p:sp>
          <p:nvSpPr>
            <p:cNvPr id="29" name="화살표: 아래쪽 28"/>
            <p:cNvSpPr/>
            <p:nvPr/>
          </p:nvSpPr>
          <p:spPr>
            <a:xfrm rot="10800000">
              <a:off x="3384498" y="5744319"/>
              <a:ext cx="307732" cy="29161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05914" y="6077770"/>
              <a:ext cx="1647509" cy="338554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Input type=‘file’</a:t>
              </a:r>
            </a:p>
          </p:txBody>
        </p:sp>
      </p:grpSp>
      <p:sp>
        <p:nvSpPr>
          <p:cNvPr id="31" name="화살표: 아래쪽 30"/>
          <p:cNvSpPr/>
          <p:nvPr/>
        </p:nvSpPr>
        <p:spPr>
          <a:xfrm rot="10800000">
            <a:off x="5308272" y="5694339"/>
            <a:ext cx="307732" cy="291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729688" y="6027790"/>
            <a:ext cx="1647509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insert_image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화살표: 아래쪽 32"/>
          <p:cNvSpPr/>
          <p:nvPr/>
        </p:nvSpPr>
        <p:spPr>
          <a:xfrm rot="5400000">
            <a:off x="6244856" y="5403706"/>
            <a:ext cx="307732" cy="29161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26055" y="5380235"/>
            <a:ext cx="2169117" cy="338554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Gallery_</a:t>
            </a:r>
            <a:r>
              <a:rPr lang="en-US" altLang="ko-KR" sz="160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main</a:t>
            </a:r>
            <a:r>
              <a:rPr lang="en-US" altLang="ko-KR" sz="160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10812" y="1579417"/>
            <a:ext cx="1981200" cy="442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Image_load_form.php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9234586" y="2275606"/>
            <a:ext cx="1926723" cy="561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순서도: 판단 66"/>
          <p:cNvSpPr/>
          <p:nvPr/>
        </p:nvSpPr>
        <p:spPr>
          <a:xfrm>
            <a:off x="9134612" y="3106095"/>
            <a:ext cx="2126673" cy="5403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제목이 있나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순서도: 판단 67"/>
          <p:cNvSpPr/>
          <p:nvPr/>
        </p:nvSpPr>
        <p:spPr>
          <a:xfrm>
            <a:off x="9141538" y="3878014"/>
            <a:ext cx="2126673" cy="5403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이미지가 있나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230072" y="5911089"/>
            <a:ext cx="1981200" cy="44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Insert_image.php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stCxn id="65" idx="2"/>
            <a:endCxn id="66" idx="0"/>
          </p:cNvCxnSpPr>
          <p:nvPr/>
        </p:nvCxnSpPr>
        <p:spPr>
          <a:xfrm flipH="1">
            <a:off x="10197948" y="2021544"/>
            <a:ext cx="3464" cy="25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6" idx="4"/>
            <a:endCxn id="67" idx="0"/>
          </p:cNvCxnSpPr>
          <p:nvPr/>
        </p:nvCxnSpPr>
        <p:spPr>
          <a:xfrm>
            <a:off x="10197948" y="2837035"/>
            <a:ext cx="1" cy="269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7" idx="2"/>
            <a:endCxn id="68" idx="0"/>
          </p:cNvCxnSpPr>
          <p:nvPr/>
        </p:nvCxnSpPr>
        <p:spPr>
          <a:xfrm>
            <a:off x="10197949" y="3646422"/>
            <a:ext cx="6926" cy="23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68" idx="2"/>
            <a:endCxn id="69" idx="0"/>
          </p:cNvCxnSpPr>
          <p:nvPr/>
        </p:nvCxnSpPr>
        <p:spPr>
          <a:xfrm>
            <a:off x="10204875" y="4418341"/>
            <a:ext cx="15797" cy="1492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261315" y="35775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151080" y="377884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245726" y="437677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261315" y="491641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$subject</a:t>
            </a:r>
          </a:p>
          <a:p>
            <a:r>
              <a:rPr lang="en-US" altLang="ko-KR" sz="1400" dirty="0"/>
              <a:t>$</a:t>
            </a:r>
            <a:r>
              <a:rPr lang="en-US" altLang="ko-KR" sz="1400" dirty="0" err="1"/>
              <a:t>upfile</a:t>
            </a:r>
            <a:endParaRPr lang="en-US" altLang="ko-KR" sz="1400" dirty="0"/>
          </a:p>
        </p:txBody>
      </p:sp>
      <p:cxnSp>
        <p:nvCxnSpPr>
          <p:cNvPr id="85" name="연결선: 꺾임 84"/>
          <p:cNvCxnSpPr>
            <a:stCxn id="67" idx="3"/>
            <a:endCxn id="65" idx="3"/>
          </p:cNvCxnSpPr>
          <p:nvPr/>
        </p:nvCxnSpPr>
        <p:spPr>
          <a:xfrm flipH="1" flipV="1">
            <a:off x="11192012" y="1800481"/>
            <a:ext cx="69273" cy="1575778"/>
          </a:xfrm>
          <a:prstGeom prst="bentConnector3">
            <a:avLst>
              <a:gd name="adj1" fmla="val -329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/>
          <p:cNvCxnSpPr>
            <a:stCxn id="68" idx="3"/>
            <a:endCxn id="65" idx="3"/>
          </p:cNvCxnSpPr>
          <p:nvPr/>
        </p:nvCxnSpPr>
        <p:spPr>
          <a:xfrm flipH="1" flipV="1">
            <a:off x="11192012" y="1800481"/>
            <a:ext cx="76199" cy="2347697"/>
          </a:xfrm>
          <a:prstGeom prst="bentConnector3">
            <a:avLst>
              <a:gd name="adj1" fmla="val -3000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150082" y="298996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1261285" y="2293537"/>
            <a:ext cx="881348" cy="540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Window.alert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214815" y="2313695"/>
            <a:ext cx="1926723" cy="5614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취소버튼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214815" y="4455716"/>
            <a:ext cx="1981200" cy="44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Gallery_main.php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연결선: 꺾임 108"/>
          <p:cNvCxnSpPr>
            <a:stCxn id="65" idx="1"/>
            <a:endCxn id="102" idx="0"/>
          </p:cNvCxnSpPr>
          <p:nvPr/>
        </p:nvCxnSpPr>
        <p:spPr>
          <a:xfrm rot="10800000" flipV="1">
            <a:off x="8178178" y="1800481"/>
            <a:ext cx="1032635" cy="5132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2" idx="4"/>
            <a:endCxn id="104" idx="0"/>
          </p:cNvCxnSpPr>
          <p:nvPr/>
        </p:nvCxnSpPr>
        <p:spPr>
          <a:xfrm>
            <a:off x="8178177" y="2875124"/>
            <a:ext cx="27238" cy="158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5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58029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앞으로의 스케쥴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584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11.30)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갤러리 </a:t>
            </a:r>
            <a:r>
              <a:rPr lang="ko-KR" altLang="en-US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메뉴 완성 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12.07 ~ )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오류 있는지 확인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넣기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꾸미기</a:t>
            </a:r>
          </a:p>
        </p:txBody>
      </p:sp>
    </p:spTree>
    <p:extLst>
      <p:ext uri="{BB962C8B-B14F-4D97-AF65-F5344CB8AC3E}">
        <p14:creationId xmlns:p14="http://schemas.microsoft.com/office/powerpoint/2010/main" val="1258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230" y="18112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화면 </a:t>
            </a:r>
            <a:r>
              <a:rPr lang="en-US" altLang="ko-KR" sz="4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index.php</a:t>
            </a:r>
            <a:r>
              <a:rPr lang="en-US" altLang="ko-KR" sz="48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8425" y="1390650"/>
            <a:ext cx="6915150" cy="4972050"/>
            <a:chOff x="2638425" y="1390650"/>
            <a:chExt cx="6915150" cy="4972050"/>
          </a:xfrm>
        </p:grpSpPr>
        <p:sp>
          <p:nvSpPr>
            <p:cNvPr id="5" name="직사각형 4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종류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먹이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용품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키우는 팁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33456" y="14144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65512" y="14144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85709" y="23161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이미지</a:t>
            </a:r>
          </a:p>
        </p:txBody>
      </p:sp>
      <p:sp>
        <p:nvSpPr>
          <p:cNvPr id="11" name="화살표: 아래쪽 10"/>
          <p:cNvSpPr/>
          <p:nvPr/>
        </p:nvSpPr>
        <p:spPr>
          <a:xfrm rot="5400000">
            <a:off x="9630270" y="1314717"/>
            <a:ext cx="344773" cy="3267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2220" y="790485"/>
            <a:ext cx="1975221" cy="1200329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상태가 아니면 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상태이면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로그아웃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정보수정</a:t>
            </a:r>
          </a:p>
        </p:txBody>
      </p:sp>
      <p:sp>
        <p:nvSpPr>
          <p:cNvPr id="13" name="화살표: 아래쪽 12"/>
          <p:cNvSpPr/>
          <p:nvPr/>
        </p:nvSpPr>
        <p:spPr>
          <a:xfrm rot="5400000">
            <a:off x="7156893" y="2325208"/>
            <a:ext cx="344773" cy="3267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85688" y="2026396"/>
            <a:ext cx="1887055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이미지를 누르면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어떤 메뉴에서도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화면으로 이동</a:t>
            </a:r>
          </a:p>
        </p:txBody>
      </p:sp>
      <p:sp>
        <p:nvSpPr>
          <p:cNvPr id="15" name="화살표: 아래쪽 14"/>
          <p:cNvSpPr/>
          <p:nvPr/>
        </p:nvSpPr>
        <p:spPr>
          <a:xfrm rot="10800000">
            <a:off x="5923613" y="3952730"/>
            <a:ext cx="344773" cy="3267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78868" y="4462093"/>
            <a:ext cx="2460930" cy="646331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각각의 메뉴들을 누르면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해당하는 메뉴화면으로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35944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023" y="414338"/>
            <a:ext cx="1064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고양이 종류 </a:t>
            </a:r>
            <a:r>
              <a:rPr lang="en-US" altLang="ko-KR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용품</a:t>
            </a:r>
            <a:r>
              <a:rPr lang="en-US" altLang="ko-KR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/ </a:t>
            </a:r>
            <a:r>
              <a:rPr lang="ko-KR" altLang="en-US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먹이 메뉴 </a:t>
            </a:r>
            <a:r>
              <a:rPr lang="en-US" altLang="ko-KR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3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menu_species</a:t>
            </a:r>
            <a:r>
              <a:rPr lang="en-US" altLang="ko-KR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/food/</a:t>
            </a:r>
            <a:r>
              <a:rPr lang="en-US" altLang="ko-KR" sz="36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good.php</a:t>
            </a:r>
            <a:r>
              <a:rPr lang="en-US" altLang="ko-KR" sz="36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409232" y="1479028"/>
            <a:ext cx="6915150" cy="5011711"/>
            <a:chOff x="2638425" y="1524000"/>
            <a:chExt cx="6915150" cy="4972050"/>
          </a:xfrm>
        </p:grpSpPr>
        <p:grpSp>
          <p:nvGrpSpPr>
            <p:cNvPr id="35" name="그룹 34"/>
            <p:cNvGrpSpPr/>
            <p:nvPr/>
          </p:nvGrpSpPr>
          <p:grpSpPr>
            <a:xfrm>
              <a:off x="2638425" y="1524000"/>
              <a:ext cx="6915150" cy="4972050"/>
              <a:chOff x="2638425" y="1390650"/>
              <a:chExt cx="6915150" cy="4972050"/>
            </a:xfrm>
            <a:solidFill>
              <a:schemeClr val="bg1"/>
            </a:solidFill>
          </p:grpSpPr>
          <p:sp>
            <p:nvSpPr>
              <p:cNvPr id="51" name="직사각형 50"/>
              <p:cNvSpPr/>
              <p:nvPr/>
            </p:nvSpPr>
            <p:spPr>
              <a:xfrm>
                <a:off x="2638425" y="1390650"/>
                <a:ext cx="6915150" cy="4972050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638425" y="1390650"/>
                <a:ext cx="6915150" cy="300038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638425" y="3238500"/>
                <a:ext cx="6915150" cy="300038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고양이 종류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먹이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용품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키우는 팁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회원 게시판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925736" y="1414463"/>
                <a:ext cx="646331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로그인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57792" y="1414463"/>
                <a:ext cx="800219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회원가입</a:t>
                </a: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3824434" y="6266619"/>
              <a:ext cx="1111250" cy="2167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3379" y="4010025"/>
              <a:ext cx="4838700" cy="2825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@@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24434" y="4542595"/>
              <a:ext cx="1111250" cy="1166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해당하는 사진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밑에 간단한 설명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16570" y="6266619"/>
              <a:ext cx="1111250" cy="2167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08707" y="6266619"/>
              <a:ext cx="1111250" cy="2167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208707" y="4539420"/>
              <a:ext cx="1111250" cy="11692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16570" y="4542594"/>
              <a:ext cx="1111250" cy="11660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3824434" y="5955564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824434" y="6070600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516570" y="5835650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5516570" y="5936514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516570" y="6051550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7208707" y="5835650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208707" y="5936514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208707" y="6051550"/>
              <a:ext cx="11112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113245" y="23588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이미지</a:t>
            </a:r>
          </a:p>
        </p:txBody>
      </p:sp>
      <p:sp>
        <p:nvSpPr>
          <p:cNvPr id="57" name="화살표: 아래쪽 56"/>
          <p:cNvSpPr/>
          <p:nvPr/>
        </p:nvSpPr>
        <p:spPr>
          <a:xfrm rot="5400000">
            <a:off x="7795899" y="4821206"/>
            <a:ext cx="312229" cy="10481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476084" y="5050728"/>
            <a:ext cx="2297424" cy="646331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이미지나 설명 글을 누르면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 설명페이지로 이동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379251" y="1450610"/>
            <a:ext cx="6915150" cy="4972050"/>
            <a:chOff x="2638425" y="1390650"/>
            <a:chExt cx="6915150" cy="4972050"/>
          </a:xfrm>
          <a:solidFill>
            <a:schemeClr val="bg1"/>
          </a:solidFill>
        </p:grpSpPr>
        <p:sp>
          <p:nvSpPr>
            <p:cNvPr id="12" name="직사각형 11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종류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먹이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용품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키우는 팁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78037" y="1414463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10093" y="1414463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259" y="14808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키우는 팁 메뉴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menu_tip.php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20605"/>
              </p:ext>
            </p:extLst>
          </p:nvPr>
        </p:nvGraphicFramePr>
        <p:xfrm>
          <a:off x="2249210" y="3936635"/>
          <a:ext cx="5534996" cy="2366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749">
                  <a:extLst>
                    <a:ext uri="{9D8B030D-6E8A-4147-A177-3AD203B41FA5}">
                      <a16:colId xmlns:a16="http://schemas.microsoft.com/office/drawing/2014/main" val="3338791870"/>
                    </a:ext>
                  </a:extLst>
                </a:gridCol>
                <a:gridCol w="1383749">
                  <a:extLst>
                    <a:ext uri="{9D8B030D-6E8A-4147-A177-3AD203B41FA5}">
                      <a16:colId xmlns:a16="http://schemas.microsoft.com/office/drawing/2014/main" val="966205180"/>
                    </a:ext>
                  </a:extLst>
                </a:gridCol>
                <a:gridCol w="1383749">
                  <a:extLst>
                    <a:ext uri="{9D8B030D-6E8A-4147-A177-3AD203B41FA5}">
                      <a16:colId xmlns:a16="http://schemas.microsoft.com/office/drawing/2014/main" val="653192110"/>
                    </a:ext>
                  </a:extLst>
                </a:gridCol>
                <a:gridCol w="1383749">
                  <a:extLst>
                    <a:ext uri="{9D8B030D-6E8A-4147-A177-3AD203B41FA5}">
                      <a16:colId xmlns:a16="http://schemas.microsoft.com/office/drawing/2014/main" val="2948529938"/>
                    </a:ext>
                  </a:extLst>
                </a:gridCol>
              </a:tblGrid>
              <a:tr h="1361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카테고리에 맞는 사진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99100"/>
                  </a:ext>
                </a:extLst>
              </a:tr>
              <a:tr h="100439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77753"/>
                  </a:ext>
                </a:extLst>
              </a:tr>
            </a:tbl>
          </a:graphicData>
        </a:graphic>
      </p:graphicFrame>
      <p:sp>
        <p:nvSpPr>
          <p:cNvPr id="17" name="화살표: 아래쪽 16"/>
          <p:cNvSpPr/>
          <p:nvPr/>
        </p:nvSpPr>
        <p:spPr>
          <a:xfrm rot="5400000">
            <a:off x="8016844" y="5087123"/>
            <a:ext cx="357200" cy="5612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06682" y="4767596"/>
            <a:ext cx="2996333" cy="1200329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팁의 종류에 맞게 각 블록으로 나눔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사진 블록을 누르면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 설명페이지로 이동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2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69194" y="1390650"/>
            <a:ext cx="6915150" cy="4972050"/>
            <a:chOff x="2638425" y="1390650"/>
            <a:chExt cx="6915150" cy="4972050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638425" y="1390650"/>
              <a:ext cx="6915150" cy="4972050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8425" y="1390650"/>
              <a:ext cx="6915150" cy="30003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8425" y="3238500"/>
              <a:ext cx="6915150" cy="300038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고양이 종류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먹이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고양이 용품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키우는 팁  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| 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 게시판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8037" y="1414463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0093" y="1414463"/>
              <a:ext cx="80021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회원가입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3348" y="200234"/>
            <a:ext cx="5637551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회원게시판 메뉴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board.php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491"/>
              </p:ext>
            </p:extLst>
          </p:nvPr>
        </p:nvGraphicFramePr>
        <p:xfrm>
          <a:off x="2199029" y="4175056"/>
          <a:ext cx="5455479" cy="214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88">
                  <a:extLst>
                    <a:ext uri="{9D8B030D-6E8A-4147-A177-3AD203B41FA5}">
                      <a16:colId xmlns:a16="http://schemas.microsoft.com/office/drawing/2014/main" val="1226570252"/>
                    </a:ext>
                  </a:extLst>
                </a:gridCol>
                <a:gridCol w="4055165">
                  <a:extLst>
                    <a:ext uri="{9D8B030D-6E8A-4147-A177-3AD203B41FA5}">
                      <a16:colId xmlns:a16="http://schemas.microsoft.com/office/drawing/2014/main" val="1354159500"/>
                    </a:ext>
                  </a:extLst>
                </a:gridCol>
                <a:gridCol w="819426">
                  <a:extLst>
                    <a:ext uri="{9D8B030D-6E8A-4147-A177-3AD203B41FA5}">
                      <a16:colId xmlns:a16="http://schemas.microsoft.com/office/drawing/2014/main" val="2040158037"/>
                    </a:ext>
                  </a:extLst>
                </a:gridCol>
              </a:tblGrid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글번호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글 제목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51067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2016.10.31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46016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2016.10.12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81305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2016.09.23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11923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2016.09.07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621961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2016.08.18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54037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57355" y="36920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회원게시판</a:t>
            </a:r>
          </a:p>
        </p:txBody>
      </p:sp>
      <p:sp>
        <p:nvSpPr>
          <p:cNvPr id="12" name="화살표: 아래쪽 11"/>
          <p:cNvSpPr/>
          <p:nvPr/>
        </p:nvSpPr>
        <p:spPr>
          <a:xfrm rot="5400000">
            <a:off x="8016844" y="5087123"/>
            <a:ext cx="357200" cy="5612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76082" y="5044595"/>
            <a:ext cx="2491388" cy="646331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글 제목을 누르면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게시글을 보는 페이지로 이동</a:t>
            </a:r>
            <a:endParaRPr lang="en-US" altLang="ko-KR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43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484894" y="1171138"/>
            <a:ext cx="6299200" cy="5241325"/>
            <a:chOff x="484894" y="1171138"/>
            <a:chExt cx="6299200" cy="5241325"/>
          </a:xfrm>
        </p:grpSpPr>
        <p:sp>
          <p:nvSpPr>
            <p:cNvPr id="5" name="TextBox 4"/>
            <p:cNvSpPr txBox="1"/>
            <p:nvPr/>
          </p:nvSpPr>
          <p:spPr>
            <a:xfrm>
              <a:off x="3134039" y="11711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회원가입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4894" y="1585758"/>
              <a:ext cx="6299200" cy="48267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ㄴ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42675" y="2397770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42675" y="2841718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42675" y="3285666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42675" y="3729614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342675" y="4533322"/>
              <a:ext cx="3535854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42676" y="4977270"/>
              <a:ext cx="640256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SKT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342675" y="5421218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024553" y="4985278"/>
              <a:ext cx="640256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00726" y="4985278"/>
              <a:ext cx="640256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10602" y="5421218"/>
              <a:ext cx="1424952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4049" y="2382767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 </a:t>
              </a:r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0161" y="2826715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 </a:t>
              </a:r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7883" y="3276229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 확인 </a:t>
              </a:r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9049" y="3714611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 </a:t>
              </a:r>
              <a:r>
                <a:rPr lang="en-US" altLang="ko-KR" sz="1200" dirty="0"/>
                <a:t>*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31105" y="451831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주소</a:t>
              </a:r>
              <a:endParaRPr lang="en-US" altLang="ko-K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217" y="54062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이메일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21272" y="4976778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휴대전화 </a:t>
              </a:r>
              <a:r>
                <a:rPr lang="en-US" altLang="ko-KR" sz="1200" dirty="0"/>
                <a:t>*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447" y="2421238"/>
              <a:ext cx="122341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700" dirty="0" err="1">
                  <a:solidFill>
                    <a:schemeClr val="bg1">
                      <a:lumMod val="65000"/>
                    </a:schemeClr>
                  </a:solidFill>
                </a:rPr>
                <a:t>영문소문자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숫자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,4~16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자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1446" y="2858277"/>
              <a:ext cx="16794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영문대소문자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숫자 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8~16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</a:rPr>
                <a:t>자</a:t>
              </a:r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84483" y="2434606"/>
              <a:ext cx="582755" cy="17596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중복확인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2960" y="4907245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8806" y="4913580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7627" y="5391213"/>
              <a:ext cx="335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@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45730" y="5873518"/>
              <a:ext cx="818841" cy="2885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회원가입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1446" y="5873518"/>
              <a:ext cx="818841" cy="2885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  <a:endParaRPr lang="ko-KR" alt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4106" y="1943105"/>
              <a:ext cx="30700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 </a:t>
              </a:r>
              <a:r>
                <a:rPr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표시가 되어있는 항목은 필수입력 항목입니다</a:t>
              </a:r>
              <a:r>
                <a: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29049" y="4120640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성별 </a:t>
              </a:r>
              <a:r>
                <a:rPr lang="en-US" altLang="ko-KR" sz="1200" dirty="0"/>
                <a:t>*</a:t>
              </a:r>
            </a:p>
          </p:txBody>
        </p:sp>
        <p:sp>
          <p:nvSpPr>
            <p:cNvPr id="117" name="타원 116"/>
            <p:cNvSpPr/>
            <p:nvPr/>
          </p:nvSpPr>
          <p:spPr>
            <a:xfrm>
              <a:off x="2586355" y="4195590"/>
              <a:ext cx="118749" cy="1187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15865" y="4195590"/>
              <a:ext cx="118749" cy="1187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60357" y="412777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남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7386" y="4127775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여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4039" y="4977270"/>
              <a:ext cx="640256" cy="2469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8378" y="185244"/>
            <a:ext cx="6851754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페이지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member_form.php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494535" y="415924"/>
            <a:ext cx="2820291" cy="6128187"/>
            <a:chOff x="4336607" y="177275"/>
            <a:chExt cx="3050848" cy="6629163"/>
          </a:xfrm>
        </p:grpSpPr>
        <p:sp>
          <p:nvSpPr>
            <p:cNvPr id="41" name="타원 40"/>
            <p:cNvSpPr/>
            <p:nvPr/>
          </p:nvSpPr>
          <p:spPr>
            <a:xfrm>
              <a:off x="4926835" y="177275"/>
              <a:ext cx="2088107" cy="5459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member_form.php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4926834" y="6260528"/>
              <a:ext cx="2088107" cy="5459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회원가입완료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26835" y="970782"/>
              <a:ext cx="2088107" cy="62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중복확인 버튼 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클릭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26835" y="2819289"/>
              <a:ext cx="2088107" cy="624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회원가입 </a:t>
              </a:r>
              <a:r>
                <a:rPr lang="ko-KR" alt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버튼누름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순서도: 판단 45"/>
            <p:cNvSpPr/>
            <p:nvPr/>
          </p:nvSpPr>
          <p:spPr>
            <a:xfrm>
              <a:off x="4810832" y="1828845"/>
              <a:ext cx="2320119" cy="66874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중복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인가</a:t>
              </a:r>
            </a:p>
          </p:txBody>
        </p:sp>
        <p:sp>
          <p:nvSpPr>
            <p:cNvPr id="48" name="순서도: 판단 47"/>
            <p:cNvSpPr/>
            <p:nvPr/>
          </p:nvSpPr>
          <p:spPr>
            <a:xfrm>
              <a:off x="4810829" y="3725644"/>
              <a:ext cx="2320119" cy="66874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" name="직선 화살표 연결선 48"/>
            <p:cNvCxnSpPr>
              <a:stCxn id="41" idx="4"/>
              <a:endCxn id="43" idx="0"/>
            </p:cNvCxnSpPr>
            <p:nvPr/>
          </p:nvCxnSpPr>
          <p:spPr>
            <a:xfrm>
              <a:off x="5970889" y="723185"/>
              <a:ext cx="0" cy="247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3" idx="2"/>
              <a:endCxn id="46" idx="0"/>
            </p:cNvCxnSpPr>
            <p:nvPr/>
          </p:nvCxnSpPr>
          <p:spPr>
            <a:xfrm>
              <a:off x="5970889" y="1595087"/>
              <a:ext cx="3" cy="23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6" idx="2"/>
              <a:endCxn id="45" idx="0"/>
            </p:cNvCxnSpPr>
            <p:nvPr/>
          </p:nvCxnSpPr>
          <p:spPr>
            <a:xfrm flipH="1">
              <a:off x="5970889" y="2497585"/>
              <a:ext cx="2" cy="321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5" idx="2"/>
              <a:endCxn id="48" idx="0"/>
            </p:cNvCxnSpPr>
            <p:nvPr/>
          </p:nvCxnSpPr>
          <p:spPr>
            <a:xfrm>
              <a:off x="5970888" y="3443594"/>
              <a:ext cx="0" cy="28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/>
            <p:cNvCxnSpPr>
              <a:stCxn id="59" idx="1"/>
              <a:endCxn id="41" idx="2"/>
            </p:cNvCxnSpPr>
            <p:nvPr/>
          </p:nvCxnSpPr>
          <p:spPr>
            <a:xfrm rot="10800000" flipH="1">
              <a:off x="4676879" y="450231"/>
              <a:ext cx="249954" cy="3603154"/>
            </a:xfrm>
            <a:prstGeom prst="bentConnector3">
              <a:avLst>
                <a:gd name="adj1" fmla="val -1409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76880" y="3899496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필수항목을 전부 입력했는가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72945" y="172573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47293" y="2454727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14946" y="593300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28735" y="431657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6607" y="3659711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67" name="화살표: 아래쪽 66"/>
          <p:cNvSpPr/>
          <p:nvPr/>
        </p:nvSpPr>
        <p:spPr>
          <a:xfrm>
            <a:off x="5178630" y="2178280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40132" y="1560668"/>
            <a:ext cx="2536271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누르면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id_check.php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에서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아이디 중복확인을 함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2" name="화살표: 아래쪽 71"/>
          <p:cNvSpPr/>
          <p:nvPr/>
        </p:nvSpPr>
        <p:spPr>
          <a:xfrm rot="16200000">
            <a:off x="2311786" y="5888806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868028" y="6174836"/>
            <a:ext cx="2626488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누르면 입력한 정보가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insert.php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넘어간 후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저장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7" name="화살표: 아래쪽 106"/>
          <p:cNvSpPr/>
          <p:nvPr/>
        </p:nvSpPr>
        <p:spPr>
          <a:xfrm rot="5400000">
            <a:off x="4688652" y="5914469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4890375" y="5802972"/>
            <a:ext cx="1418978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누르면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index.php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이동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08538" y="1697980"/>
            <a:ext cx="124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id_check.php</a:t>
            </a:r>
            <a:endParaRPr lang="en-US" altLang="ko-KR" sz="1400" dirty="0"/>
          </a:p>
          <a:p>
            <a:r>
              <a:rPr lang="en-US" altLang="ko-KR" sz="1400" dirty="0"/>
              <a:t>$id</a:t>
            </a:r>
            <a:endParaRPr lang="ko-KR" altLang="en-US" sz="1400" dirty="0"/>
          </a:p>
        </p:txBody>
      </p:sp>
      <p:sp>
        <p:nvSpPr>
          <p:cNvPr id="130" name="직사각형 129"/>
          <p:cNvSpPr/>
          <p:nvPr/>
        </p:nvSpPr>
        <p:spPr>
          <a:xfrm>
            <a:off x="10446604" y="2085803"/>
            <a:ext cx="1505695" cy="332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window.open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2" name="직선 화살표 연결선 131"/>
          <p:cNvCxnSpPr>
            <a:stCxn id="46" idx="3"/>
            <a:endCxn id="130" idx="1"/>
          </p:cNvCxnSpPr>
          <p:nvPr/>
        </p:nvCxnSpPr>
        <p:spPr>
          <a:xfrm>
            <a:off x="10077706" y="2251783"/>
            <a:ext cx="368898" cy="4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판단 148"/>
          <p:cNvSpPr/>
          <p:nvPr/>
        </p:nvSpPr>
        <p:spPr>
          <a:xfrm>
            <a:off x="7932919" y="4536322"/>
            <a:ext cx="2144784" cy="618202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7984037" y="4677501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비밀번호가 일치하는가</a:t>
            </a:r>
          </a:p>
        </p:txBody>
      </p:sp>
      <p:cxnSp>
        <p:nvCxnSpPr>
          <p:cNvPr id="4" name="직선 화살표 연결선 3"/>
          <p:cNvCxnSpPr>
            <a:stCxn id="48" idx="2"/>
            <a:endCxn id="149" idx="0"/>
          </p:cNvCxnSpPr>
          <p:nvPr/>
        </p:nvCxnSpPr>
        <p:spPr>
          <a:xfrm>
            <a:off x="9005311" y="4314339"/>
            <a:ext cx="0" cy="22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49" idx="2"/>
            <a:endCxn id="42" idx="0"/>
          </p:cNvCxnSpPr>
          <p:nvPr/>
        </p:nvCxnSpPr>
        <p:spPr>
          <a:xfrm>
            <a:off x="9005311" y="5154524"/>
            <a:ext cx="0" cy="884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55620" y="4930779"/>
            <a:ext cx="2073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insert.php</a:t>
            </a:r>
            <a:endParaRPr lang="en-US" altLang="ko-KR" sz="1400" dirty="0"/>
          </a:p>
          <a:p>
            <a:r>
              <a:rPr lang="en-US" altLang="ko-KR" sz="1400" dirty="0"/>
              <a:t>$id $pw $name</a:t>
            </a:r>
          </a:p>
          <a:p>
            <a:r>
              <a:rPr lang="en-US" altLang="ko-KR" sz="1400" dirty="0"/>
              <a:t>$gender $address</a:t>
            </a:r>
          </a:p>
          <a:p>
            <a:r>
              <a:rPr lang="en-US" altLang="ko-KR" sz="1400" dirty="0"/>
              <a:t>$</a:t>
            </a:r>
            <a:r>
              <a:rPr lang="en-US" altLang="ko-KR" sz="1400" dirty="0" err="1"/>
              <a:t>ph</a:t>
            </a:r>
            <a:r>
              <a:rPr lang="en-US" altLang="ko-KR" sz="1400" dirty="0"/>
              <a:t> $</a:t>
            </a:r>
            <a:r>
              <a:rPr lang="en-US" altLang="ko-KR" sz="1400" dirty="0" err="1"/>
              <a:t>ph_agency</a:t>
            </a:r>
            <a:endParaRPr lang="en-US" altLang="ko-KR" sz="1400" dirty="0"/>
          </a:p>
          <a:p>
            <a:r>
              <a:rPr lang="en-US" altLang="ko-KR" sz="1400" dirty="0"/>
              <a:t>$email $</a:t>
            </a:r>
            <a:r>
              <a:rPr lang="en-US" altLang="ko-KR" sz="1400" dirty="0" err="1"/>
              <a:t>emain_domain</a:t>
            </a:r>
            <a:endParaRPr lang="ko-KR" altLang="en-US" sz="1400" dirty="0"/>
          </a:p>
        </p:txBody>
      </p:sp>
      <p:sp>
        <p:nvSpPr>
          <p:cNvPr id="52" name="화살표: 갈매기형 수장 51"/>
          <p:cNvSpPr/>
          <p:nvPr/>
        </p:nvSpPr>
        <p:spPr>
          <a:xfrm rot="5400000">
            <a:off x="2835431" y="5038208"/>
            <a:ext cx="103968" cy="1286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00104" y="2393369"/>
            <a:ext cx="1294993" cy="38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Window.alert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29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609" y="175779"/>
            <a:ext cx="4546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 Table : member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19900" y="175779"/>
            <a:ext cx="4546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PHP file</a:t>
            </a:r>
            <a:endParaRPr lang="ko-KR" altLang="en-US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8172" y="2133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748"/>
              </p:ext>
            </p:extLst>
          </p:nvPr>
        </p:nvGraphicFramePr>
        <p:xfrm>
          <a:off x="476251" y="1652331"/>
          <a:ext cx="5157354" cy="348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83">
                  <a:extLst>
                    <a:ext uri="{9D8B030D-6E8A-4147-A177-3AD203B41FA5}">
                      <a16:colId xmlns:a16="http://schemas.microsoft.com/office/drawing/2014/main" val="1039219948"/>
                    </a:ext>
                  </a:extLst>
                </a:gridCol>
                <a:gridCol w="984909">
                  <a:extLst>
                    <a:ext uri="{9D8B030D-6E8A-4147-A177-3AD203B41FA5}">
                      <a16:colId xmlns:a16="http://schemas.microsoft.com/office/drawing/2014/main" val="1205143030"/>
                    </a:ext>
                  </a:extLst>
                </a:gridCol>
                <a:gridCol w="885520">
                  <a:extLst>
                    <a:ext uri="{9D8B030D-6E8A-4147-A177-3AD203B41FA5}">
                      <a16:colId xmlns:a16="http://schemas.microsoft.com/office/drawing/2014/main" val="3822093714"/>
                    </a:ext>
                  </a:extLst>
                </a:gridCol>
                <a:gridCol w="1031471">
                  <a:extLst>
                    <a:ext uri="{9D8B030D-6E8A-4147-A177-3AD203B41FA5}">
                      <a16:colId xmlns:a16="http://schemas.microsoft.com/office/drawing/2014/main" val="1495578731"/>
                    </a:ext>
                  </a:extLst>
                </a:gridCol>
                <a:gridCol w="1031471">
                  <a:extLst>
                    <a:ext uri="{9D8B030D-6E8A-4147-A177-3AD203B41FA5}">
                      <a16:colId xmlns:a16="http://schemas.microsoft.com/office/drawing/2014/main" val="3839736566"/>
                    </a:ext>
                  </a:extLst>
                </a:gridCol>
              </a:tblGrid>
              <a:tr h="501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KEY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Extra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0915"/>
                  </a:ext>
                </a:extLst>
              </a:tr>
              <a:tr h="371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Char(16)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PRI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055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Pw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Char(16)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3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Name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Char(10)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0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Gender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Char(4)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Address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Char(100)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14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Ph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Char(16)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9898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Ph_agency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Char(4)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0739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Email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Char(30)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842947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71096" y="1652331"/>
            <a:ext cx="4795404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입력 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member.php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데이터베이스 접속파일</a:t>
            </a:r>
            <a:endParaRPr lang="en-US" altLang="ko-KR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dbconn.php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정보를 저장하는 파일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insert.php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아이디 중복검사를 하는 파일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id_check.php</a:t>
            </a:r>
            <a:r>
              <a:rPr lang="en-US" altLang="ko-KR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07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942" y="394155"/>
            <a:ext cx="6172200" cy="999218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 페이지 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en-US" altLang="ko-KR" sz="4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login_form.php</a:t>
            </a:r>
            <a:r>
              <a:rPr lang="en-US" altLang="ko-KR" sz="4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61283" y="1393373"/>
            <a:ext cx="6915150" cy="4972050"/>
            <a:chOff x="2638425" y="1390650"/>
            <a:chExt cx="6915150" cy="4972050"/>
          </a:xfrm>
          <a:solidFill>
            <a:schemeClr val="bg1"/>
          </a:solidFill>
        </p:grpSpPr>
        <p:grpSp>
          <p:nvGrpSpPr>
            <p:cNvPr id="11" name="그룹 10"/>
            <p:cNvGrpSpPr/>
            <p:nvPr/>
          </p:nvGrpSpPr>
          <p:grpSpPr>
            <a:xfrm>
              <a:off x="2638425" y="1390650"/>
              <a:ext cx="6915150" cy="4972050"/>
              <a:chOff x="2638425" y="1390650"/>
              <a:chExt cx="6915150" cy="4972050"/>
            </a:xfrm>
            <a:grpFill/>
          </p:grpSpPr>
          <p:sp>
            <p:nvSpPr>
              <p:cNvPr id="20" name="직사각형 19"/>
              <p:cNvSpPr/>
              <p:nvPr/>
            </p:nvSpPr>
            <p:spPr>
              <a:xfrm>
                <a:off x="2638425" y="1390650"/>
                <a:ext cx="6915150" cy="4972050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638425" y="1390650"/>
                <a:ext cx="6915150" cy="300038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38425" y="3238500"/>
                <a:ext cx="6915150" cy="300038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고양이 종류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먹이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고양이 용품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키우는 팁  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|  </a:t>
                </a:r>
                <a:r>
                  <a: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회원 게시판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975017" y="1414463"/>
                <a:ext cx="607859" cy="2616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로그인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707073" y="1414463"/>
                <a:ext cx="748923" cy="2616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회원가입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443824" y="4194731"/>
              <a:ext cx="2653057" cy="1476275"/>
              <a:chOff x="4443824" y="4194731"/>
              <a:chExt cx="2653057" cy="1476275"/>
            </a:xfrm>
            <a:grpFill/>
          </p:grpSpPr>
          <p:sp>
            <p:nvSpPr>
              <p:cNvPr id="14" name="TextBox 13"/>
              <p:cNvSpPr txBox="1"/>
              <p:nvPr/>
            </p:nvSpPr>
            <p:spPr>
              <a:xfrm>
                <a:off x="5657418" y="4194731"/>
                <a:ext cx="87716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로그인</a:t>
                </a: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4443824" y="4795428"/>
                <a:ext cx="2653057" cy="875578"/>
                <a:chOff x="4430572" y="4742419"/>
                <a:chExt cx="2653057" cy="875578"/>
              </a:xfrm>
              <a:grpFill/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5108370" y="4768594"/>
                  <a:ext cx="1975259" cy="316982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108369" y="5248665"/>
                  <a:ext cx="1975259" cy="316982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558748" y="4742419"/>
                  <a:ext cx="545342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ID :</a:t>
                  </a:r>
                  <a:endParaRPr lang="ko-KR" alt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30572" y="5248665"/>
                  <a:ext cx="673518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PW :</a:t>
                  </a:r>
                  <a:endParaRPr lang="ko-KR" altLang="en-US" dirty="0"/>
                </a:p>
              </p:txBody>
            </p:sp>
          </p:grpSp>
        </p:grpSp>
        <p:sp>
          <p:nvSpPr>
            <p:cNvPr id="13" name="사각형: 둥근 모서리 12"/>
            <p:cNvSpPr/>
            <p:nvPr/>
          </p:nvSpPr>
          <p:spPr>
            <a:xfrm>
              <a:off x="7235425" y="4821603"/>
              <a:ext cx="886691" cy="797053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login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화살표: 아래쪽 24"/>
          <p:cNvSpPr/>
          <p:nvPr/>
        </p:nvSpPr>
        <p:spPr>
          <a:xfrm>
            <a:off x="5315336" y="4416413"/>
            <a:ext cx="269920" cy="2557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7839" y="3798801"/>
            <a:ext cx="2194833" cy="584775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버튼을 누르면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login.php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아이디와 패스워드가 </a:t>
            </a:r>
            <a:r>
              <a:rPr lang="ko-KR" altLang="en-US" sz="1600" dirty="0" err="1">
                <a:solidFill>
                  <a:schemeClr val="accent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넘어감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7206141" y="529370"/>
            <a:ext cx="4855366" cy="6023782"/>
            <a:chOff x="7206141" y="529370"/>
            <a:chExt cx="4855366" cy="6023782"/>
          </a:xfrm>
        </p:grpSpPr>
        <p:grpSp>
          <p:nvGrpSpPr>
            <p:cNvPr id="27" name="그룹 26"/>
            <p:cNvGrpSpPr/>
            <p:nvPr/>
          </p:nvGrpSpPr>
          <p:grpSpPr>
            <a:xfrm>
              <a:off x="8072301" y="529370"/>
              <a:ext cx="3236396" cy="6023782"/>
              <a:chOff x="4317085" y="346364"/>
              <a:chExt cx="3673089" cy="6836582"/>
            </a:xfrm>
            <a:solidFill>
              <a:schemeClr val="bg1"/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5056909" y="346364"/>
                <a:ext cx="1953491" cy="817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 화면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Login_form.php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순서도: 판단 28"/>
              <p:cNvSpPr/>
              <p:nvPr/>
            </p:nvSpPr>
            <p:spPr>
              <a:xfrm>
                <a:off x="4655127" y="1537855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Id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있나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?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순서도: 판단 29"/>
              <p:cNvSpPr/>
              <p:nvPr/>
            </p:nvSpPr>
            <p:spPr>
              <a:xfrm>
                <a:off x="4655127" y="4420468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Pw = $pw?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순서도: 판단 30"/>
              <p:cNvSpPr/>
              <p:nvPr/>
            </p:nvSpPr>
            <p:spPr>
              <a:xfrm>
                <a:off x="4655127" y="3459597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Id = $id?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순서도: 판단 31"/>
              <p:cNvSpPr/>
              <p:nvPr/>
            </p:nvSpPr>
            <p:spPr>
              <a:xfrm>
                <a:off x="4655127" y="2498726"/>
                <a:ext cx="2757054" cy="586798"/>
              </a:xfrm>
              <a:prstGeom prst="flowChartDecis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pw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있나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?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화살표 연결선 32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6033654" y="1163782"/>
                <a:ext cx="1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29" idx="2"/>
                <a:endCxn id="32" idx="0"/>
              </p:cNvCxnSpPr>
              <p:nvPr/>
            </p:nvCxnSpPr>
            <p:spPr>
              <a:xfrm>
                <a:off x="6033654" y="2124653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32" idx="2"/>
                <a:endCxn id="31" idx="0"/>
              </p:cNvCxnSpPr>
              <p:nvPr/>
            </p:nvCxnSpPr>
            <p:spPr>
              <a:xfrm>
                <a:off x="6033654" y="3085524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>
                <a:stCxn id="31" idx="2"/>
                <a:endCxn id="30" idx="0"/>
              </p:cNvCxnSpPr>
              <p:nvPr/>
            </p:nvCxnSpPr>
            <p:spPr>
              <a:xfrm>
                <a:off x="6033654" y="4046395"/>
                <a:ext cx="0" cy="37407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직사각형 36"/>
              <p:cNvSpPr/>
              <p:nvPr/>
            </p:nvSpPr>
            <p:spPr>
              <a:xfrm>
                <a:off x="5056605" y="6365528"/>
                <a:ext cx="1953491" cy="817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메인화면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Index.php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연결선: 꺾임 37"/>
              <p:cNvCxnSpPr>
                <a:stCxn id="29" idx="1"/>
                <a:endCxn id="28" idx="1"/>
              </p:cNvCxnSpPr>
              <p:nvPr/>
            </p:nvCxnSpPr>
            <p:spPr>
              <a:xfrm rot="10800000" flipH="1">
                <a:off x="4655127" y="755074"/>
                <a:ext cx="401782" cy="1076181"/>
              </a:xfrm>
              <a:prstGeom prst="bentConnector3">
                <a:avLst>
                  <a:gd name="adj1" fmla="val -56897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연결선: 꺾임 38"/>
              <p:cNvCxnSpPr>
                <a:stCxn id="32" idx="1"/>
                <a:endCxn id="28" idx="1"/>
              </p:cNvCxnSpPr>
              <p:nvPr/>
            </p:nvCxnSpPr>
            <p:spPr>
              <a:xfrm rot="10800000" flipH="1">
                <a:off x="4655127" y="755073"/>
                <a:ext cx="401782" cy="2037052"/>
              </a:xfrm>
              <a:prstGeom prst="bentConnector3">
                <a:avLst>
                  <a:gd name="adj1" fmla="val -150000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연결선: 꺾임 39"/>
              <p:cNvCxnSpPr>
                <a:stCxn id="31" idx="3"/>
                <a:endCxn id="28" idx="3"/>
              </p:cNvCxnSpPr>
              <p:nvPr/>
            </p:nvCxnSpPr>
            <p:spPr>
              <a:xfrm flipH="1" flipV="1">
                <a:off x="7010400" y="755073"/>
                <a:ext cx="401781" cy="2997923"/>
              </a:xfrm>
              <a:prstGeom prst="bentConnector3">
                <a:avLst>
                  <a:gd name="adj1" fmla="val -56897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연결선: 꺾임 40"/>
              <p:cNvCxnSpPr>
                <a:stCxn id="30" idx="3"/>
                <a:endCxn id="28" idx="3"/>
              </p:cNvCxnSpPr>
              <p:nvPr/>
            </p:nvCxnSpPr>
            <p:spPr>
              <a:xfrm flipH="1" flipV="1">
                <a:off x="7010400" y="755073"/>
                <a:ext cx="401781" cy="3958794"/>
              </a:xfrm>
              <a:prstGeom prst="bentConnector3">
                <a:avLst>
                  <a:gd name="adj1" fmla="val -232759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074307" y="2127023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475943" y="1461923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95696" y="3087894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95696" y="4048765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74307" y="4927810"/>
                <a:ext cx="309646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317085" y="2365138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243719" y="3345698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662335" y="4344535"/>
                <a:ext cx="327839" cy="349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</a:t>
                </a:r>
                <a:endParaRPr lang="ko-KR" altLang="en-US" sz="1400" dirty="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029200" y="5300665"/>
                <a:ext cx="2008908" cy="7714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 처리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login.php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화살표 연결선 51"/>
              <p:cNvCxnSpPr>
                <a:stCxn id="30" idx="2"/>
                <a:endCxn id="51" idx="0"/>
              </p:cNvCxnSpPr>
              <p:nvPr/>
            </p:nvCxnSpPr>
            <p:spPr>
              <a:xfrm>
                <a:off x="6033654" y="5007266"/>
                <a:ext cx="0" cy="2933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51" idx="4"/>
                <a:endCxn id="37" idx="0"/>
              </p:cNvCxnSpPr>
              <p:nvPr/>
            </p:nvCxnSpPr>
            <p:spPr>
              <a:xfrm flipH="1">
                <a:off x="6033351" y="6072129"/>
                <a:ext cx="303" cy="2933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8070270" y="2871965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login.php</a:t>
              </a:r>
              <a:endParaRPr lang="en-US" altLang="ko-KR" sz="1600" dirty="0"/>
            </a:p>
            <a:p>
              <a:r>
                <a:rPr lang="en-US" altLang="ko-KR" sz="1600" dirty="0"/>
                <a:t>$id $pw</a:t>
              </a:r>
              <a:endParaRPr lang="ko-KR" altLang="en-US" sz="16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206141" y="665906"/>
              <a:ext cx="1294993" cy="380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Window.alert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766514" y="636469"/>
              <a:ext cx="1294993" cy="3804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Window.alert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93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1395</Words>
  <Application>Microsoft Office PowerPoint</Application>
  <PresentationFormat>와이드스크린</PresentationFormat>
  <Paragraphs>433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나눔바른펜</vt:lpstr>
      <vt:lpstr>Arial</vt:lpstr>
      <vt:lpstr>맑은 고딕</vt:lpstr>
      <vt:lpstr>Office 테마</vt:lpstr>
      <vt:lpstr>웹 프로그래밍 WEB SITE만들기</vt:lpstr>
      <vt:lpstr>웹사이트 주제</vt:lpstr>
      <vt:lpstr>메인 화면 (index.php)</vt:lpstr>
      <vt:lpstr>PowerPoint 프레젠테이션</vt:lpstr>
      <vt:lpstr>키우는 팁 메뉴(menu_tip.php)</vt:lpstr>
      <vt:lpstr>회원게시판 메뉴(board.php)</vt:lpstr>
      <vt:lpstr>회원가입 페이지(member_form.php)</vt:lpstr>
      <vt:lpstr>DB Table : member</vt:lpstr>
      <vt:lpstr>로그인 페이지 (login_form.php)</vt:lpstr>
      <vt:lpstr>PowerPoint 프레젠테이션</vt:lpstr>
      <vt:lpstr>정보수정 페이지(member_modify_form.php)</vt:lpstr>
      <vt:lpstr>게시판 목록 (list_board.php)</vt:lpstr>
      <vt:lpstr>게시판 글 작성(write_form.php)</vt:lpstr>
      <vt:lpstr>게시글 작성 플로우차트</vt:lpstr>
      <vt:lpstr>게시글 보기(view_writing.php)</vt:lpstr>
      <vt:lpstr>게시글 삭제 플로우차트</vt:lpstr>
      <vt:lpstr>게시글 수정 (modify_writing.php)</vt:lpstr>
      <vt:lpstr>고양이 정보 (information_main.php)</vt:lpstr>
      <vt:lpstr>앞으로의 스케쥴</vt:lpstr>
      <vt:lpstr>고양이 정보 디테일 (detail_(~~).php)</vt:lpstr>
      <vt:lpstr>고양이 갤러리(gallery_main.php)</vt:lpstr>
      <vt:lpstr>이미지 올리기(image_load_form.php)</vt:lpstr>
      <vt:lpstr>앞으로의 스케쥴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36</cp:revision>
  <dcterms:created xsi:type="dcterms:W3CDTF">2016-11-21T14:33:32Z</dcterms:created>
  <dcterms:modified xsi:type="dcterms:W3CDTF">2016-12-07T12:48:11Z</dcterms:modified>
</cp:coreProperties>
</file>