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45" autoAdjust="0"/>
  </p:normalViewPr>
  <p:slideViewPr>
    <p:cSldViewPr>
      <p:cViewPr varScale="1">
        <p:scale>
          <a:sx n="71" d="100"/>
          <a:sy n="71" d="100"/>
        </p:scale>
        <p:origin x="-3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4283-F4E4-472A-ACD0-3434583029C3}" type="datetimeFigureOut">
              <a:rPr lang="ko-KR" altLang="en-US" smtClean="0"/>
              <a:pPr/>
              <a:t>2017-11-16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A6952-9D9D-459B-B5BF-9FE7AED554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4" name="AutoShape 2" descr="android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6" name="AutoShape 4" descr="android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2" name="Picture 10" descr="android-screen-9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16" y="644752"/>
            <a:ext cx="9144001" cy="554461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446807"/>
            <a:ext cx="5112568" cy="1470025"/>
          </a:xfrm>
        </p:spPr>
        <p:txBody>
          <a:bodyPr>
            <a:normAutofit/>
          </a:bodyPr>
          <a:lstStyle/>
          <a:p>
            <a:r>
              <a:rPr lang="en-US" altLang="ko-KR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Android Develop</a:t>
            </a:r>
            <a:endParaRPr lang="ko-KR" altLang="en-US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70000"/>
                </a:schemeClr>
              </a:solidFill>
              <a:effectLst>
                <a:innerShdw blurRad="50800" dist="50800" dir="8100000">
                  <a:schemeClr val="bg1">
                    <a:alpha val="73000"/>
                  </a:schemeClr>
                </a:inn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824" y="1578105"/>
            <a:ext cx="4824000" cy="1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14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56792"/>
            <a:ext cx="4738516" cy="3529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타원 12"/>
          <p:cNvSpPr/>
          <p:nvPr/>
        </p:nvSpPr>
        <p:spPr>
          <a:xfrm>
            <a:off x="3316197" y="4824046"/>
            <a:ext cx="576064" cy="213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51520" y="2742721"/>
            <a:ext cx="576064" cy="213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988840"/>
            <a:ext cx="4183859" cy="31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타원 16"/>
          <p:cNvSpPr/>
          <p:nvPr/>
        </p:nvSpPr>
        <p:spPr>
          <a:xfrm>
            <a:off x="8388424" y="4869160"/>
            <a:ext cx="576064" cy="213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14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51520" y="2742721"/>
            <a:ext cx="576064" cy="213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628800"/>
            <a:ext cx="4257322" cy="318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타원 16"/>
          <p:cNvSpPr/>
          <p:nvPr/>
        </p:nvSpPr>
        <p:spPr>
          <a:xfrm>
            <a:off x="3825026" y="4567681"/>
            <a:ext cx="576064" cy="213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50962"/>
            <a:ext cx="4392488" cy="30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548680" y="1124744"/>
            <a:ext cx="4968552" cy="1470025"/>
          </a:xfrm>
        </p:spPr>
        <p:txBody>
          <a:bodyPr>
            <a:normAutofit/>
          </a:bodyPr>
          <a:lstStyle/>
          <a:p>
            <a:r>
              <a:rPr lang="en-US" altLang="ko-KR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bg1">
                    <a:alpha val="70000"/>
                  </a:schemeClr>
                </a:solidFill>
                <a:effectLst>
                  <a:innerShdw blurRad="50800" dist="50800" dir="8100000">
                    <a:schemeClr val="bg1">
                      <a:alpha val="73000"/>
                    </a:schemeClr>
                  </a:innerShdw>
                </a:effectLst>
              </a:rPr>
              <a:t>Install</a:t>
            </a:r>
            <a:endParaRPr lang="ko-KR" altLang="en-US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bg1">
                  <a:alpha val="70000"/>
                </a:schemeClr>
              </a:solidFill>
              <a:effectLst>
                <a:innerShdw blurRad="50800" dist="50800" dir="8100000">
                  <a:schemeClr val="bg1">
                    <a:alpha val="73000"/>
                  </a:schemeClr>
                </a:inn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2235081"/>
            <a:ext cx="1728000" cy="1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14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16016" y="1556792"/>
            <a:ext cx="352839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Install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Android Studio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baseline="0" dirty="0" smtClean="0"/>
          </a:p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dirty="0" smtClean="0"/>
              <a:t> Downloads URL : </a:t>
            </a:r>
            <a:r>
              <a:rPr lang="en-US" altLang="ko-KR" dirty="0" smtClean="0">
                <a:solidFill>
                  <a:srgbClr val="0070C0"/>
                </a:solidFill>
              </a:rPr>
              <a:t>https://developer.android.com/studio/index.html?hl=ko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 l="51384" t="1050" r="186" b="5501"/>
          <a:stretch>
            <a:fillRect/>
          </a:stretch>
        </p:blipFill>
        <p:spPr bwMode="auto">
          <a:xfrm>
            <a:off x="427899" y="1607724"/>
            <a:ext cx="4000085" cy="4341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360040" y="4797152"/>
            <a:ext cx="15476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14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16016" y="1556792"/>
            <a:ext cx="352839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Check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the agreement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Click ‘Download Android Studio’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Execute  *.exe File</a:t>
            </a:r>
            <a:endParaRPr lang="ko-KR" altLang="en-US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 l="51384" t="5901" r="186" b="5901"/>
          <a:stretch>
            <a:fillRect/>
          </a:stretch>
        </p:blipFill>
        <p:spPr bwMode="auto">
          <a:xfrm>
            <a:off x="251520" y="1556792"/>
            <a:ext cx="435819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타원 13"/>
          <p:cNvSpPr/>
          <p:nvPr/>
        </p:nvSpPr>
        <p:spPr>
          <a:xfrm>
            <a:off x="467544" y="5181906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65410" y="5447358"/>
            <a:ext cx="201835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14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4716016" y="1556792"/>
            <a:ext cx="3528392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Check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the agreement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dirty="0" smtClean="0"/>
              <a:t> Click ‘Download Android Studio’</a:t>
            </a:r>
            <a:r>
              <a:rPr kumimoji="0" lang="en-US" altLang="ko-KR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 cstate="print"/>
          <a:srcRect l="11813" t="9534" r="62594" b="54766"/>
          <a:stretch>
            <a:fillRect/>
          </a:stretch>
        </p:blipFill>
        <p:spPr bwMode="auto">
          <a:xfrm>
            <a:off x="107320" y="1556792"/>
            <a:ext cx="422164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 l="11813" t="55733" r="62594" b="8567"/>
          <a:stretch>
            <a:fillRect/>
          </a:stretch>
        </p:blipFill>
        <p:spPr bwMode="auto">
          <a:xfrm>
            <a:off x="4644008" y="1484784"/>
            <a:ext cx="422164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타원 15"/>
          <p:cNvSpPr/>
          <p:nvPr/>
        </p:nvSpPr>
        <p:spPr>
          <a:xfrm>
            <a:off x="2760504" y="4533184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320152" y="4437112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12160" y="2924943"/>
            <a:ext cx="432048" cy="468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14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760504" y="4533184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29" y="1568824"/>
            <a:ext cx="4379856" cy="338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타원 20"/>
          <p:cNvSpPr/>
          <p:nvPr/>
        </p:nvSpPr>
        <p:spPr>
          <a:xfrm>
            <a:off x="2831776" y="4619174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1556792"/>
            <a:ext cx="4250761" cy="329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타원 21"/>
          <p:cNvSpPr/>
          <p:nvPr/>
        </p:nvSpPr>
        <p:spPr>
          <a:xfrm>
            <a:off x="4788024" y="2780928"/>
            <a:ext cx="31683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799872" y="3752944"/>
            <a:ext cx="316835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부제목 2"/>
          <p:cNvSpPr txBox="1">
            <a:spLocks/>
          </p:cNvSpPr>
          <p:nvPr/>
        </p:nvSpPr>
        <p:spPr>
          <a:xfrm>
            <a:off x="6995608" y="2132856"/>
            <a:ext cx="208823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Studio’s location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부제목 2"/>
          <p:cNvSpPr txBox="1">
            <a:spLocks/>
          </p:cNvSpPr>
          <p:nvPr/>
        </p:nvSpPr>
        <p:spPr>
          <a:xfrm>
            <a:off x="6996208" y="3212976"/>
            <a:ext cx="208823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</a:t>
            </a:r>
            <a:r>
              <a:rPr lang="en-US" altLang="ko-KR" dirty="0" smtClean="0"/>
              <a:t>DK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’s location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7236296" y="2420888"/>
            <a:ext cx="36004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020272" y="3501008"/>
            <a:ext cx="360040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7332184" y="4509120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14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760504" y="4533184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831776" y="4619174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3" y="1556793"/>
            <a:ext cx="436892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타원 24"/>
          <p:cNvSpPr/>
          <p:nvPr/>
        </p:nvSpPr>
        <p:spPr>
          <a:xfrm>
            <a:off x="2951728" y="4605192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628800"/>
            <a:ext cx="4226197" cy="3307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타원 28"/>
          <p:cNvSpPr/>
          <p:nvPr/>
        </p:nvSpPr>
        <p:spPr>
          <a:xfrm>
            <a:off x="7392344" y="4593160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14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14" y="1581125"/>
            <a:ext cx="4537894" cy="350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타원 29"/>
          <p:cNvSpPr/>
          <p:nvPr/>
        </p:nvSpPr>
        <p:spPr>
          <a:xfrm>
            <a:off x="3011704" y="4769624"/>
            <a:ext cx="792088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2204864"/>
            <a:ext cx="46863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타원 28"/>
          <p:cNvSpPr/>
          <p:nvPr/>
        </p:nvSpPr>
        <p:spPr>
          <a:xfrm>
            <a:off x="5976432" y="3705000"/>
            <a:ext cx="576064" cy="285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3604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:\Users\LeeSunjun\Desktop\hacking-IoT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448" y="681937"/>
            <a:ext cx="9151200" cy="5490719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 smtClean="0">
                <a:solidFill>
                  <a:schemeClr val="bg1"/>
                </a:solidFill>
              </a:rPr>
              <a:t>Hacking Tools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6453336"/>
            <a:ext cx="9144000" cy="404664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dirty="0" smtClean="0">
                <a:solidFill>
                  <a:schemeClr val="bg1"/>
                </a:solidFill>
              </a:rPr>
              <a:t>Made by. 43516ED4405CCDFCC07FD09668726ECD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1026" name="AutoShape 2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8" name="AutoShape 4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7984"/>
            <a:ext cx="9144000" cy="55446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287" y="1466784"/>
            <a:ext cx="144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0" y="801876"/>
            <a:ext cx="2987824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600" b="1" noProof="0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tx1">
                    <a:alpha val="8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Install</a:t>
            </a:r>
            <a:endParaRPr kumimoji="0" lang="ko-KR" altLang="en-US" sz="4000" b="0" i="0" u="none" strike="noStrike" kern="1200" cap="none" spc="0" normalizeH="0" baseline="0" noProof="0" dirty="0">
              <a:ln w="12700">
                <a:solidFill>
                  <a:schemeClr val="tx1"/>
                </a:solidFill>
                <a:prstDash val="solid"/>
              </a:ln>
              <a:solidFill>
                <a:schemeClr val="tx1">
                  <a:alpha val="8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472" y="1568824"/>
            <a:ext cx="4752528" cy="355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2420888"/>
            <a:ext cx="4828017" cy="36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타원 12"/>
          <p:cNvSpPr/>
          <p:nvPr/>
        </p:nvSpPr>
        <p:spPr>
          <a:xfrm>
            <a:off x="7411979" y="5780504"/>
            <a:ext cx="576064" cy="2138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118</Words>
  <Application>Microsoft Office PowerPoint</Application>
  <PresentationFormat>화면 슬라이드 쇼(4:3)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Android Develop</vt:lpstr>
      <vt:lpstr>Install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  <vt:lpstr>Hacking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Windows 사용자</dc:creator>
  <cp:lastModifiedBy>Windows 사용자</cp:lastModifiedBy>
  <cp:revision>20</cp:revision>
  <dcterms:created xsi:type="dcterms:W3CDTF">2017-10-23T11:56:02Z</dcterms:created>
  <dcterms:modified xsi:type="dcterms:W3CDTF">2017-11-15T19:53:51Z</dcterms:modified>
</cp:coreProperties>
</file>