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9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2" r:id="rId20"/>
    <p:sldId id="283" r:id="rId21"/>
    <p:sldId id="284" r:id="rId22"/>
    <p:sldId id="277" r:id="rId23"/>
    <p:sldId id="278" r:id="rId24"/>
    <p:sldId id="285" r:id="rId25"/>
    <p:sldId id="281" r:id="rId26"/>
    <p:sldId id="286" r:id="rId27"/>
    <p:sldId id="287" r:id="rId28"/>
    <p:sldId id="289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9" r:id="rId39"/>
    <p:sldId id="305" r:id="rId40"/>
    <p:sldId id="306" r:id="rId41"/>
    <p:sldId id="307" r:id="rId42"/>
    <p:sldId id="308" r:id="rId43"/>
    <p:sldId id="310" r:id="rId44"/>
    <p:sldId id="311" r:id="rId45"/>
    <p:sldId id="312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336" y="-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4283-F4E4-472A-ACD0-3434583029C3}" type="datetimeFigureOut">
              <a:rPr lang="ko-KR" altLang="en-US" smtClean="0"/>
              <a:pPr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4" name="AutoShape 2" descr="android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android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2" name="Picture 10" descr="android-screen-9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6" y="644752"/>
            <a:ext cx="9144001" cy="554461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6512" y="446807"/>
            <a:ext cx="5112568" cy="1470025"/>
          </a:xfrm>
        </p:spPr>
        <p:txBody>
          <a:bodyPr>
            <a:normAutofit/>
          </a:bodyPr>
          <a:lstStyle/>
          <a:p>
            <a:r>
              <a:rPr lang="en-US" altLang="ko-KR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bg1">
                    <a:alpha val="70000"/>
                  </a:schemeClr>
                </a:solidFill>
                <a:effectLst>
                  <a:innerShdw blurRad="50800" dist="50800" dir="8100000">
                    <a:schemeClr val="bg1">
                      <a:alpha val="73000"/>
                    </a:schemeClr>
                  </a:innerShdw>
                </a:effectLst>
              </a:rPr>
              <a:t>Android Develop</a:t>
            </a:r>
            <a:endParaRPr lang="ko-KR" altLang="en-US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bg1">
                  <a:alpha val="70000"/>
                </a:schemeClr>
              </a:solidFill>
              <a:effectLst>
                <a:innerShdw blurRad="50800" dist="50800" dir="8100000">
                  <a:schemeClr val="bg1">
                    <a:alpha val="73000"/>
                  </a:schemeClr>
                </a:inn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824" y="1578105"/>
            <a:ext cx="4824000" cy="1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342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35638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Execute Project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631976" y="5289176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824120" y="5373216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168" y="1592888"/>
            <a:ext cx="6773438" cy="40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2567991" y="1784848"/>
            <a:ext cx="288033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904056" y="2781112"/>
            <a:ext cx="3203848" cy="12961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Click this button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for compile and execute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Key Command : Shift + F10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직선 화살표 연결선 17"/>
          <p:cNvCxnSpPr>
            <a:stCxn id="15" idx="1"/>
          </p:cNvCxnSpPr>
          <p:nvPr/>
        </p:nvCxnSpPr>
        <p:spPr>
          <a:xfrm flipH="1" flipV="1">
            <a:off x="2843808" y="1988840"/>
            <a:ext cx="3060248" cy="14403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756592" y="908720"/>
            <a:ext cx="4968552" cy="1470025"/>
          </a:xfrm>
        </p:spPr>
        <p:txBody>
          <a:bodyPr>
            <a:normAutofit/>
          </a:bodyPr>
          <a:lstStyle/>
          <a:p>
            <a:r>
              <a:rPr lang="en-US" altLang="ko-KR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bg1">
                    <a:alpha val="70000"/>
                  </a:schemeClr>
                </a:solidFill>
                <a:effectLst>
                  <a:innerShdw blurRad="50800" dist="50800" dir="8100000">
                    <a:schemeClr val="bg1">
                      <a:alpha val="73000"/>
                    </a:schemeClr>
                  </a:innerShdw>
                </a:effectLst>
              </a:rPr>
              <a:t>Implements</a:t>
            </a:r>
            <a:endParaRPr lang="ko-KR" altLang="en-US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bg1">
                  <a:alpha val="70000"/>
                </a:schemeClr>
              </a:solidFill>
              <a:effectLst>
                <a:innerShdw blurRad="50800" dist="50800" dir="8100000">
                  <a:schemeClr val="bg1">
                    <a:alpha val="73000"/>
                  </a:schemeClr>
                </a:inn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2048922"/>
            <a:ext cx="3312000" cy="1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19352" y="4509120"/>
            <a:ext cx="8845136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Change the Layout to “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Relativelayout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RelativeLayout</a:t>
            </a:r>
            <a:r>
              <a:rPr lang="en-US" altLang="ko-KR" dirty="0" smtClean="0"/>
              <a:t> is the easiest way to set views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72" y="1556792"/>
            <a:ext cx="5340624" cy="285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508104" y="1484784"/>
            <a:ext cx="3456384" cy="4536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Implement “Button” code in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RelativeLayout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id </a:t>
            </a:r>
            <a:r>
              <a:rPr lang="en-US" altLang="ko-KR" dirty="0" smtClean="0"/>
              <a:t>: name of this view</a:t>
            </a: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layout_width</a:t>
            </a:r>
            <a:r>
              <a:rPr lang="en-US" altLang="ko-KR" dirty="0" smtClean="0"/>
              <a:t> : size of width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layout_height</a:t>
            </a:r>
            <a:r>
              <a:rPr lang="en-US" altLang="ko-KR" dirty="0" smtClean="0"/>
              <a:t> : size of height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text</a:t>
            </a:r>
            <a:r>
              <a:rPr lang="en-US" altLang="ko-KR" dirty="0" smtClean="0"/>
              <a:t> : text in this view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textSize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textSize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dp</a:t>
            </a:r>
            <a:r>
              <a:rPr lang="en-US" altLang="ko-KR" dirty="0" smtClean="0"/>
              <a:t>, sp, etc)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textColor</a:t>
            </a:r>
            <a:r>
              <a:rPr lang="en-US" altLang="ko-KR" dirty="0" smtClean="0"/>
              <a:t> : color of text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[format = #AABBCCDD]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 </a:t>
            </a:r>
            <a:r>
              <a:rPr lang="en-US" altLang="ko-KR" sz="1400" dirty="0" smtClean="0"/>
              <a:t>AA : transparency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/>
              <a:t>    BB : Red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/>
              <a:t>    CC : Green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/>
              <a:t>    DD : Blue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dirty="0" smtClean="0"/>
              <a:t> : invoking function    name when this button clicked</a:t>
            </a:r>
            <a:endParaRPr lang="en-US" altLang="ko-KR" sz="19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92" y="1556792"/>
            <a:ext cx="51911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508104" y="1484784"/>
            <a:ext cx="3456384" cy="4536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Implement “Button”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onclick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handler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(If do not handle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 function, null pointer exception will be occur)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parameter should be (View v)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Modifier should be public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‘Toast’ make a text toast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</a:t>
            </a:r>
            <a:r>
              <a:rPr lang="en-US" altLang="ko-KR" sz="1400" dirty="0" smtClean="0"/>
              <a:t>This : context of this </a:t>
            </a:r>
            <a:r>
              <a:rPr lang="en-US" altLang="ko-KR" sz="1400" dirty="0" err="1" smtClean="0"/>
              <a:t>func</a:t>
            </a:r>
            <a:endParaRPr lang="en-US" altLang="ko-KR" sz="14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/>
              <a:t>   “ “ : toasting text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88" y="1556792"/>
            <a:ext cx="5451107" cy="306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419872" y="1844824"/>
            <a:ext cx="3456384" cy="1368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Executing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Program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Click the button and Check Toasting Text “Hello Android” </a:t>
            </a:r>
            <a:endParaRPr lang="en-US" altLang="ko-KR" sz="14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37405" t="10367" r="38970" b="11500"/>
          <a:stretch>
            <a:fillRect/>
          </a:stretch>
        </p:blipFill>
        <p:spPr bwMode="auto">
          <a:xfrm>
            <a:off x="827584" y="1556792"/>
            <a:ext cx="2423830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508104" y="1484784"/>
            <a:ext cx="3456384" cy="4536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Implement “Button”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onclick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handler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Make a </a:t>
            </a:r>
            <a:r>
              <a:rPr lang="en-US" altLang="ko-KR" dirty="0" err="1" smtClean="0"/>
              <a:t>bt</a:t>
            </a:r>
            <a:r>
              <a:rPr lang="en-US" altLang="ko-KR" dirty="0" smtClean="0"/>
              <a:t> (Button Variable)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14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400" dirty="0" smtClean="0"/>
              <a:t>  </a:t>
            </a:r>
            <a:r>
              <a:rPr lang="en-US" altLang="ko-KR" dirty="0" smtClean="0"/>
              <a:t>Connect </a:t>
            </a:r>
            <a:r>
              <a:rPr lang="en-US" altLang="ko-KR" dirty="0" err="1" smtClean="0"/>
              <a:t>bt</a:t>
            </a:r>
            <a:r>
              <a:rPr lang="en-US" altLang="ko-KR" dirty="0" smtClean="0"/>
              <a:t> to bt1 in *.xml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Call method in Button class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 smtClean="0">
                <a:solidFill>
                  <a:srgbClr val="FF0000"/>
                </a:solidFill>
              </a:rPr>
              <a:t>setText</a:t>
            </a:r>
            <a:r>
              <a:rPr lang="en-US" altLang="ko-KR" dirty="0" smtClean="0"/>
              <a:t> : change text of button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14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r="14574"/>
          <a:stretch>
            <a:fillRect/>
          </a:stretch>
        </p:blipFill>
        <p:spPr bwMode="auto">
          <a:xfrm>
            <a:off x="90211" y="1556792"/>
            <a:ext cx="534588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419872" y="1844824"/>
            <a:ext cx="3456384" cy="1368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Executing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Program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Click the button and Check The text change to “CLICKED!!”</a:t>
            </a:r>
            <a:endParaRPr lang="en-US" altLang="ko-KR" sz="14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700808"/>
            <a:ext cx="2230224" cy="414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988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327585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Assignment 1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419872" y="1844824"/>
            <a:ext cx="5544616" cy="410445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noProof="0" dirty="0" smtClean="0"/>
              <a:t>3 Button &amp; 1 </a:t>
            </a:r>
            <a:r>
              <a:rPr lang="en-US" altLang="ko-KR" noProof="0" dirty="0" err="1" smtClean="0"/>
              <a:t>TextView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when button 1 clicked, </a:t>
            </a:r>
            <a:r>
              <a:rPr kumimoji="0" lang="en-US" altLang="ko-KR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TextView</a:t>
            </a:r>
            <a:r>
              <a:rPr lang="en-US" altLang="ko-KR" dirty="0" smtClean="0"/>
              <a:t>’s text will be “bt1 clicked” and the color will turn </a:t>
            </a:r>
            <a:r>
              <a:rPr lang="en-US" altLang="ko-KR" dirty="0" smtClean="0">
                <a:solidFill>
                  <a:srgbClr val="FF0000"/>
                </a:solidFill>
              </a:rPr>
              <a:t>Red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when button 2 clicked, </a:t>
            </a:r>
            <a:r>
              <a:rPr lang="en-US" altLang="ko-KR" dirty="0" err="1" smtClean="0"/>
              <a:t>TextView’s</a:t>
            </a:r>
            <a:r>
              <a:rPr lang="en-US" altLang="ko-KR" dirty="0" smtClean="0"/>
              <a:t> text will be “bt2 clicked” and the color will turn </a:t>
            </a:r>
            <a:r>
              <a:rPr lang="en-US" altLang="ko-KR" dirty="0" smtClean="0">
                <a:solidFill>
                  <a:srgbClr val="92D050"/>
                </a:solidFill>
              </a:rPr>
              <a:t>Green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when button 3 clicked, </a:t>
            </a:r>
            <a:r>
              <a:rPr lang="en-US" altLang="ko-KR" dirty="0" err="1" smtClean="0"/>
              <a:t>TextView’s</a:t>
            </a:r>
            <a:r>
              <a:rPr lang="en-US" altLang="ko-KR" dirty="0" smtClean="0"/>
              <a:t> text will be “bt3 clicked” and the color will turn </a:t>
            </a:r>
            <a:r>
              <a:rPr lang="en-US" altLang="ko-KR" dirty="0" smtClean="0">
                <a:solidFill>
                  <a:srgbClr val="0070C0"/>
                </a:solidFill>
              </a:rPr>
              <a:t>Blue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14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14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628800"/>
            <a:ext cx="2379256" cy="439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4355976" y="1484784"/>
            <a:ext cx="3456384" cy="4536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Create new Layout file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(in </a:t>
            </a:r>
            <a:r>
              <a:rPr lang="en-US" altLang="ko-KR" dirty="0" err="1" smtClean="0"/>
              <a:t>res.layout</a:t>
            </a:r>
            <a:r>
              <a:rPr lang="en-US" altLang="ko-KR" dirty="0" smtClean="0"/>
              <a:t>)</a:t>
            </a:r>
            <a:endParaRPr lang="en-US" altLang="ko-KR" sz="19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l="1181" t="28000" r="72438" b="8301"/>
          <a:stretch>
            <a:fillRect/>
          </a:stretch>
        </p:blipFill>
        <p:spPr bwMode="auto">
          <a:xfrm>
            <a:off x="599712" y="1546464"/>
            <a:ext cx="3312368" cy="44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684584" y="908720"/>
            <a:ext cx="4968552" cy="1470025"/>
          </a:xfrm>
        </p:spPr>
        <p:txBody>
          <a:bodyPr>
            <a:normAutofit/>
          </a:bodyPr>
          <a:lstStyle/>
          <a:p>
            <a:r>
              <a:rPr lang="en-US" altLang="ko-KR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bg1">
                    <a:alpha val="70000"/>
                  </a:schemeClr>
                </a:solidFill>
                <a:effectLst>
                  <a:innerShdw blurRad="50800" dist="50800" dir="8100000">
                    <a:schemeClr val="bg1">
                      <a:alpha val="73000"/>
                    </a:schemeClr>
                  </a:innerShdw>
                </a:effectLst>
              </a:rPr>
              <a:t>New Project</a:t>
            </a:r>
            <a:endParaRPr lang="ko-KR" altLang="en-US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bg1">
                  <a:alpha val="70000"/>
                </a:schemeClr>
              </a:solidFill>
              <a:effectLst>
                <a:innerShdw blurRad="50800" dist="50800" dir="8100000">
                  <a:schemeClr val="bg1">
                    <a:alpha val="73000"/>
                  </a:schemeClr>
                </a:inn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2048922"/>
            <a:ext cx="3528000" cy="1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79512" y="4869160"/>
            <a:ext cx="7848872" cy="15841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Create new Layout file(in </a:t>
            </a:r>
            <a:r>
              <a:rPr lang="en-US" altLang="ko-KR" dirty="0" err="1" smtClean="0"/>
              <a:t>res.layout</a:t>
            </a:r>
            <a:r>
              <a:rPr lang="en-US" altLang="ko-KR" dirty="0" smtClean="0"/>
              <a:t>)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900" dirty="0" smtClean="0"/>
              <a:t> Set name</a:t>
            </a: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900" dirty="0" smtClean="0"/>
              <a:t> Set Root element : </a:t>
            </a:r>
            <a:r>
              <a:rPr lang="en-US" altLang="ko-KR" sz="1900" dirty="0" err="1" smtClean="0"/>
              <a:t>RelativeLayout</a:t>
            </a:r>
            <a:r>
              <a:rPr lang="en-US" altLang="ko-KR" sz="1900" dirty="0" smtClean="0"/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56792"/>
            <a:ext cx="5319815" cy="319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3959840" y="4497088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724128" y="1484784"/>
            <a:ext cx="3240360" cy="4536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Make View &amp; Button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View just show a </a:t>
            </a:r>
            <a:r>
              <a:rPr lang="en-US" altLang="ko-KR" dirty="0" err="1" smtClean="0"/>
              <a:t>rect</a:t>
            </a:r>
            <a:r>
              <a:rPr lang="en-US" altLang="ko-KR" dirty="0" smtClean="0"/>
              <a:t> with red color (coz, bt1 has red)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Button located in right &amp; bottom of screen</a:t>
            </a:r>
            <a:endParaRPr lang="en-US" altLang="ko-KR" sz="14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440" y="1544944"/>
            <a:ext cx="5568680" cy="3836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4355976" y="1484784"/>
            <a:ext cx="3456384" cy="4536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Create new Java Class file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(in current working space)</a:t>
            </a:r>
            <a:endParaRPr lang="en-US" altLang="ko-KR" sz="19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t="9800" r="63382" b="20901"/>
          <a:stretch>
            <a:fillRect/>
          </a:stretch>
        </p:blipFill>
        <p:spPr bwMode="auto">
          <a:xfrm>
            <a:off x="118414" y="1556791"/>
            <a:ext cx="4237562" cy="451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436096" y="1628800"/>
            <a:ext cx="3456384" cy="4536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Creating a new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Java class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900" dirty="0" smtClean="0"/>
              <a:t> Set the 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19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900" dirty="0" smtClean="0"/>
              <a:t> </a:t>
            </a:r>
            <a:r>
              <a:rPr lang="en-US" altLang="ko-KR" sz="1900" dirty="0" err="1" smtClean="0"/>
              <a:t>Superclass</a:t>
            </a:r>
            <a:r>
              <a:rPr lang="en-US" altLang="ko-KR" sz="1900" dirty="0" smtClean="0"/>
              <a:t> should be </a:t>
            </a:r>
            <a:r>
              <a:rPr lang="en-US" altLang="ko-KR" sz="1900" dirty="0" err="1" smtClean="0"/>
              <a:t>android.app.Activity</a:t>
            </a:r>
            <a:endParaRPr lang="en-US" altLang="ko-KR" sz="19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19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900" dirty="0" smtClean="0"/>
              <a:t> click OK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28800"/>
            <a:ext cx="50292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3119624" y="5361184"/>
            <a:ext cx="64807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763688" y="2132856"/>
            <a:ext cx="3816424" cy="3600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2123728" y="2708920"/>
            <a:ext cx="3456384" cy="456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868144" y="1484784"/>
            <a:ext cx="3096344" cy="4536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Add just 1 line in application area (line 20)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Manifest file controls the permission of everything in this project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If the Activity (bt1_Activity) didn’t get permission the app will be stopped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88" y="1556791"/>
            <a:ext cx="5700848" cy="4509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508104" y="1484784"/>
            <a:ext cx="3456384" cy="4536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Implement </a:t>
            </a:r>
            <a:r>
              <a:rPr lang="en-US" altLang="ko-KR" dirty="0" err="1" smtClean="0"/>
              <a:t>onCreate</a:t>
            </a:r>
            <a:r>
              <a:rPr lang="en-US" altLang="ko-KR" dirty="0" smtClean="0"/>
              <a:t>( )     (Override Activity’s method)</a:t>
            </a:r>
            <a:endParaRPr kumimoji="0" lang="en-US" altLang="ko-KR" sz="1800" b="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Implement </a:t>
            </a:r>
            <a:r>
              <a:rPr lang="en-US" altLang="ko-KR" dirty="0" err="1" smtClean="0"/>
              <a:t>onBackPressed</a:t>
            </a:r>
            <a:r>
              <a:rPr lang="en-US" altLang="ko-KR" dirty="0" smtClean="0"/>
              <a:t>( 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(Override Activity’s method)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Handle the button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onBackPressed</a:t>
            </a:r>
            <a:r>
              <a:rPr lang="en-US" altLang="ko-KR" dirty="0" smtClean="0"/>
              <a:t>( ) in Activity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: operation of back button in navigation bar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320" y="1556792"/>
            <a:ext cx="5382127" cy="444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724128" y="1484784"/>
            <a:ext cx="3240360" cy="4536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Return to </a:t>
            </a:r>
            <a:r>
              <a:rPr lang="en-US" altLang="ko-KR" dirty="0" err="1" smtClean="0"/>
              <a:t>MainActivity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Add 1 line (line 26)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startActivity</a:t>
            </a:r>
            <a:r>
              <a:rPr lang="en-US" altLang="ko-KR" dirty="0" smtClean="0"/>
              <a:t>(Intent I)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startActivity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:start another activity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:input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= intent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Intent(</a:t>
            </a:r>
            <a:r>
              <a:rPr lang="en-US" altLang="ko-KR" i="1" dirty="0" smtClean="0"/>
              <a:t>this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activity_a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  :from </a:t>
            </a:r>
            <a:r>
              <a:rPr lang="en-US" altLang="ko-KR" i="1" dirty="0" smtClean="0"/>
              <a:t>this</a:t>
            </a:r>
            <a:r>
              <a:rPr lang="en-US" altLang="ko-KR" dirty="0" smtClean="0"/>
              <a:t> to </a:t>
            </a:r>
            <a:r>
              <a:rPr lang="en-US" altLang="ko-KR" dirty="0" err="1" smtClean="0"/>
              <a:t>activity_a</a:t>
            </a:r>
            <a:endParaRPr lang="en-US" altLang="ko-KR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 r="12644"/>
          <a:stretch>
            <a:fillRect/>
          </a:stretch>
        </p:blipFill>
        <p:spPr bwMode="auto">
          <a:xfrm>
            <a:off x="179512" y="1556791"/>
            <a:ext cx="5472608" cy="4211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520136" y="1772816"/>
            <a:ext cx="3456384" cy="41764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Click BUTTON1 then, another page will be appear(we made right before)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Click BACK in appeared screen, screen will return to original one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743" y="1628800"/>
            <a:ext cx="2330025" cy="432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1700808"/>
            <a:ext cx="2304256" cy="428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오른쪽 화살표 15"/>
          <p:cNvSpPr/>
          <p:nvPr/>
        </p:nvSpPr>
        <p:spPr>
          <a:xfrm>
            <a:off x="2555776" y="3356992"/>
            <a:ext cx="50405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2507832" y="3777008"/>
            <a:ext cx="50405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988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327585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Assignment 2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520136" y="1772816"/>
            <a:ext cx="3456384" cy="41764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3 Button &amp; 1 </a:t>
            </a:r>
            <a:r>
              <a:rPr lang="en-US" altLang="ko-KR" dirty="0" err="1" smtClean="0"/>
              <a:t>TextView</a:t>
            </a:r>
            <a:endParaRPr lang="en-US" altLang="ko-KR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when button 1 clicked, Screen will change to another one(bt1’s screen)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when button 2 clicked, Screen will change to another one(bt2’s screen)</a:t>
            </a:r>
            <a:endParaRPr lang="en-US" altLang="ko-KR" dirty="0" smtClean="0">
              <a:solidFill>
                <a:srgbClr val="92D050"/>
              </a:solidFill>
            </a:endParaRPr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when button 3 clicked, Screen will change to another one(bt3’s screen)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743" y="1628800"/>
            <a:ext cx="2330025" cy="432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980728"/>
            <a:ext cx="1104918" cy="20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오른쪽 화살표 15"/>
          <p:cNvSpPr/>
          <p:nvPr/>
        </p:nvSpPr>
        <p:spPr>
          <a:xfrm rot="19328251">
            <a:off x="2328973" y="2232505"/>
            <a:ext cx="1152128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348880"/>
            <a:ext cx="1104918" cy="20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3933056"/>
            <a:ext cx="1104918" cy="20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4308032" y="2708920"/>
            <a:ext cx="648072" cy="6480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635896" y="4293096"/>
            <a:ext cx="648072" cy="6480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59714">
            <a:off x="2419190" y="3324799"/>
            <a:ext cx="1723001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818323">
            <a:off x="2329765" y="4107556"/>
            <a:ext cx="1350769" cy="326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6012160" y="1556792"/>
            <a:ext cx="2880320" cy="4536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dirty="0" smtClean="0"/>
              <a:t>Add 2 Views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14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Edit Text &amp; Button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14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Edit Text is for getting String from user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hint attribute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:show example words (this view get focus the words will disappear)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Button is just a trigger to send String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28800"/>
            <a:ext cx="578931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8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 Project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876256" y="1628800"/>
            <a:ext cx="2160240" cy="6480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Set your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package name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88" y="1568824"/>
            <a:ext cx="6670130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화살표 연결선 14"/>
          <p:cNvCxnSpPr/>
          <p:nvPr/>
        </p:nvCxnSpPr>
        <p:spPr>
          <a:xfrm flipH="1">
            <a:off x="1331640" y="1988840"/>
            <a:ext cx="5688632" cy="144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5208040" y="5673280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868144" y="1484784"/>
            <a:ext cx="2952328" cy="4536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noProof="0" dirty="0" smtClean="0"/>
              <a:t>Add new </a:t>
            </a:r>
            <a:r>
              <a:rPr lang="en-US" altLang="ko-KR" noProof="0" dirty="0" err="1" smtClean="0"/>
              <a:t>func</a:t>
            </a:r>
            <a:r>
              <a:rPr lang="en-US" altLang="ko-KR" noProof="0" dirty="0" smtClean="0"/>
              <a:t> for handling newly made button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Set </a:t>
            </a:r>
            <a:r>
              <a:rPr lang="en-US" altLang="ko-KR" dirty="0" err="1" smtClean="0"/>
              <a:t>EditText</a:t>
            </a:r>
            <a:r>
              <a:rPr lang="en-US" altLang="ko-KR" dirty="0" smtClean="0"/>
              <a:t> variable and get string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getText</a:t>
            </a:r>
            <a:r>
              <a:rPr lang="en-US" altLang="ko-KR" dirty="0" smtClean="0"/>
              <a:t>( ) return </a:t>
            </a:r>
            <a:r>
              <a:rPr lang="en-US" altLang="ko-KR" dirty="0" err="1" smtClean="0"/>
              <a:t>Charsequence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( ) convert other type to </a:t>
            </a:r>
            <a:r>
              <a:rPr lang="en-US" altLang="ko-KR" dirty="0" err="1" smtClean="0"/>
              <a:t>Stirng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 r="15840"/>
          <a:stretch>
            <a:fillRect/>
          </a:stretch>
        </p:blipFill>
        <p:spPr bwMode="auto">
          <a:xfrm>
            <a:off x="0" y="1556792"/>
            <a:ext cx="586814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868144" y="1484784"/>
            <a:ext cx="3096344" cy="4536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Add just 1 line in application area (line 23)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Manifest file controls the permission of everything in this project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If the Activity (</a:t>
            </a:r>
            <a:r>
              <a:rPr lang="en-US" altLang="ko-KR" dirty="0" err="1" smtClean="0"/>
              <a:t>go_Activity</a:t>
            </a:r>
            <a:r>
              <a:rPr lang="en-US" altLang="ko-KR" dirty="0" smtClean="0"/>
              <a:t>) didn’t get permission the app will be stopped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58578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436096" y="1484784"/>
            <a:ext cx="3384376" cy="4536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noProof="0" dirty="0" smtClean="0"/>
              <a:t>Make a new .xml for </a:t>
            </a:r>
            <a:r>
              <a:rPr lang="en-US" altLang="ko-KR" noProof="0" dirty="0" err="1" smtClean="0"/>
              <a:t>go_Activity</a:t>
            </a:r>
            <a:endParaRPr lang="en-US" altLang="ko-KR" noProof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It contains 1 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 &amp; 1 Button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 just show the info that receive from original activity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Button’s operation is just back to original activity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4803363" cy="418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4427984" y="1484784"/>
            <a:ext cx="4392488" cy="45365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noProof="0" dirty="0" smtClean="0"/>
              <a:t>Set a String variable.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get string from original activity by Intent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Change Text for 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 by String variable(which is getting from original activity)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556792"/>
            <a:ext cx="4032448" cy="476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520136" y="1772816"/>
            <a:ext cx="3456384" cy="41764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Click GO then, another page will be appear with Text(which is user inserted)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Click BACK in appeared screen, screen will return to original one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2555776" y="3356992"/>
            <a:ext cx="50405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2507832" y="3777008"/>
            <a:ext cx="50405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00808"/>
            <a:ext cx="2291880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0170" y="1700808"/>
            <a:ext cx="2345926" cy="4370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364088" y="1556792"/>
            <a:ext cx="3600400" cy="44644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noProof="0" dirty="0" smtClean="0"/>
              <a:t>Adding 3 final value &amp; 3 value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14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Add 1 view for visualize color value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Initialize 3 color values</a:t>
            </a:r>
            <a:endParaRPr lang="en-US" altLang="ko-KR" dirty="0" smtClean="0"/>
          </a:p>
        </p:txBody>
      </p:sp>
      <p:pic>
        <p:nvPicPr>
          <p:cNvPr id="1027" name="Picture 3" descr="D:\Mentoring(Android)\독수리\main 전역변수 oncreate.PNG"/>
          <p:cNvPicPr>
            <a:picLocks noChangeAspect="1" noChangeArrowheads="1"/>
          </p:cNvPicPr>
          <p:nvPr/>
        </p:nvPicPr>
        <p:blipFill>
          <a:blip r:embed="rId3" cstate="print"/>
          <a:srcRect r="34603"/>
          <a:stretch>
            <a:fillRect/>
          </a:stretch>
        </p:blipFill>
        <p:spPr bwMode="auto">
          <a:xfrm>
            <a:off x="107504" y="1556791"/>
            <a:ext cx="3816424" cy="45797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D:\Mentoring(Android)\독수리\main xm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772816"/>
            <a:ext cx="6180289" cy="2592288"/>
          </a:xfrm>
          <a:prstGeom prst="rect">
            <a:avLst/>
          </a:prstGeom>
          <a:noFill/>
        </p:spPr>
      </p:pic>
      <p:sp>
        <p:nvSpPr>
          <p:cNvPr id="15" name="부제목 2"/>
          <p:cNvSpPr txBox="1">
            <a:spLocks/>
          </p:cNvSpPr>
          <p:nvPr/>
        </p:nvSpPr>
        <p:spPr>
          <a:xfrm>
            <a:off x="6012160" y="1916832"/>
            <a:ext cx="2880320" cy="41764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dirty="0" smtClean="0"/>
              <a:t>Add </a:t>
            </a:r>
            <a:r>
              <a:rPr lang="en-US" altLang="ko-KR" dirty="0" smtClean="0"/>
              <a:t>1 </a:t>
            </a:r>
            <a:r>
              <a:rPr lang="en-US" altLang="ko-KR" dirty="0" smtClean="0"/>
              <a:t>Views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sz="140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This View is present color value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6012160" y="1700808"/>
            <a:ext cx="2880320" cy="41764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Override ‘</a:t>
            </a:r>
            <a:r>
              <a:rPr lang="en-US" altLang="ko-KR" dirty="0" err="1" smtClean="0"/>
              <a:t>onActivityResult</a:t>
            </a:r>
            <a:r>
              <a:rPr lang="en-US" altLang="ko-KR" dirty="0" smtClean="0"/>
              <a:t>’ function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onActivityResult</a:t>
            </a:r>
            <a:r>
              <a:rPr lang="en-US" altLang="ko-KR" dirty="0" smtClean="0"/>
              <a:t> make main activity to get some info from custom Activity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resultCode</a:t>
            </a:r>
            <a:r>
              <a:rPr lang="en-US" altLang="ko-KR" dirty="0" smtClean="0"/>
              <a:t> : Check the   Activity ended correctly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requestCode</a:t>
            </a:r>
            <a:r>
              <a:rPr lang="en-US" altLang="ko-KR" dirty="0" smtClean="0"/>
              <a:t> : </a:t>
            </a:r>
            <a:r>
              <a:rPr lang="en-US" altLang="ko-KR" dirty="0" smtClean="0"/>
              <a:t>classify specific Activity for getting data</a:t>
            </a:r>
            <a:endParaRPr lang="en-US" altLang="ko-KR" dirty="0" smtClean="0"/>
          </a:p>
        </p:txBody>
      </p:sp>
      <p:pic>
        <p:nvPicPr>
          <p:cNvPr id="2051" name="Picture 3" descr="D:\Mentoring(Android)\독수리\result_hand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970" y="1556791"/>
            <a:ext cx="5984198" cy="4489247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755576" y="3140968"/>
            <a:ext cx="3960440" cy="1656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20688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868144" y="1700808"/>
            <a:ext cx="2880320" cy="41764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Modify bt1_clicked( 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startActivity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startActivityForResult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Send R,G,B Value by intent</a:t>
            </a:r>
            <a:endParaRPr lang="en-US" altLang="ko-KR" dirty="0" smtClean="0"/>
          </a:p>
        </p:txBody>
      </p:sp>
      <p:pic>
        <p:nvPicPr>
          <p:cNvPr id="7170" name="Picture 2" descr="D:\Mentoring(Android)\독수리\bt1 clicked.PNG"/>
          <p:cNvPicPr>
            <a:picLocks noChangeAspect="1" noChangeArrowheads="1"/>
          </p:cNvPicPr>
          <p:nvPr/>
        </p:nvPicPr>
        <p:blipFill>
          <a:blip r:embed="rId3" cstate="print"/>
          <a:srcRect r="25915"/>
          <a:stretch>
            <a:fillRect/>
          </a:stretch>
        </p:blipFill>
        <p:spPr bwMode="auto">
          <a:xfrm>
            <a:off x="179512" y="1772816"/>
            <a:ext cx="5328592" cy="3528392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467544" y="2060848"/>
            <a:ext cx="396044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6012160" y="1700808"/>
            <a:ext cx="2880320" cy="41764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Add 2 Views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EditText</a:t>
            </a:r>
            <a:r>
              <a:rPr lang="en-US" altLang="ko-KR" dirty="0" smtClean="0"/>
              <a:t> for getting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value of R( RGB’s R)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Button apply the value for </a:t>
            </a:r>
            <a:r>
              <a:rPr lang="en-US" altLang="ko-KR" dirty="0" err="1" smtClean="0"/>
              <a:t>EditText</a:t>
            </a:r>
            <a:r>
              <a:rPr lang="en-US" altLang="ko-KR" dirty="0" smtClean="0"/>
              <a:t> to View (Square shaped)</a:t>
            </a:r>
            <a:endParaRPr lang="en-US" altLang="ko-KR" dirty="0" smtClean="0"/>
          </a:p>
        </p:txBody>
      </p:sp>
      <p:pic>
        <p:nvPicPr>
          <p:cNvPr id="3074" name="Picture 2" descr="D:\Mentoring(Android)\독수리\bt1 xm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813" y="1556792"/>
            <a:ext cx="5915457" cy="44644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8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 Project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228184" y="1628800"/>
            <a:ext cx="2808312" cy="12241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Version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OS for the project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smtClean="0"/>
              <a:t>( *</a:t>
            </a:r>
            <a:r>
              <a:rPr lang="en-US" altLang="ko-KR" noProof="0" dirty="0" smtClean="0"/>
              <a:t>6.0 can’t execute in lower than 6.0 )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8300"/>
          <a:stretch>
            <a:fillRect/>
          </a:stretch>
        </p:blipFill>
        <p:spPr bwMode="auto">
          <a:xfrm>
            <a:off x="72192" y="1628616"/>
            <a:ext cx="5940152" cy="39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직선 화살표 연결선 14"/>
          <p:cNvCxnSpPr/>
          <p:nvPr/>
        </p:nvCxnSpPr>
        <p:spPr>
          <a:xfrm flipH="1">
            <a:off x="2843808" y="2348880"/>
            <a:ext cx="3456384" cy="936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631976" y="5289176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580112" y="1700808"/>
            <a:ext cx="2880320" cy="41764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Add 1 </a:t>
            </a:r>
            <a:r>
              <a:rPr lang="en-US" altLang="ko-KR" dirty="0" err="1" smtClean="0"/>
              <a:t>EditText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Add 3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value for getting RGB value from </a:t>
            </a:r>
            <a:r>
              <a:rPr lang="en-US" altLang="ko-KR" dirty="0" err="1" smtClean="0"/>
              <a:t>M</a:t>
            </a:r>
            <a:r>
              <a:rPr lang="en-US" altLang="ko-KR" dirty="0" err="1" smtClean="0"/>
              <a:t>ainActivity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Add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value for checking validation</a:t>
            </a:r>
            <a:endParaRPr lang="en-US" altLang="ko-KR" dirty="0" smtClean="0"/>
          </a:p>
        </p:txBody>
      </p:sp>
      <p:pic>
        <p:nvPicPr>
          <p:cNvPr id="4099" name="Picture 3" descr="D:\Mentoring(Android)\독수리\bt1 전역변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988840"/>
            <a:ext cx="4425724" cy="2448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6084168" y="1628800"/>
            <a:ext cx="2880320" cy="41764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Override ‘</a:t>
            </a:r>
            <a:r>
              <a:rPr lang="en-US" altLang="ko-KR" dirty="0" err="1" smtClean="0"/>
              <a:t>onCreate</a:t>
            </a:r>
            <a:r>
              <a:rPr lang="en-US" altLang="ko-KR" dirty="0" smtClean="0"/>
              <a:t>’ Function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Connect </a:t>
            </a:r>
            <a:r>
              <a:rPr lang="en-US" altLang="ko-KR" dirty="0" err="1" smtClean="0"/>
              <a:t>EditView</a:t>
            </a:r>
            <a:r>
              <a:rPr lang="en-US" altLang="ko-KR" dirty="0" smtClean="0"/>
              <a:t> from .xml to java file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Get R,G,B Value from </a:t>
            </a:r>
            <a:r>
              <a:rPr lang="en-US" altLang="ko-KR" dirty="0" err="1" smtClean="0"/>
              <a:t>mainActivity</a:t>
            </a:r>
            <a:r>
              <a:rPr lang="en-US" altLang="ko-KR" dirty="0" smtClean="0"/>
              <a:t> by intent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Apply R,G,B Value to View (Square shaped)</a:t>
            </a:r>
            <a:endParaRPr lang="en-US" altLang="ko-KR" dirty="0" smtClean="0"/>
          </a:p>
        </p:txBody>
      </p:sp>
      <p:pic>
        <p:nvPicPr>
          <p:cNvPr id="5122" name="Picture 2" descr="D:\Mentoring(Android)\독수리\bt1_oncrea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56792"/>
            <a:ext cx="5974841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79512" y="4077072"/>
            <a:ext cx="8712968" cy="19442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dirty="0" smtClean="0"/>
              <a:t>Edit </a:t>
            </a:r>
            <a:r>
              <a:rPr lang="en-US" altLang="ko-KR" dirty="0" err="1" smtClean="0"/>
              <a:t>apply_b_clicked</a:t>
            </a:r>
            <a:r>
              <a:rPr lang="en-US" altLang="ko-KR" dirty="0" smtClean="0"/>
              <a:t>( ) : get R value from </a:t>
            </a:r>
            <a:r>
              <a:rPr lang="en-US" altLang="ko-KR" dirty="0" err="1" smtClean="0"/>
              <a:t>editText</a:t>
            </a:r>
            <a:r>
              <a:rPr lang="en-US" altLang="ko-KR" dirty="0" smtClean="0"/>
              <a:t> and apply it to View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Exception Handling (R value’s range is (1 ~ 255))</a:t>
            </a:r>
          </a:p>
        </p:txBody>
      </p:sp>
      <p:pic>
        <p:nvPicPr>
          <p:cNvPr id="6147" name="Picture 3" descr="D:\Mentoring(Android)\독수리\bt1 appl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161" y="1556792"/>
            <a:ext cx="6469063" cy="2457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35496" y="4869160"/>
            <a:ext cx="8280920" cy="12961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Modify active1_back_clicked( ) : </a:t>
            </a:r>
            <a:r>
              <a:rPr lang="en-US" altLang="ko-KR" dirty="0" err="1" smtClean="0"/>
              <a:t>sendData</a:t>
            </a:r>
            <a:r>
              <a:rPr lang="en-US" altLang="ko-KR" dirty="0" smtClean="0"/>
              <a:t> to the Activity that call this Activity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Send </a:t>
            </a:r>
            <a:r>
              <a:rPr lang="en-US" altLang="ko-KR" dirty="0" err="1" smtClean="0"/>
              <a:t>resultCode</a:t>
            </a:r>
            <a:r>
              <a:rPr lang="en-US" altLang="ko-KR" dirty="0" smtClean="0"/>
              <a:t> by </a:t>
            </a:r>
            <a:r>
              <a:rPr lang="en-US" altLang="ko-KR" dirty="0" err="1" smtClean="0"/>
              <a:t>setResult</a:t>
            </a:r>
            <a:r>
              <a:rPr lang="en-US" altLang="ko-KR" dirty="0" smtClean="0"/>
              <a:t>( )</a:t>
            </a:r>
          </a:p>
        </p:txBody>
      </p:sp>
      <p:pic>
        <p:nvPicPr>
          <p:cNvPr id="8194" name="Picture 2" descr="D:\Mentoring(Android)\독수리\bt1 b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56792"/>
            <a:ext cx="7452320" cy="3327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664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Implements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 descr="D:\Mentoring(Android)\독수리\기본 화면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2823909" cy="4462884"/>
          </a:xfrm>
          <a:prstGeom prst="rect">
            <a:avLst/>
          </a:prstGeom>
          <a:noFill/>
        </p:spPr>
      </p:pic>
      <p:pic>
        <p:nvPicPr>
          <p:cNvPr id="9219" name="Picture 3" descr="D:\Mentoring(Android)\독수리\bt1 화면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844824"/>
            <a:ext cx="2572628" cy="4057030"/>
          </a:xfrm>
          <a:prstGeom prst="rect">
            <a:avLst/>
          </a:prstGeom>
          <a:noFill/>
        </p:spPr>
      </p:pic>
      <p:pic>
        <p:nvPicPr>
          <p:cNvPr id="9220" name="Picture 4" descr="D:\Mentoring(Android)\독수리\메인화면 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1772816"/>
            <a:ext cx="2566768" cy="4050681"/>
          </a:xfrm>
          <a:prstGeom prst="rect">
            <a:avLst/>
          </a:prstGeom>
          <a:noFill/>
        </p:spPr>
      </p:pic>
      <p:sp>
        <p:nvSpPr>
          <p:cNvPr id="16" name="오른쪽 화살표 15"/>
          <p:cNvSpPr/>
          <p:nvPr/>
        </p:nvSpPr>
        <p:spPr>
          <a:xfrm>
            <a:off x="3059832" y="3861048"/>
            <a:ext cx="50405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5940152" y="3861048"/>
            <a:ext cx="504056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988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327585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Assignment </a:t>
            </a: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3743" y="1948657"/>
            <a:ext cx="2330025" cy="368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347864" y="1137757"/>
            <a:ext cx="1104918" cy="174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오른쪽 화살표 15"/>
          <p:cNvSpPr/>
          <p:nvPr/>
        </p:nvSpPr>
        <p:spPr>
          <a:xfrm rot="19328251">
            <a:off x="2328973" y="2232505"/>
            <a:ext cx="1152128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139952" y="2492765"/>
            <a:ext cx="1104918" cy="176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3491880" y="4090250"/>
            <a:ext cx="1104918" cy="174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오른쪽 화살표 21"/>
          <p:cNvSpPr/>
          <p:nvPr/>
        </p:nvSpPr>
        <p:spPr>
          <a:xfrm rot="159714">
            <a:off x="2419190" y="3324799"/>
            <a:ext cx="1723001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818323">
            <a:off x="2329765" y="4107556"/>
            <a:ext cx="1350769" cy="326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818323">
            <a:off x="4308217" y="2136674"/>
            <a:ext cx="2957488" cy="3262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59714">
            <a:off x="5227503" y="3180785"/>
            <a:ext cx="1723001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 rot="19328251">
            <a:off x="4316162" y="4392259"/>
            <a:ext cx="2796205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3" name="Picture 3" descr="D:\Mentoring(Android)\독수리\메인화면 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79150" y="1916832"/>
            <a:ext cx="2064850" cy="325859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346012" y="3038067"/>
            <a:ext cx="53835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?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8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 Project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631976" y="5289176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352" y="1580672"/>
            <a:ext cx="6159788" cy="40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타원 15"/>
          <p:cNvSpPr/>
          <p:nvPr/>
        </p:nvSpPr>
        <p:spPr>
          <a:xfrm>
            <a:off x="4824120" y="5373216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8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 Project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631976" y="5289176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88" y="1568824"/>
            <a:ext cx="6336704" cy="415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타원 15"/>
          <p:cNvSpPr/>
          <p:nvPr/>
        </p:nvSpPr>
        <p:spPr>
          <a:xfrm>
            <a:off x="5892024" y="5457256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807896" y="2348880"/>
            <a:ext cx="3456384" cy="9361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부제목 2"/>
          <p:cNvSpPr txBox="1">
            <a:spLocks/>
          </p:cNvSpPr>
          <p:nvPr/>
        </p:nvSpPr>
        <p:spPr>
          <a:xfrm>
            <a:off x="6192272" y="2132856"/>
            <a:ext cx="2556192" cy="3600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Main Activity’s name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 flipV="1">
            <a:off x="2843808" y="3645024"/>
            <a:ext cx="3456384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부제목 2"/>
          <p:cNvSpPr txBox="1">
            <a:spLocks/>
          </p:cNvSpPr>
          <p:nvPr/>
        </p:nvSpPr>
        <p:spPr>
          <a:xfrm>
            <a:off x="6240032" y="4053192"/>
            <a:ext cx="2412776" cy="3600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Main Layout’s name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8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 Project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631976" y="5289176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824120" y="5373216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168" y="1592888"/>
            <a:ext cx="6773438" cy="40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288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New Project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631976" y="5289176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824120" y="5373216"/>
            <a:ext cx="504056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5220072" y="4509120"/>
            <a:ext cx="3744416" cy="151216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60" y="1568823"/>
            <a:ext cx="5447944" cy="447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28472" y="908720"/>
            <a:ext cx="4968552" cy="1470025"/>
          </a:xfrm>
        </p:spPr>
        <p:txBody>
          <a:bodyPr>
            <a:normAutofit/>
          </a:bodyPr>
          <a:lstStyle/>
          <a:p>
            <a:r>
              <a:rPr lang="en-US" altLang="ko-KR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bg1">
                    <a:alpha val="70000"/>
                  </a:schemeClr>
                </a:solidFill>
                <a:effectLst>
                  <a:innerShdw blurRad="50800" dist="50800" dir="8100000">
                    <a:schemeClr val="bg1">
                      <a:alpha val="73000"/>
                    </a:schemeClr>
                  </a:innerShdw>
                </a:effectLst>
              </a:rPr>
              <a:t>Execute project</a:t>
            </a:r>
            <a:endParaRPr lang="ko-KR" altLang="en-US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bg1">
                  <a:alpha val="70000"/>
                </a:schemeClr>
              </a:solidFill>
              <a:effectLst>
                <a:innerShdw blurRad="50800" dist="50800" dir="8100000">
                  <a:schemeClr val="bg1">
                    <a:alpha val="73000"/>
                  </a:schemeClr>
                </a:inn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2048922"/>
            <a:ext cx="4356000" cy="1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1361</Words>
  <Application>Microsoft Office PowerPoint</Application>
  <PresentationFormat>화면 슬라이드 쇼(4:3)</PresentationFormat>
  <Paragraphs>330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Android Develop</vt:lpstr>
      <vt:lpstr>New Project</vt:lpstr>
      <vt:lpstr>Hacking Tools</vt:lpstr>
      <vt:lpstr>Hacking Tools</vt:lpstr>
      <vt:lpstr>Hacking Tools</vt:lpstr>
      <vt:lpstr>Hacking Tools</vt:lpstr>
      <vt:lpstr>Hacking Tools</vt:lpstr>
      <vt:lpstr>Hacking Tools</vt:lpstr>
      <vt:lpstr>Execute project</vt:lpstr>
      <vt:lpstr>Hacking Tools</vt:lpstr>
      <vt:lpstr>Implements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Windows 사용자</dc:creator>
  <cp:lastModifiedBy>LEe_SunJun</cp:lastModifiedBy>
  <cp:revision>63</cp:revision>
  <dcterms:created xsi:type="dcterms:W3CDTF">2017-10-23T11:56:02Z</dcterms:created>
  <dcterms:modified xsi:type="dcterms:W3CDTF">2017-12-07T06:10:41Z</dcterms:modified>
</cp:coreProperties>
</file>