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8"/>
    <p:restoredTop sz="94665"/>
  </p:normalViewPr>
  <p:slideViewPr>
    <p:cSldViewPr>
      <p:cViewPr>
        <p:scale>
          <a:sx n="41" d="100"/>
          <a:sy n="41" d="100"/>
        </p:scale>
        <p:origin x="264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7378-1ABC-854E-B54B-6F3CC5BB0384}" type="datetimeFigureOut">
              <a:rPr kumimoji="1" lang="ko-Kore-KR" altLang="en-US" smtClean="0"/>
              <a:t>2021. 12. 14.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B735-573C-1349-B697-7432136A1C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65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DB735-573C-1349-B697-7432136A1CD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6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517" y="1465669"/>
            <a:ext cx="15077470" cy="45131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4809" y="5529038"/>
            <a:ext cx="6833913" cy="1523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9584" y="4561879"/>
            <a:ext cx="4554191" cy="4764200"/>
            <a:chOff x="449584" y="4561879"/>
            <a:chExt cx="4554191" cy="47642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4" y="4561879"/>
              <a:ext cx="4554191" cy="47642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28153" y="4561879"/>
            <a:ext cx="3707977" cy="4812311"/>
            <a:chOff x="14128153" y="4561879"/>
            <a:chExt cx="3707977" cy="4812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28153" y="4561879"/>
              <a:ext cx="3707977" cy="4812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699" y="846561"/>
            <a:ext cx="7175917" cy="2151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078" y="4140899"/>
            <a:ext cx="6171429" cy="5740951"/>
            <a:chOff x="1248078" y="4140899"/>
            <a:chExt cx="6171429" cy="57409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078" y="4140899"/>
              <a:ext cx="6171429" cy="57409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90935" y="6198613"/>
            <a:ext cx="2774313" cy="2760466"/>
            <a:chOff x="4790935" y="6198613"/>
            <a:chExt cx="2774313" cy="27604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171" y="5902849"/>
              <a:ext cx="3159770" cy="394352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3113" y="6324274"/>
              <a:ext cx="1496027" cy="17997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57314" y="2933382"/>
            <a:ext cx="12591228" cy="53840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223" y="846561"/>
            <a:ext cx="5137387" cy="2151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56913" y="3119750"/>
            <a:ext cx="7638554" cy="1067453"/>
            <a:chOff x="5656913" y="3119750"/>
            <a:chExt cx="7638554" cy="10674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0050" y="3145269"/>
              <a:ext cx="1973628" cy="119577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2543" y="3005380"/>
              <a:ext cx="2157781" cy="1524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6913" y="4503030"/>
            <a:ext cx="7638554" cy="1067453"/>
            <a:chOff x="5656913" y="4503030"/>
            <a:chExt cx="7638554" cy="10674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0050" y="4528555"/>
              <a:ext cx="1973030" cy="119577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2543" y="4388660"/>
              <a:ext cx="2081534" cy="15249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56913" y="5886310"/>
            <a:ext cx="7638554" cy="1067453"/>
            <a:chOff x="5656913" y="5886310"/>
            <a:chExt cx="7638554" cy="10674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10050" y="5911831"/>
              <a:ext cx="1195776" cy="11957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2543" y="5771940"/>
              <a:ext cx="2234027" cy="15249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56913" y="7269590"/>
            <a:ext cx="7638554" cy="1067453"/>
            <a:chOff x="5656913" y="7269590"/>
            <a:chExt cx="7638554" cy="10674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0050" y="7295117"/>
              <a:ext cx="1554508" cy="119577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2543" y="7155220"/>
              <a:ext cx="2234027" cy="15249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07065" y="4971429"/>
            <a:ext cx="5040555" cy="4329769"/>
            <a:chOff x="12407065" y="4971429"/>
            <a:chExt cx="5040555" cy="43297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07065" y="4971429"/>
              <a:ext cx="5040555" cy="4329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108" y="403864"/>
            <a:ext cx="17386546" cy="9477986"/>
            <a:chOff x="659108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108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698" y="846564"/>
            <a:ext cx="6848316" cy="21517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3736" y="5851179"/>
            <a:ext cx="5386595" cy="1955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43621" y="6297593"/>
            <a:ext cx="5191743" cy="1142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39760" y="3151763"/>
            <a:ext cx="1972352" cy="1418450"/>
            <a:chOff x="5639760" y="3151763"/>
            <a:chExt cx="1972352" cy="1418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60000">
              <a:off x="5639760" y="3151763"/>
              <a:ext cx="1972352" cy="1418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10906" y="3437933"/>
            <a:ext cx="1534604" cy="1132957"/>
            <a:chOff x="11810906" y="3437933"/>
            <a:chExt cx="1534604" cy="1132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80000">
              <a:off x="11810906" y="3437933"/>
              <a:ext cx="1534604" cy="11329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698" y="846564"/>
            <a:ext cx="6847778" cy="21517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8736" y="3069336"/>
            <a:ext cx="2544695" cy="15237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6487" y="1224504"/>
            <a:ext cx="4530589" cy="7836706"/>
            <a:chOff x="1516487" y="1224504"/>
            <a:chExt cx="4530589" cy="783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487" y="1224504"/>
              <a:ext cx="4530589" cy="78367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6830" y="4351183"/>
            <a:ext cx="1625356" cy="10158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52198" y="5374540"/>
            <a:ext cx="5130030" cy="10158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6830" y="6505059"/>
            <a:ext cx="4836451" cy="10158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6830" y="7534186"/>
            <a:ext cx="7395371" cy="1015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698" y="846564"/>
            <a:ext cx="6847778" cy="21517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5" y="2908935"/>
            <a:ext cx="1851380" cy="1523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39465" y="1764043"/>
            <a:ext cx="4530589" cy="7836706"/>
            <a:chOff x="11639465" y="1764043"/>
            <a:chExt cx="4530589" cy="783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9465" y="1764043"/>
              <a:ext cx="4530589" cy="78367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6000" y="4431383"/>
            <a:ext cx="1625356" cy="10158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5799" y="5606208"/>
            <a:ext cx="7040332" cy="10158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45802" y="6812373"/>
            <a:ext cx="6990555" cy="1726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698" y="846564"/>
            <a:ext cx="6847778" cy="21517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2762" y="3005895"/>
            <a:ext cx="2925637" cy="15237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856" y="4287742"/>
            <a:ext cx="9584014" cy="10158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86228" y="5311104"/>
            <a:ext cx="10249902" cy="10158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856" y="6441618"/>
            <a:ext cx="6877796" cy="10158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856" y="7470742"/>
            <a:ext cx="7263310" cy="1015848"/>
          </a:xfrm>
          <a:prstGeom prst="rect">
            <a:avLst/>
          </a:prstGeom>
        </p:spPr>
      </p:pic>
      <p:pic>
        <p:nvPicPr>
          <p:cNvPr id="9" name="그림 8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A6A4D55B-C28C-C14F-8856-A5593238AF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7" y="2552700"/>
            <a:ext cx="3826353" cy="6421850"/>
          </a:xfrm>
          <a:prstGeom prst="rect">
            <a:avLst/>
          </a:prstGeom>
        </p:spPr>
      </p:pic>
      <p:pic>
        <p:nvPicPr>
          <p:cNvPr id="4" name="그림 3" descr="텍스트, 모니터, 전화, 휴대폰이(가) 표시된 사진&#10;&#10;자동 생성된 설명">
            <a:extLst>
              <a:ext uri="{FF2B5EF4-FFF2-40B4-BE49-F238E27FC236}">
                <a16:creationId xmlns:a16="http://schemas.microsoft.com/office/drawing/2014/main" id="{FE7669FB-19DA-7B43-8E75-8F091E0A97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41" y="2552700"/>
            <a:ext cx="3826353" cy="642185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55829CF-60A7-D047-B9C0-7A6DFEFB5A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74" y="8499866"/>
            <a:ext cx="5834388" cy="9370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698" y="846564"/>
            <a:ext cx="6847778" cy="21517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8" y="2908936"/>
            <a:ext cx="1539007" cy="1523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39465" y="1764043"/>
            <a:ext cx="4530589" cy="7836706"/>
            <a:chOff x="11639465" y="1764043"/>
            <a:chExt cx="4530589" cy="783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9465" y="1764043"/>
              <a:ext cx="4530589" cy="78367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92964" y="5026564"/>
            <a:ext cx="8025196" cy="172694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45802" y="6812373"/>
            <a:ext cx="7151567" cy="1015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4762" y="5252313"/>
            <a:ext cx="3817082" cy="4553347"/>
            <a:chOff x="13904762" y="5252313"/>
            <a:chExt cx="3817082" cy="4553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4762" y="5252313"/>
              <a:ext cx="3817082" cy="45533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0865" y="3411903"/>
            <a:ext cx="14117042" cy="32484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55130" y="4928884"/>
            <a:ext cx="831169" cy="1295238"/>
            <a:chOff x="2155130" y="4928884"/>
            <a:chExt cx="831169" cy="12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5130" y="4928884"/>
              <a:ext cx="831169" cy="1295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96420" y="3379855"/>
            <a:ext cx="831169" cy="1295238"/>
            <a:chOff x="15096420" y="3379855"/>
            <a:chExt cx="831169" cy="12952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96420" y="3379855"/>
              <a:ext cx="831169" cy="12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25456" y="3352381"/>
            <a:ext cx="433215" cy="675093"/>
            <a:chOff x="14625456" y="3352381"/>
            <a:chExt cx="433215" cy="6750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25456" y="3352381"/>
              <a:ext cx="433215" cy="675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698" y="846564"/>
            <a:ext cx="6955367" cy="2151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952" y="4141454"/>
            <a:ext cx="7610957" cy="34790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5221" y="3922731"/>
            <a:ext cx="4638877" cy="37065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</Words>
  <Application>Microsoft Macintosh PowerPoint</Application>
  <PresentationFormat>사용자 지정</PresentationFormat>
  <Paragraphs>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이태검</cp:lastModifiedBy>
  <cp:revision>2</cp:revision>
  <dcterms:created xsi:type="dcterms:W3CDTF">2021-12-14T12:09:01Z</dcterms:created>
  <dcterms:modified xsi:type="dcterms:W3CDTF">2021-12-14T08:54:04Z</dcterms:modified>
</cp:coreProperties>
</file>