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307" r:id="rId4"/>
    <p:sldId id="312" r:id="rId5"/>
    <p:sldId id="313" r:id="rId6"/>
    <p:sldId id="314" r:id="rId7"/>
    <p:sldId id="317" r:id="rId8"/>
    <p:sldId id="316" r:id="rId9"/>
    <p:sldId id="318" r:id="rId10"/>
    <p:sldId id="284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901" autoAdjust="0"/>
  </p:normalViewPr>
  <p:slideViewPr>
    <p:cSldViewPr snapToGrid="0" showGuides="1">
      <p:cViewPr varScale="1">
        <p:scale>
          <a:sx n="59" d="100"/>
          <a:sy n="59" d="100"/>
        </p:scale>
        <p:origin x="78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29EC-5404-4794-B941-9CB7B6139C5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398B-78D1-4980-ADC2-0C584B11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저번주에 저희 팀은 랜덤 음식 기능 구현을 했습니다</a:t>
            </a:r>
            <a:r>
              <a:rPr lang="en-US" altLang="ko-KR" dirty="0"/>
              <a:t>.</a:t>
            </a:r>
            <a:r>
              <a:rPr lang="ko-KR" altLang="en-US" dirty="0"/>
              <a:t> 작업한 소스코드는 이러합니다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3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랜덤으로 음식을 </a:t>
            </a:r>
            <a:r>
              <a:rPr lang="ko-KR" altLang="en-US" dirty="0" err="1"/>
              <a:t>지정할때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문에서 음식을 랜덤으로 </a:t>
            </a:r>
            <a:r>
              <a:rPr lang="ko-KR" altLang="en-US" dirty="0" err="1"/>
              <a:t>지정해야하기</a:t>
            </a:r>
            <a:r>
              <a:rPr lang="ko-KR" altLang="en-US" dirty="0"/>
              <a:t> 때문에 스트링 형식의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 err="1"/>
              <a:t>restTBL</a:t>
            </a:r>
            <a:r>
              <a:rPr lang="ko-KR" altLang="en-US" dirty="0"/>
              <a:t>이라는 가게 테이블에서 가게고유번호</a:t>
            </a:r>
            <a:r>
              <a:rPr lang="en-US" altLang="ko-KR" dirty="0"/>
              <a:t>, </a:t>
            </a:r>
            <a:r>
              <a:rPr lang="ko-KR" altLang="en-US" dirty="0"/>
              <a:t>가게 종류</a:t>
            </a:r>
            <a:r>
              <a:rPr lang="en-US" altLang="ko-KR" dirty="0"/>
              <a:t>, </a:t>
            </a:r>
            <a:r>
              <a:rPr lang="ko-KR" altLang="en-US" dirty="0"/>
              <a:t>음식이름을 랜덤으로 </a:t>
            </a:r>
            <a:r>
              <a:rPr lang="ko-KR" altLang="en-US" dirty="0" err="1"/>
              <a:t>한줄만</a:t>
            </a:r>
            <a:r>
              <a:rPr lang="ko-KR" altLang="en-US" dirty="0"/>
              <a:t> 표시하도록 쿼리를 짰습니다</a:t>
            </a:r>
            <a:r>
              <a:rPr lang="en-US" altLang="ko-KR" dirty="0"/>
              <a:t>. </a:t>
            </a:r>
            <a:r>
              <a:rPr lang="ko-KR" altLang="en-US" dirty="0"/>
              <a:t>오른쪽을 보시면 </a:t>
            </a:r>
            <a:r>
              <a:rPr lang="en-US" altLang="ko-KR" dirty="0" err="1"/>
              <a:t>mysql</a:t>
            </a:r>
            <a:r>
              <a:rPr lang="ko-KR" altLang="en-US" dirty="0"/>
              <a:t>에서 쿼리문을 </a:t>
            </a:r>
            <a:r>
              <a:rPr lang="ko-KR" altLang="en-US" dirty="0" err="1"/>
              <a:t>실행했을때</a:t>
            </a:r>
            <a:r>
              <a:rPr lang="ko-KR" altLang="en-US" dirty="0"/>
              <a:t> 다른 결과가 나오는 것을 </a:t>
            </a:r>
            <a:r>
              <a:rPr lang="ko-KR" altLang="en-US" dirty="0" err="1"/>
              <a:t>보실수</a:t>
            </a:r>
            <a:r>
              <a:rPr lang="ko-KR" altLang="en-US" dirty="0"/>
              <a:t>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6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Statement </a:t>
            </a:r>
            <a:r>
              <a:rPr lang="ko-KR" altLang="en-US" dirty="0"/>
              <a:t>객체 선언</a:t>
            </a:r>
            <a:br>
              <a:rPr lang="en-US" altLang="ko-KR" dirty="0"/>
            </a:br>
            <a:r>
              <a:rPr lang="en-US" altLang="ko-KR" dirty="0" err="1"/>
              <a:t>sql</a:t>
            </a:r>
            <a:r>
              <a:rPr lang="ko-KR" altLang="en-US" dirty="0"/>
              <a:t>을 실행하고 반환 값</a:t>
            </a:r>
            <a:r>
              <a:rPr lang="en-US" altLang="ko-KR" dirty="0"/>
              <a:t>(</a:t>
            </a:r>
            <a:r>
              <a:rPr lang="en-US" altLang="ko-KR" dirty="0" err="1"/>
              <a:t>restType</a:t>
            </a:r>
            <a:r>
              <a:rPr lang="en-US" altLang="ko-KR" dirty="0"/>
              <a:t>, </a:t>
            </a:r>
            <a:r>
              <a:rPr lang="en-US" altLang="ko-KR" dirty="0" err="1"/>
              <a:t>menuName</a:t>
            </a:r>
            <a:r>
              <a:rPr lang="en-US" altLang="ko-KR" dirty="0"/>
              <a:t>)</a:t>
            </a:r>
            <a:r>
              <a:rPr lang="ko-KR" altLang="en-US" dirty="0"/>
              <a:t>을 받아서 저장하는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rs.next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메소드를 이용하여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에 남아있는 값을 모두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while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반복문을 통해 출력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</a:b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getString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메소드로 이용하여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select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하고 나온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restType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menuName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을 매핑하여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String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형 변수에 저장하고 표현식으로 표현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메뉴를 클릭했을 때 가게 정보를 보여주기 위해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&lt;a&gt;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태그를 작성하고 해당되는 메뉴의 모든 가게정보를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보여줘야함으로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restType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과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menuName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파라미터를 주소창에 보여지는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get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방식으로 인자를 태워서 보냄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3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마라탕이</a:t>
            </a:r>
            <a:r>
              <a:rPr lang="ko-KR" altLang="en-US" dirty="0"/>
              <a:t> 나왔기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레스트타입에는</a:t>
            </a:r>
            <a:r>
              <a:rPr lang="ko-KR" altLang="en-US" dirty="0"/>
              <a:t> 중국집의 약자인 </a:t>
            </a:r>
            <a:r>
              <a:rPr lang="en-US" altLang="ko-KR" dirty="0" err="1"/>
              <a:t>cn</a:t>
            </a:r>
            <a:r>
              <a:rPr lang="ko-KR" altLang="en-US" dirty="0"/>
              <a:t>이 </a:t>
            </a:r>
            <a:r>
              <a:rPr lang="en-US" altLang="ko-KR" dirty="0"/>
              <a:t>URL</a:t>
            </a:r>
            <a:r>
              <a:rPr lang="ko-KR" altLang="en-US" dirty="0"/>
              <a:t>에 들어가고 </a:t>
            </a:r>
            <a:r>
              <a:rPr lang="ko-KR" altLang="en-US" dirty="0" err="1"/>
              <a:t>마라탕이라는</a:t>
            </a:r>
            <a:r>
              <a:rPr lang="ko-KR" altLang="en-US" dirty="0"/>
              <a:t> </a:t>
            </a:r>
            <a:r>
              <a:rPr lang="ko-KR" altLang="en-US" dirty="0" err="1"/>
              <a:t>메뉴네임</a:t>
            </a:r>
            <a:r>
              <a:rPr lang="ko-KR" altLang="en-US" dirty="0"/>
              <a:t> 파라미터가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ko-KR" altLang="en-US" dirty="0" err="1"/>
              <a:t>들어간것을</a:t>
            </a:r>
            <a:r>
              <a:rPr lang="ko-KR" altLang="en-US" dirty="0"/>
              <a:t> 확일 </a:t>
            </a:r>
            <a:r>
              <a:rPr lang="ko-KR" altLang="en-US" dirty="0" err="1"/>
              <a:t>할수</a:t>
            </a:r>
            <a:r>
              <a:rPr lang="ko-KR" altLang="en-US" dirty="0"/>
              <a:t>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1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개발 완료된 화면 구현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1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다음주에는 랜덤으로 지정한 메뉴의 가게정보를 보여주는 페이지를 작업할 예정입니다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7474-872E-B644-8F9F-CC516E4B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33037-F681-7F24-5FD6-9F45F5AD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378A-2E0F-09D9-276A-466D047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D33D-184E-08A9-6A49-2D82D77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61445-151F-7E38-E85D-D7D30CC5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E204-3E1D-3659-7E84-EE983F3B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AD043-3BCF-A88D-A498-50CE7949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F17E-D458-5A86-4BB4-07D0A43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233F-DD87-4EA0-D1E2-8A63EF4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374D4-6535-84B4-CF04-CBA8A09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9CD37-F8FF-B0AD-F933-39650F8B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30B8A-D6F2-2694-DB51-935DC8C3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9C10-1B5B-04AC-CFB8-65615BE6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6B0B3-A7BE-244C-AEB3-FC36E5F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BE86-8455-7D6D-FBD4-91C2E10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DB9A-3121-17A6-0AC9-4FCCFEC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F0E3-C149-1B56-BDFC-8F9835E2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2C2A-390B-2F81-F8A8-C134FEE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37BA-4528-1753-BF89-BCFE112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D80E-148D-C9E1-711D-A60F371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00A0-ED93-FCE7-30E0-DFBF804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FC841-1211-E3BD-1989-F1EB530E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6C2F-E9DE-0034-D9AA-1BFEE2CE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1E92-BCD1-909F-2067-56FDD21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C815-B3DD-DC3F-B3A1-659EF7E8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75DE-9772-E991-D8D7-1BB8E4E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44FF-2C28-6141-C0A8-EFD2B97A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A66C1-00F6-2FAE-5530-D3CB9D4B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AF219-2C4C-5654-1D90-5315FB2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F973C-88C0-D50B-FC86-A3D9D70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A6045-4CAB-5938-A94E-5DCA155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3CB87-8214-CEA7-29D2-5DC6FD96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1FD18-20C9-EB95-51E6-C1534D03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7EC40-2B18-F19A-A914-6C4FC216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A8B1C-B136-B43A-58E8-A779F66E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1FB02-9886-A1A6-E12B-BEE3BE51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A57A5-C035-4CC1-0067-52E8A76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0C60D-704B-299E-D0A7-0DBC9C4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8912C-D796-E915-B125-5229C512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B5FC-EBFB-F462-22FF-6DBCC8F6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4784D-F583-2237-E3A3-5D3AA082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D6E77-EF1B-6F1E-0CBD-A3D19659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498BA-F7B7-31B6-59BB-5F692072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BDCC9A-C557-A690-B63A-EDE7A7BC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E90DF1-BACA-4D43-9815-68A838B5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4F334-FF49-220F-AE33-139DFA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56F6-4B4A-27FA-6D8F-B2CD7B25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D90A-80E1-3DA5-D93C-3D19ED46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F45B1-0931-3AA4-3770-6FAC490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1260C-C321-9CF6-CDC2-301045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1DA1-7635-6C94-AE20-06BB22A1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3BD94-C0AF-B081-AE90-78212B9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E76-F358-DF3D-758E-77EB0FB1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A23CB-BBFA-5E0D-A167-8EC6D1FE8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E3157-6509-957A-AC76-DB34C324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29B1B-2CAB-BA5F-7217-F8CBFEEA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F5FE-4F61-106E-212F-4CD19C4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E4037-31C3-8BA6-C701-FF26CEF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6ED34-BD41-742C-BA15-C611AC4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E291F-987E-9F89-16E5-4606E8C5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F7ED3-2B0E-73A1-BC2E-9D6BA2AE4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79D-17F1-4FFE-BA6E-ADFB3AA65D1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A99B-EE89-8D3C-387E-38DB20F3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91BF-F5AF-3F4A-73B8-6D6F5899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선택한 메뉴의 모든 가게 정보를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112DC-3F51-96BE-98B5-A8E0C96D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4" y="1554137"/>
            <a:ext cx="9058275" cy="39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050197" y="2790540"/>
            <a:ext cx="1733167" cy="1639523"/>
            <a:chOff x="644046" y="2019551"/>
            <a:chExt cx="1733167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791131" y="2019551"/>
              <a:ext cx="1438984" cy="499468"/>
              <a:chOff x="1277480" y="2019551"/>
              <a:chExt cx="1438984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277480" y="2019551"/>
                <a:ext cx="1438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Last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644046" y="26580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랜덤 음식 출력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541286" y="2790540"/>
            <a:ext cx="1533561" cy="1634780"/>
            <a:chOff x="3317665" y="2019551"/>
            <a:chExt cx="1533561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317665" y="2019551"/>
              <a:ext cx="1533561" cy="499468"/>
              <a:chOff x="1230191" y="2019551"/>
              <a:chExt cx="1533561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230191" y="2019551"/>
                <a:ext cx="1533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Next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992088" y="2692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4A61C8-4F8D-092F-5727-8FB34D5A08D9}"/>
              </a:ext>
            </a:extLst>
          </p:cNvPr>
          <p:cNvSpPr txBox="1"/>
          <p:nvPr/>
        </p:nvSpPr>
        <p:spPr>
          <a:xfrm>
            <a:off x="6713189" y="342900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가게 정보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22931-D41F-ED4E-913E-E2709639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0" y="1465053"/>
            <a:ext cx="10474757" cy="46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9B6E5-1867-67D8-9751-8252347B7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75"/>
          <a:stretch/>
        </p:blipFill>
        <p:spPr>
          <a:xfrm>
            <a:off x="415219" y="1821580"/>
            <a:ext cx="11198467" cy="3214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497769" y="2081061"/>
            <a:ext cx="10722681" cy="40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7C4E6F-6112-EB39-0BEB-4C5DE6A6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176" y="2745506"/>
            <a:ext cx="3218656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9F0E4-9FE4-3CCF-0E40-10FAF33B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58" y="2110389"/>
            <a:ext cx="8924699" cy="23568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1503258" y="2810617"/>
            <a:ext cx="4468917" cy="618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B8527B-FBD7-0962-74FB-42EF915B2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2"/>
          <a:stretch/>
        </p:blipFill>
        <p:spPr>
          <a:xfrm>
            <a:off x="415219" y="1935343"/>
            <a:ext cx="11361562" cy="155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691402" y="2216883"/>
            <a:ext cx="4128248" cy="478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016403-AC32-F2DC-9BAC-BAF03BDDC4AB}"/>
              </a:ext>
            </a:extLst>
          </p:cNvPr>
          <p:cNvSpPr/>
          <p:nvPr/>
        </p:nvSpPr>
        <p:spPr>
          <a:xfrm>
            <a:off x="3672727" y="2800349"/>
            <a:ext cx="3623423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E480B-F7D7-74FD-58B8-EFE288C71D85}"/>
              </a:ext>
            </a:extLst>
          </p:cNvPr>
          <p:cNvSpPr/>
          <p:nvPr/>
        </p:nvSpPr>
        <p:spPr>
          <a:xfrm>
            <a:off x="10287000" y="2809873"/>
            <a:ext cx="1390650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7AD5C3-080A-9A0F-F355-C3360EB99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7"/>
          <a:stretch/>
        </p:blipFill>
        <p:spPr>
          <a:xfrm>
            <a:off x="415219" y="1331789"/>
            <a:ext cx="11656776" cy="267019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A1E923-E30C-20EA-0B51-B3420257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7" b="5920"/>
          <a:stretch/>
        </p:blipFill>
        <p:spPr>
          <a:xfrm>
            <a:off x="8817826" y="2909455"/>
            <a:ext cx="3033396" cy="22797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674905-4CA6-FFDF-CB6A-2A0AAD6EF36C}"/>
              </a:ext>
            </a:extLst>
          </p:cNvPr>
          <p:cNvSpPr/>
          <p:nvPr/>
        </p:nvSpPr>
        <p:spPr>
          <a:xfrm>
            <a:off x="10071780" y="1331788"/>
            <a:ext cx="1091025" cy="25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C11772-6397-358E-A227-4E4194279B3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390909" y="1587412"/>
            <a:ext cx="226384" cy="1933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46B777-E07D-B11A-09E8-018195FEFF84}"/>
              </a:ext>
            </a:extLst>
          </p:cNvPr>
          <p:cNvSpPr/>
          <p:nvPr/>
        </p:nvSpPr>
        <p:spPr>
          <a:xfrm>
            <a:off x="1264248" y="3146960"/>
            <a:ext cx="5715672" cy="18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DFCCF0-29B3-518F-87D1-1BF57B5F7F2F}"/>
              </a:ext>
            </a:extLst>
          </p:cNvPr>
          <p:cNvSpPr/>
          <p:nvPr/>
        </p:nvSpPr>
        <p:spPr>
          <a:xfrm>
            <a:off x="1264248" y="3327400"/>
            <a:ext cx="6797712" cy="18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0B1AEB-116D-17AE-7EA1-0EB9F66E8701}"/>
              </a:ext>
            </a:extLst>
          </p:cNvPr>
          <p:cNvSpPr/>
          <p:nvPr/>
        </p:nvSpPr>
        <p:spPr>
          <a:xfrm>
            <a:off x="10390909" y="4443476"/>
            <a:ext cx="843148" cy="25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E3FE1-28F5-E0B9-22CD-7214D9032A23}"/>
              </a:ext>
            </a:extLst>
          </p:cNvPr>
          <p:cNvSpPr/>
          <p:nvPr/>
        </p:nvSpPr>
        <p:spPr>
          <a:xfrm>
            <a:off x="9482447" y="4429979"/>
            <a:ext cx="498763" cy="25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2C0FF66-C01D-7D6F-29FF-D19EF315220A}"/>
              </a:ext>
            </a:extLst>
          </p:cNvPr>
          <p:cNvCxnSpPr>
            <a:stCxn id="18" idx="0"/>
            <a:endCxn id="28" idx="1"/>
          </p:cNvCxnSpPr>
          <p:nvPr/>
        </p:nvCxnSpPr>
        <p:spPr>
          <a:xfrm rot="16200000" flipH="1">
            <a:off x="6096849" y="1172194"/>
            <a:ext cx="1410831" cy="5360363"/>
          </a:xfrm>
          <a:prstGeom prst="bentConnector4">
            <a:avLst>
              <a:gd name="adj1" fmla="val -16203"/>
              <a:gd name="adj2" fmla="val 766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DB68515-AC92-2480-D75F-CF404AADA7EB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16200000" flipH="1">
            <a:off x="7142163" y="1028780"/>
            <a:ext cx="1191260" cy="6149379"/>
          </a:xfrm>
          <a:prstGeom prst="bentConnector3">
            <a:avLst>
              <a:gd name="adj1" fmla="val 1191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07CF83-78D5-0C45-D147-CFC55696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" y="2590683"/>
            <a:ext cx="12117491" cy="1676634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start.jsp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ADFAE-BBD1-D2F3-1993-8550D4252E17}"/>
              </a:ext>
            </a:extLst>
          </p:cNvPr>
          <p:cNvSpPr/>
          <p:nvPr/>
        </p:nvSpPr>
        <p:spPr>
          <a:xfrm>
            <a:off x="2628900" y="3576842"/>
            <a:ext cx="9488591" cy="25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0F9EEA-33CB-F5AA-86E9-C6E83269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886" y="5127500"/>
            <a:ext cx="8804788" cy="4854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41FD74-06E0-0681-47D3-A5BAD2E12037}"/>
              </a:ext>
            </a:extLst>
          </p:cNvPr>
          <p:cNvSpPr/>
          <p:nvPr/>
        </p:nvSpPr>
        <p:spPr>
          <a:xfrm>
            <a:off x="8829675" y="5154960"/>
            <a:ext cx="923943" cy="3600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EF74CB-6386-DE53-C991-0CA90B238DB9}"/>
              </a:ext>
            </a:extLst>
          </p:cNvPr>
          <p:cNvSpPr/>
          <p:nvPr/>
        </p:nvSpPr>
        <p:spPr>
          <a:xfrm>
            <a:off x="5457825" y="5154961"/>
            <a:ext cx="466725" cy="45794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8EC0C2-231A-C5AC-FB24-217CF501DC20}"/>
              </a:ext>
            </a:extLst>
          </p:cNvPr>
          <p:cNvSpPr/>
          <p:nvPr/>
        </p:nvSpPr>
        <p:spPr>
          <a:xfrm>
            <a:off x="3792806" y="3575320"/>
            <a:ext cx="997527" cy="2556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9D9FE8-F807-8EC0-EFAC-DAE8B074F951}"/>
              </a:ext>
            </a:extLst>
          </p:cNvPr>
          <p:cNvSpPr/>
          <p:nvPr/>
        </p:nvSpPr>
        <p:spPr>
          <a:xfrm>
            <a:off x="6141191" y="3575320"/>
            <a:ext cx="997527" cy="2556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4A1B14-DAD0-1055-847A-8DB5E99F6331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4291570" y="3830944"/>
            <a:ext cx="1399618" cy="1324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9E3984-5EF9-4417-8A0C-589053CDE34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39955" y="3830944"/>
            <a:ext cx="2614899" cy="1320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793F4C42-E878-C05D-6B32-83AD758C6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82" y="438536"/>
            <a:ext cx="3205568" cy="29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랜덤 음식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AC696-ADB0-6CF4-83A1-1C5AA843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97" y="1264090"/>
            <a:ext cx="6371053" cy="51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274</Words>
  <Application>Microsoft Office PowerPoint</Application>
  <PresentationFormat>와이드스크린</PresentationFormat>
  <Paragraphs>58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NanumGothic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11</cp:revision>
  <dcterms:created xsi:type="dcterms:W3CDTF">2023-05-08T03:08:54Z</dcterms:created>
  <dcterms:modified xsi:type="dcterms:W3CDTF">2023-05-30T11:54:19Z</dcterms:modified>
</cp:coreProperties>
</file>