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9" r:id="rId3"/>
    <p:sldId id="307" r:id="rId4"/>
    <p:sldId id="312" r:id="rId5"/>
    <p:sldId id="313" r:id="rId6"/>
    <p:sldId id="314" r:id="rId7"/>
    <p:sldId id="317" r:id="rId8"/>
    <p:sldId id="316" r:id="rId9"/>
    <p:sldId id="318" r:id="rId10"/>
    <p:sldId id="284" r:id="rId11"/>
    <p:sldId id="27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6706" autoAdjust="0"/>
  </p:normalViewPr>
  <p:slideViewPr>
    <p:cSldViewPr snapToGrid="0" showGuides="1">
      <p:cViewPr varScale="1">
        <p:scale>
          <a:sx n="59" d="100"/>
          <a:sy n="59" d="100"/>
        </p:scale>
        <p:origin x="84" y="5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C29EC-5404-4794-B941-9CB7B6139C5E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4398B-78D1-4980-ADC2-0C584B114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467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4398B-78D1-4980-ADC2-0C584B1141B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132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4398B-78D1-4980-ADC2-0C584B1141B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65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4398B-78D1-4980-ADC2-0C584B1141B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109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4398B-78D1-4980-ADC2-0C584B1141B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984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4398B-78D1-4980-ADC2-0C584B1141B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736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4398B-78D1-4980-ADC2-0C584B1141B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616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최종 개발 완료된 화면 구현 보여주기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4398B-78D1-4980-ADC2-0C584B1141B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013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4398B-78D1-4980-ADC2-0C584B1141B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758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0A7474-872E-B644-8F9F-CC516E4BC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033037-F681-7F24-5FD6-9F45F5AD2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2A378A-2E0F-09D9-276A-466D047C5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79D-17F1-4FFE-BA6E-ADFB3AA65D13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C1D33D-184E-08A9-6A49-2D82D77D3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F61445-151F-7E38-E85D-D7D30CC5B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6DC1-F1EE-4865-8D31-5614B4617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22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4E204-3E1D-3659-7E84-EE983F3BE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9AD043-3BCF-A88D-A498-50CE79492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5F17E-D458-5A86-4BB4-07D0A437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79D-17F1-4FFE-BA6E-ADFB3AA65D13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4B233F-DD87-4EA0-D1E2-8A63EF49C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3374D4-6535-84B4-CF04-CBA8A09F3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6DC1-F1EE-4865-8D31-5614B4617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638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69CD37-F8FF-B0AD-F933-39650F8BE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B30B8A-D6F2-2694-DB51-935DC8C3B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F29C10-1B5B-04AC-CFB8-65615BE69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79D-17F1-4FFE-BA6E-ADFB3AA65D13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C6B0B3-A7BE-244C-AEB3-FC36E5F0C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8DBE86-8455-7D6D-FBD4-91C2E101D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6DC1-F1EE-4865-8D31-5614B4617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942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8FDB9A-3121-17A6-0AC9-4FCCFEC03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BAF0E3-C149-1B56-BDFC-8F9835E22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9E2C2A-390B-2F81-F8A8-C134FEE76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79D-17F1-4FFE-BA6E-ADFB3AA65D13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4F37BA-4528-1753-BF89-BCFE112B6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26D80E-148D-C9E1-711D-A60F3716D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6DC1-F1EE-4865-8D31-5614B4617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584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6E00A0-ED93-FCE7-30E0-DFBF8044B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AFC841-1211-E3BD-1989-F1EB530E6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216C2F-E9DE-0034-D9AA-1BFEE2CE1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79D-17F1-4FFE-BA6E-ADFB3AA65D13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051E92-BCD1-909F-2067-56FDD21C8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E7C815-B3DD-DC3F-B3A1-659EF7E81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6DC1-F1EE-4865-8D31-5614B4617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90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9175DE-9772-E991-D8D7-1BB8E4E29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0F44FF-2C28-6141-C0A8-EFD2B97A08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1A66C1-00F6-2FAE-5530-D3CB9D4B3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CAF219-2C4C-5654-1D90-5315FB2CC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79D-17F1-4FFE-BA6E-ADFB3AA65D13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9F973C-88C0-D50B-FC86-A3D9D7059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0A6045-4CAB-5938-A94E-5DCA155D2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6DC1-F1EE-4865-8D31-5614B4617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156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3CB87-8214-CEA7-29D2-5DC6FD960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41FD18-20C9-EB95-51E6-C1534D03D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37EC40-2B18-F19A-A914-6C4FC2168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CA8B1C-B136-B43A-58E8-A779F66EC5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551FB02-9886-A1A6-E12B-BEE3BE51A9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9A57A5-C035-4CC1-0067-52E8A76FE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79D-17F1-4FFE-BA6E-ADFB3AA65D13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20C60D-704B-299E-D0A7-0DBC9C422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68912C-D796-E915-B125-5229C5124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6DC1-F1EE-4865-8D31-5614B4617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83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FB5FC-EBFB-F462-22FF-6DBCC8F68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44784D-F583-2237-E3A3-5D3AA0828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79D-17F1-4FFE-BA6E-ADFB3AA65D13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4D6E77-EF1B-6F1E-0CBD-A3D196591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2498BA-F7B7-31B6-59BB-5F692072C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6DC1-F1EE-4865-8D31-5614B4617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43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BDCC9A-C557-A690-B63A-EDE7A7BCC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79D-17F1-4FFE-BA6E-ADFB3AA65D13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E90DF1-BACA-4D43-9815-68A838B53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54F334-FF49-220F-AE33-139DFA35C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6DC1-F1EE-4865-8D31-5614B4617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482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C56F6-4B4A-27FA-6D8F-B2CD7B254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99D90A-80E1-3DA5-D93C-3D19ED462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1F45B1-0931-3AA4-3770-6FAC490A8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01260C-C321-9CF6-CDC2-301045E47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79D-17F1-4FFE-BA6E-ADFB3AA65D13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D01DA1-7635-6C94-AE20-06BB22A1D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83BD94-C0AF-B081-AE90-78212B91A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6DC1-F1EE-4865-8D31-5614B4617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397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AD4E76-F358-DF3D-758E-77EB0FB10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4A23CB-BBFA-5E0D-A167-8EC6D1FE8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6E3157-6509-957A-AC76-DB34C3248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429B1B-2CAB-BA5F-7217-F8CBFEEA6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79D-17F1-4FFE-BA6E-ADFB3AA65D13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0BF5FE-4F61-106E-212F-4CD19C4AB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CE4037-31C3-8BA6-C701-FF26CEFB2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6DC1-F1EE-4865-8D31-5614B4617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80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F66ED34-BD41-742C-BA15-C611AC4E1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5E291F-987E-9F89-16E5-4606E8C54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AF7ED3-2B0E-73A1-BC2E-9D6BA2AE4A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E579D-17F1-4FFE-BA6E-ADFB3AA65D13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ECA99B-EE89-8D3C-387E-38DB20F393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1891BF-F5AF-3F4A-73B8-6D6F58998B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36DC1-F1EE-4865-8D31-5614B4617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3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중국 여행 가면 꼭 먹어야 할 음식 BEST 5! : 네이버 포스트">
            <a:extLst>
              <a:ext uri="{FF2B5EF4-FFF2-40B4-BE49-F238E27FC236}">
                <a16:creationId xmlns:a16="http://schemas.microsoft.com/office/drawing/2014/main" id="{7308611D-D67A-3C0C-E852-A384FDCDD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29" y="-795867"/>
            <a:ext cx="12201260" cy="84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E8264D8-BED7-549D-5E09-057D02CA1473}"/>
              </a:ext>
            </a:extLst>
          </p:cNvPr>
          <p:cNvSpPr/>
          <p:nvPr/>
        </p:nvSpPr>
        <p:spPr>
          <a:xfrm>
            <a:off x="9260" y="-41261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954056-49C1-E165-171C-7CC3B99297AA}"/>
              </a:ext>
            </a:extLst>
          </p:cNvPr>
          <p:cNvSpPr txBox="1"/>
          <p:nvPr/>
        </p:nvSpPr>
        <p:spPr>
          <a:xfrm>
            <a:off x="1261985" y="1035154"/>
            <a:ext cx="9668031" cy="40934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60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[        ]</a:t>
            </a:r>
            <a:endParaRPr lang="ko-KR" altLang="en-US" sz="260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F358F3-8027-4288-EBE5-DF0932A10284}"/>
              </a:ext>
            </a:extLst>
          </p:cNvPr>
          <p:cNvSpPr txBox="1"/>
          <p:nvPr/>
        </p:nvSpPr>
        <p:spPr>
          <a:xfrm>
            <a:off x="3315432" y="2020039"/>
            <a:ext cx="5561138" cy="212365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6600" b="1" dirty="0" err="1">
                <a:solidFill>
                  <a:schemeClr val="bg1"/>
                </a:solidFill>
                <a:latin typeface="+mj-ea"/>
                <a:ea typeface="+mj-ea"/>
              </a:rPr>
              <a:t>랜덤밥스</a:t>
            </a:r>
            <a:endParaRPr lang="en-US" altLang="ko-KR" sz="66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6600" b="1" dirty="0">
                <a:solidFill>
                  <a:schemeClr val="bg1"/>
                </a:solidFill>
                <a:latin typeface="+mj-ea"/>
                <a:ea typeface="+mj-ea"/>
              </a:rPr>
              <a:t>프로젝트 발표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5F3362-96F7-22BA-8E7A-C5953D3382D8}"/>
              </a:ext>
            </a:extLst>
          </p:cNvPr>
          <p:cNvSpPr txBox="1"/>
          <p:nvPr/>
        </p:nvSpPr>
        <p:spPr>
          <a:xfrm>
            <a:off x="3686493" y="5128582"/>
            <a:ext cx="483753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김준석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,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 이태석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2000" dirty="0" err="1">
                <a:solidFill>
                  <a:schemeClr val="bg1"/>
                </a:solidFill>
                <a:latin typeface="+mj-ea"/>
                <a:ea typeface="+mj-ea"/>
              </a:rPr>
              <a:t>문채현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백서영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2000" dirty="0" err="1">
                <a:solidFill>
                  <a:schemeClr val="bg1"/>
                </a:solidFill>
                <a:latin typeface="+mj-ea"/>
                <a:ea typeface="+mj-ea"/>
              </a:rPr>
              <a:t>천선우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62911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E8AE303-80A2-BBE4-9C2C-0701742864B3}"/>
              </a:ext>
            </a:extLst>
          </p:cNvPr>
          <p:cNvSpPr/>
          <p:nvPr/>
        </p:nvSpPr>
        <p:spPr>
          <a:xfrm>
            <a:off x="0" y="375872"/>
            <a:ext cx="830438" cy="558094"/>
          </a:xfrm>
          <a:custGeom>
            <a:avLst/>
            <a:gdLst>
              <a:gd name="connsiteX0" fmla="*/ 0 w 830438"/>
              <a:gd name="connsiteY0" fmla="*/ 0 h 558094"/>
              <a:gd name="connsiteX1" fmla="*/ 551391 w 830438"/>
              <a:gd name="connsiteY1" fmla="*/ 0 h 558094"/>
              <a:gd name="connsiteX2" fmla="*/ 830438 w 830438"/>
              <a:gd name="connsiteY2" fmla="*/ 279047 h 558094"/>
              <a:gd name="connsiteX3" fmla="*/ 551391 w 830438"/>
              <a:gd name="connsiteY3" fmla="*/ 558094 h 558094"/>
              <a:gd name="connsiteX4" fmla="*/ 0 w 830438"/>
              <a:gd name="connsiteY4" fmla="*/ 558094 h 558094"/>
              <a:gd name="connsiteX5" fmla="*/ 0 w 830438"/>
              <a:gd name="connsiteY5" fmla="*/ 0 h 55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0438" h="558094">
                <a:moveTo>
                  <a:pt x="0" y="0"/>
                </a:moveTo>
                <a:lnTo>
                  <a:pt x="551391" y="0"/>
                </a:lnTo>
                <a:cubicBezTo>
                  <a:pt x="705504" y="0"/>
                  <a:pt x="830438" y="124934"/>
                  <a:pt x="830438" y="279047"/>
                </a:cubicBezTo>
                <a:cubicBezTo>
                  <a:pt x="830438" y="433160"/>
                  <a:pt x="705504" y="558094"/>
                  <a:pt x="551391" y="558094"/>
                </a:cubicBezTo>
                <a:lnTo>
                  <a:pt x="0" y="558094"/>
                </a:lnTo>
                <a:lnTo>
                  <a:pt x="0" y="0"/>
                </a:lnTo>
                <a:close/>
              </a:path>
            </a:pathLst>
          </a:custGeom>
          <a:solidFill>
            <a:srgbClr val="E08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9166D-9883-8170-C910-302AE00807CC}"/>
              </a:ext>
            </a:extLst>
          </p:cNvPr>
          <p:cNvSpPr txBox="1"/>
          <p:nvPr/>
        </p:nvSpPr>
        <p:spPr>
          <a:xfrm>
            <a:off x="256357" y="45486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02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D018B2-C895-D92D-D95C-D21F0DE56A91}"/>
              </a:ext>
            </a:extLst>
          </p:cNvPr>
          <p:cNvSpPr txBox="1"/>
          <p:nvPr/>
        </p:nvSpPr>
        <p:spPr>
          <a:xfrm>
            <a:off x="995540" y="375872"/>
            <a:ext cx="1533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Next Week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BD4434-2321-8D6D-6F23-7102820A1297}"/>
              </a:ext>
            </a:extLst>
          </p:cNvPr>
          <p:cNvSpPr txBox="1"/>
          <p:nvPr/>
        </p:nvSpPr>
        <p:spPr>
          <a:xfrm>
            <a:off x="10640634" y="51642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err="1">
                <a:latin typeface="+mj-ea"/>
                <a:ea typeface="+mj-ea"/>
              </a:rPr>
              <a:t>랜덤밥스팀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13BED1-EAC7-E563-F643-881929959BB9}"/>
              </a:ext>
            </a:extLst>
          </p:cNvPr>
          <p:cNvSpPr txBox="1"/>
          <p:nvPr/>
        </p:nvSpPr>
        <p:spPr>
          <a:xfrm>
            <a:off x="1029096" y="699139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j-ea"/>
                <a:ea typeface="+mj-ea"/>
              </a:rPr>
              <a:t>가게 찜 하기</a:t>
            </a:r>
          </a:p>
        </p:txBody>
      </p:sp>
      <p:pic>
        <p:nvPicPr>
          <p:cNvPr id="6" name="그림 5" descr="텍스트, 스크린샷, 폰트, 직사각형이(가) 표시된 사진&#10;&#10;자동 생성된 설명">
            <a:extLst>
              <a:ext uri="{FF2B5EF4-FFF2-40B4-BE49-F238E27FC236}">
                <a16:creationId xmlns:a16="http://schemas.microsoft.com/office/drawing/2014/main" id="{9AB71F80-967E-D004-219F-71A72C934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200" y="2666961"/>
            <a:ext cx="5829600" cy="152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02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중국 여행 가면 꼭 먹어야 할 음식 BEST 5! : 네이버 포스트">
            <a:extLst>
              <a:ext uri="{FF2B5EF4-FFF2-40B4-BE49-F238E27FC236}">
                <a16:creationId xmlns:a16="http://schemas.microsoft.com/office/drawing/2014/main" id="{EA4E3454-1FFC-709F-2342-2ADF587FD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29" y="-795867"/>
            <a:ext cx="12201260" cy="84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E8264D8-BED7-549D-5E09-057D02CA14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5602C89-D979-AD31-8813-506B97830486}"/>
              </a:ext>
            </a:extLst>
          </p:cNvPr>
          <p:cNvGrpSpPr/>
          <p:nvPr/>
        </p:nvGrpSpPr>
        <p:grpSpPr>
          <a:xfrm>
            <a:off x="1261985" y="1382286"/>
            <a:ext cx="9668031" cy="4093428"/>
            <a:chOff x="1261985" y="1382286"/>
            <a:chExt cx="9668031" cy="40934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4954056-49C1-E165-171C-7CC3B99297AA}"/>
                </a:ext>
              </a:extLst>
            </p:cNvPr>
            <p:cNvSpPr txBox="1"/>
            <p:nvPr/>
          </p:nvSpPr>
          <p:spPr>
            <a:xfrm>
              <a:off x="1261985" y="1382286"/>
              <a:ext cx="9668031" cy="40934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26000" dirty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[        ]</a:t>
              </a:r>
              <a:endParaRPr lang="ko-KR" altLang="en-US" sz="260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9F358F3-8027-4288-EBE5-DF0932A10284}"/>
                </a:ext>
              </a:extLst>
            </p:cNvPr>
            <p:cNvSpPr txBox="1"/>
            <p:nvPr/>
          </p:nvSpPr>
          <p:spPr>
            <a:xfrm>
              <a:off x="3887703" y="2875002"/>
              <a:ext cx="4416594" cy="110799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6600" b="1" dirty="0">
                  <a:solidFill>
                    <a:schemeClr val="bg1"/>
                  </a:solidFill>
                  <a:latin typeface="+mj-ea"/>
                  <a:ea typeface="+mj-ea"/>
                </a:rPr>
                <a:t>감사합니다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231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A71C21-D65F-6DEF-A88D-C45AC1756E6C}"/>
              </a:ext>
            </a:extLst>
          </p:cNvPr>
          <p:cNvSpPr txBox="1"/>
          <p:nvPr/>
        </p:nvSpPr>
        <p:spPr>
          <a:xfrm>
            <a:off x="4823730" y="527609"/>
            <a:ext cx="25445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rgbClr val="E08560"/>
                </a:solidFill>
                <a:ea typeface="나눔스퀘어_ac ExtraBold" panose="020B0600000101010101" pitchFamily="50" charset="-127"/>
              </a:rPr>
              <a:t>INDEX</a:t>
            </a:r>
            <a:endParaRPr lang="ko-KR" altLang="en-US" sz="6000" b="1" dirty="0">
              <a:solidFill>
                <a:srgbClr val="E08560"/>
              </a:solidFill>
              <a:ea typeface="나눔스퀘어_ac ExtraBold" panose="020B060000010101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A4719B7-5A3A-3096-C2FA-59252AFE6E08}"/>
              </a:ext>
            </a:extLst>
          </p:cNvPr>
          <p:cNvGrpSpPr/>
          <p:nvPr/>
        </p:nvGrpSpPr>
        <p:grpSpPr>
          <a:xfrm>
            <a:off x="4197282" y="2790540"/>
            <a:ext cx="1438984" cy="1639523"/>
            <a:chOff x="791131" y="2019551"/>
            <a:chExt cx="1438984" cy="1639523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979A2B17-089E-D63C-CF55-55044977F83C}"/>
                </a:ext>
              </a:extLst>
            </p:cNvPr>
            <p:cNvGrpSpPr/>
            <p:nvPr/>
          </p:nvGrpSpPr>
          <p:grpSpPr>
            <a:xfrm>
              <a:off x="791131" y="2019551"/>
              <a:ext cx="1438984" cy="499468"/>
              <a:chOff x="1277480" y="2019551"/>
              <a:chExt cx="1438984" cy="499468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2597B73-D972-85A3-3DBE-9E163BAB6E2E}"/>
                  </a:ext>
                </a:extLst>
              </p:cNvPr>
              <p:cNvSpPr txBox="1"/>
              <p:nvPr/>
            </p:nvSpPr>
            <p:spPr>
              <a:xfrm>
                <a:off x="1277480" y="2019551"/>
                <a:ext cx="143898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ea typeface="나눔스퀘어라운드 Bold" panose="020B0600000101010101" pitchFamily="50" charset="-127"/>
                  </a:rPr>
                  <a:t>Last Week</a:t>
                </a:r>
                <a:endParaRPr lang="ko-KR" altLang="en-US" sz="2000" b="1" dirty="0">
                  <a:ea typeface="나눔스퀘어라운드 Bold" panose="020B0600000101010101" pitchFamily="50" charset="-127"/>
                </a:endParaRPr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649EFEDC-AE5F-7780-02D2-5BC16691CEE0}"/>
                  </a:ext>
                </a:extLst>
              </p:cNvPr>
              <p:cNvCxnSpPr/>
              <p:nvPr/>
            </p:nvCxnSpPr>
            <p:spPr>
              <a:xfrm>
                <a:off x="1691053" y="2519019"/>
                <a:ext cx="611835" cy="0"/>
              </a:xfrm>
              <a:prstGeom prst="line">
                <a:avLst/>
              </a:prstGeom>
              <a:ln w="28575">
                <a:solidFill>
                  <a:srgbClr val="E085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33553E1-6C12-8596-6100-C40D52B8E884}"/>
                </a:ext>
              </a:extLst>
            </p:cNvPr>
            <p:cNvSpPr txBox="1"/>
            <p:nvPr/>
          </p:nvSpPr>
          <p:spPr>
            <a:xfrm>
              <a:off x="874878" y="2658011"/>
              <a:ext cx="12715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+mj-ea"/>
                  <a:ea typeface="+mj-ea"/>
                </a:rPr>
                <a:t>가게 정보 </a:t>
              </a:r>
              <a:endParaRPr lang="en-US" altLang="ko-KR" dirty="0">
                <a:latin typeface="+mj-ea"/>
                <a:ea typeface="+mj-ea"/>
              </a:endParaRPr>
            </a:p>
            <a:p>
              <a:pPr algn="ctr"/>
              <a:r>
                <a:rPr lang="ko-KR" altLang="en-US" dirty="0">
                  <a:latin typeface="+mj-ea"/>
                  <a:ea typeface="+mj-ea"/>
                </a:rPr>
                <a:t>출력</a:t>
              </a:r>
              <a:endParaRPr lang="en-US" altLang="ko-KR" dirty="0">
                <a:latin typeface="+mj-ea"/>
                <a:ea typeface="+mj-ea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F1F96933-BFEA-1847-A554-FEDA3EDAA3E5}"/>
                </a:ext>
              </a:extLst>
            </p:cNvPr>
            <p:cNvSpPr/>
            <p:nvPr/>
          </p:nvSpPr>
          <p:spPr>
            <a:xfrm>
              <a:off x="1437219" y="3512273"/>
              <a:ext cx="146801" cy="146801"/>
            </a:xfrm>
            <a:prstGeom prst="ellipse">
              <a:avLst/>
            </a:prstGeom>
            <a:solidFill>
              <a:srgbClr val="E085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0F71862-C541-6B32-CC66-49B8D8C57594}"/>
              </a:ext>
            </a:extLst>
          </p:cNvPr>
          <p:cNvGrpSpPr/>
          <p:nvPr/>
        </p:nvGrpSpPr>
        <p:grpSpPr>
          <a:xfrm>
            <a:off x="6541286" y="2790540"/>
            <a:ext cx="1533561" cy="1634780"/>
            <a:chOff x="3317665" y="2019551"/>
            <a:chExt cx="1533561" cy="1634780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48873193-AFB7-32FD-77F8-1F04831F4682}"/>
                </a:ext>
              </a:extLst>
            </p:cNvPr>
            <p:cNvGrpSpPr/>
            <p:nvPr/>
          </p:nvGrpSpPr>
          <p:grpSpPr>
            <a:xfrm>
              <a:off x="3317665" y="2019551"/>
              <a:ext cx="1533561" cy="499468"/>
              <a:chOff x="1230191" y="2019551"/>
              <a:chExt cx="1533561" cy="499468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3F3EBA8-4150-93DF-4F26-22375D6F4725}"/>
                  </a:ext>
                </a:extLst>
              </p:cNvPr>
              <p:cNvSpPr txBox="1"/>
              <p:nvPr/>
            </p:nvSpPr>
            <p:spPr>
              <a:xfrm>
                <a:off x="1230191" y="2019551"/>
                <a:ext cx="15335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ea typeface="나눔스퀘어라운드 Bold" panose="020B0600000101010101" pitchFamily="50" charset="-127"/>
                  </a:rPr>
                  <a:t>Next Week</a:t>
                </a:r>
                <a:endParaRPr lang="ko-KR" altLang="en-US" sz="2000" b="1" dirty="0">
                  <a:ea typeface="나눔스퀘어라운드 Bold" panose="020B0600000101010101" pitchFamily="50" charset="-127"/>
                </a:endParaRPr>
              </a:p>
            </p:txBody>
          </p: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706ECF0C-757D-DF90-F278-C47A1FBE8C46}"/>
                  </a:ext>
                </a:extLst>
              </p:cNvPr>
              <p:cNvCxnSpPr/>
              <p:nvPr/>
            </p:nvCxnSpPr>
            <p:spPr>
              <a:xfrm>
                <a:off x="1691053" y="2519019"/>
                <a:ext cx="611835" cy="0"/>
              </a:xfrm>
              <a:prstGeom prst="line">
                <a:avLst/>
              </a:prstGeom>
              <a:ln w="28575">
                <a:solidFill>
                  <a:srgbClr val="E085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871E286-F197-AE31-14D8-1D100138B58A}"/>
                </a:ext>
              </a:extLst>
            </p:cNvPr>
            <p:cNvSpPr txBox="1"/>
            <p:nvPr/>
          </p:nvSpPr>
          <p:spPr>
            <a:xfrm>
              <a:off x="3992088" y="269248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5EF49D1E-3CBF-79C8-FA37-6C8E5DDC138E}"/>
                </a:ext>
              </a:extLst>
            </p:cNvPr>
            <p:cNvSpPr/>
            <p:nvPr/>
          </p:nvSpPr>
          <p:spPr>
            <a:xfrm>
              <a:off x="4011042" y="3507530"/>
              <a:ext cx="146801" cy="146801"/>
            </a:xfrm>
            <a:prstGeom prst="ellipse">
              <a:avLst/>
            </a:prstGeom>
            <a:solidFill>
              <a:srgbClr val="E085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94A61C8-4F8D-092F-5727-8FB34D5A08D9}"/>
              </a:ext>
            </a:extLst>
          </p:cNvPr>
          <p:cNvSpPr txBox="1"/>
          <p:nvPr/>
        </p:nvSpPr>
        <p:spPr>
          <a:xfrm>
            <a:off x="6828606" y="3429000"/>
            <a:ext cx="958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가게 </a:t>
            </a:r>
            <a:endParaRPr lang="en-US" altLang="ko-KR" dirty="0">
              <a:latin typeface="+mj-ea"/>
              <a:ea typeface="+mj-ea"/>
            </a:endParaRPr>
          </a:p>
          <a:p>
            <a:pPr algn="ctr"/>
            <a:r>
              <a:rPr lang="ko-KR" altLang="en-US" dirty="0">
                <a:latin typeface="+mj-ea"/>
                <a:ea typeface="+mj-ea"/>
              </a:rPr>
              <a:t>찜 하기</a:t>
            </a:r>
          </a:p>
        </p:txBody>
      </p:sp>
    </p:spTree>
    <p:extLst>
      <p:ext uri="{BB962C8B-B14F-4D97-AF65-F5344CB8AC3E}">
        <p14:creationId xmlns:p14="http://schemas.microsoft.com/office/powerpoint/2010/main" val="247894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E8AE303-80A2-BBE4-9C2C-0701742864B3}"/>
              </a:ext>
            </a:extLst>
          </p:cNvPr>
          <p:cNvSpPr/>
          <p:nvPr/>
        </p:nvSpPr>
        <p:spPr>
          <a:xfrm>
            <a:off x="0" y="375872"/>
            <a:ext cx="830438" cy="558094"/>
          </a:xfrm>
          <a:custGeom>
            <a:avLst/>
            <a:gdLst>
              <a:gd name="connsiteX0" fmla="*/ 0 w 830438"/>
              <a:gd name="connsiteY0" fmla="*/ 0 h 558094"/>
              <a:gd name="connsiteX1" fmla="*/ 551391 w 830438"/>
              <a:gd name="connsiteY1" fmla="*/ 0 h 558094"/>
              <a:gd name="connsiteX2" fmla="*/ 830438 w 830438"/>
              <a:gd name="connsiteY2" fmla="*/ 279047 h 558094"/>
              <a:gd name="connsiteX3" fmla="*/ 551391 w 830438"/>
              <a:gd name="connsiteY3" fmla="*/ 558094 h 558094"/>
              <a:gd name="connsiteX4" fmla="*/ 0 w 830438"/>
              <a:gd name="connsiteY4" fmla="*/ 558094 h 558094"/>
              <a:gd name="connsiteX5" fmla="*/ 0 w 830438"/>
              <a:gd name="connsiteY5" fmla="*/ 0 h 55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0438" h="558094">
                <a:moveTo>
                  <a:pt x="0" y="0"/>
                </a:moveTo>
                <a:lnTo>
                  <a:pt x="551391" y="0"/>
                </a:lnTo>
                <a:cubicBezTo>
                  <a:pt x="705504" y="0"/>
                  <a:pt x="830438" y="124934"/>
                  <a:pt x="830438" y="279047"/>
                </a:cubicBezTo>
                <a:cubicBezTo>
                  <a:pt x="830438" y="433160"/>
                  <a:pt x="705504" y="558094"/>
                  <a:pt x="551391" y="558094"/>
                </a:cubicBezTo>
                <a:lnTo>
                  <a:pt x="0" y="558094"/>
                </a:lnTo>
                <a:lnTo>
                  <a:pt x="0" y="0"/>
                </a:lnTo>
                <a:close/>
              </a:path>
            </a:pathLst>
          </a:custGeom>
          <a:solidFill>
            <a:srgbClr val="E08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9166D-9883-8170-C910-302AE00807CC}"/>
              </a:ext>
            </a:extLst>
          </p:cNvPr>
          <p:cNvSpPr txBox="1"/>
          <p:nvPr/>
        </p:nvSpPr>
        <p:spPr>
          <a:xfrm>
            <a:off x="256357" y="45486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D018B2-C895-D92D-D95C-D21F0DE56A91}"/>
              </a:ext>
            </a:extLst>
          </p:cNvPr>
          <p:cNvSpPr txBox="1"/>
          <p:nvPr/>
        </p:nvSpPr>
        <p:spPr>
          <a:xfrm>
            <a:off x="995540" y="375872"/>
            <a:ext cx="1438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Last Week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BD4434-2321-8D6D-6F23-7102820A1297}"/>
              </a:ext>
            </a:extLst>
          </p:cNvPr>
          <p:cNvSpPr txBox="1"/>
          <p:nvPr/>
        </p:nvSpPr>
        <p:spPr>
          <a:xfrm>
            <a:off x="10640634" y="51642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err="1">
                <a:latin typeface="+mj-ea"/>
                <a:ea typeface="+mj-ea"/>
              </a:rPr>
              <a:t>랜덤밥스팀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4EA596-65A9-1721-A291-98318B15656C}"/>
              </a:ext>
            </a:extLst>
          </p:cNvPr>
          <p:cNvSpPr txBox="1"/>
          <p:nvPr/>
        </p:nvSpPr>
        <p:spPr>
          <a:xfrm>
            <a:off x="995540" y="699139"/>
            <a:ext cx="1250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+mj-ea"/>
                <a:ea typeface="+mj-ea"/>
              </a:rPr>
              <a:t>viewRestList.jsp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3" name="그림 2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01708407-68DB-DBCB-3EB2-43030E022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34" y="1099249"/>
            <a:ext cx="8478732" cy="538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61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B5E857A-1D6C-D0F6-2848-2CE6FA3A0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20" y="5686624"/>
            <a:ext cx="11289560" cy="38497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FFB86C3-3D06-446A-EF17-BB8398F6E5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99" y="2175130"/>
            <a:ext cx="10223801" cy="2872617"/>
          </a:xfrm>
          <a:prstGeom prst="rect">
            <a:avLst/>
          </a:prstGeom>
        </p:spPr>
      </p:pic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E8AE303-80A2-BBE4-9C2C-0701742864B3}"/>
              </a:ext>
            </a:extLst>
          </p:cNvPr>
          <p:cNvSpPr/>
          <p:nvPr/>
        </p:nvSpPr>
        <p:spPr>
          <a:xfrm>
            <a:off x="0" y="375872"/>
            <a:ext cx="830438" cy="558094"/>
          </a:xfrm>
          <a:custGeom>
            <a:avLst/>
            <a:gdLst>
              <a:gd name="connsiteX0" fmla="*/ 0 w 830438"/>
              <a:gd name="connsiteY0" fmla="*/ 0 h 558094"/>
              <a:gd name="connsiteX1" fmla="*/ 551391 w 830438"/>
              <a:gd name="connsiteY1" fmla="*/ 0 h 558094"/>
              <a:gd name="connsiteX2" fmla="*/ 830438 w 830438"/>
              <a:gd name="connsiteY2" fmla="*/ 279047 h 558094"/>
              <a:gd name="connsiteX3" fmla="*/ 551391 w 830438"/>
              <a:gd name="connsiteY3" fmla="*/ 558094 h 558094"/>
              <a:gd name="connsiteX4" fmla="*/ 0 w 830438"/>
              <a:gd name="connsiteY4" fmla="*/ 558094 h 558094"/>
              <a:gd name="connsiteX5" fmla="*/ 0 w 830438"/>
              <a:gd name="connsiteY5" fmla="*/ 0 h 55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0438" h="558094">
                <a:moveTo>
                  <a:pt x="0" y="0"/>
                </a:moveTo>
                <a:lnTo>
                  <a:pt x="551391" y="0"/>
                </a:lnTo>
                <a:cubicBezTo>
                  <a:pt x="705504" y="0"/>
                  <a:pt x="830438" y="124934"/>
                  <a:pt x="830438" y="279047"/>
                </a:cubicBezTo>
                <a:cubicBezTo>
                  <a:pt x="830438" y="433160"/>
                  <a:pt x="705504" y="558094"/>
                  <a:pt x="551391" y="558094"/>
                </a:cubicBezTo>
                <a:lnTo>
                  <a:pt x="0" y="558094"/>
                </a:lnTo>
                <a:lnTo>
                  <a:pt x="0" y="0"/>
                </a:lnTo>
                <a:close/>
              </a:path>
            </a:pathLst>
          </a:custGeom>
          <a:solidFill>
            <a:srgbClr val="E08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9166D-9883-8170-C910-302AE00807CC}"/>
              </a:ext>
            </a:extLst>
          </p:cNvPr>
          <p:cNvSpPr txBox="1"/>
          <p:nvPr/>
        </p:nvSpPr>
        <p:spPr>
          <a:xfrm>
            <a:off x="256357" y="45486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D018B2-C895-D92D-D95C-D21F0DE56A91}"/>
              </a:ext>
            </a:extLst>
          </p:cNvPr>
          <p:cNvSpPr txBox="1"/>
          <p:nvPr/>
        </p:nvSpPr>
        <p:spPr>
          <a:xfrm>
            <a:off x="995540" y="375872"/>
            <a:ext cx="1438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Last Week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BD4434-2321-8D6D-6F23-7102820A1297}"/>
              </a:ext>
            </a:extLst>
          </p:cNvPr>
          <p:cNvSpPr txBox="1"/>
          <p:nvPr/>
        </p:nvSpPr>
        <p:spPr>
          <a:xfrm>
            <a:off x="10640634" y="51642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err="1">
                <a:latin typeface="+mj-ea"/>
                <a:ea typeface="+mj-ea"/>
              </a:rPr>
              <a:t>랜덤밥스팀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4EA596-65A9-1721-A291-98318B15656C}"/>
              </a:ext>
            </a:extLst>
          </p:cNvPr>
          <p:cNvSpPr txBox="1"/>
          <p:nvPr/>
        </p:nvSpPr>
        <p:spPr>
          <a:xfrm>
            <a:off x="995540" y="699139"/>
            <a:ext cx="1250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+mj-ea"/>
                <a:ea typeface="+mj-ea"/>
              </a:rPr>
              <a:t>viewRestList.jsp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E6ADFAE-BBD1-D2F3-1993-8550D4252E17}"/>
              </a:ext>
            </a:extLst>
          </p:cNvPr>
          <p:cNvSpPr/>
          <p:nvPr/>
        </p:nvSpPr>
        <p:spPr>
          <a:xfrm>
            <a:off x="1078030" y="3428999"/>
            <a:ext cx="7738712" cy="6328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4290A80-8855-1FB7-FF86-CBC72C38DA32}"/>
              </a:ext>
            </a:extLst>
          </p:cNvPr>
          <p:cNvCxnSpPr>
            <a:cxnSpLocks/>
          </p:cNvCxnSpPr>
          <p:nvPr/>
        </p:nvCxnSpPr>
        <p:spPr>
          <a:xfrm>
            <a:off x="5613322" y="4061860"/>
            <a:ext cx="0" cy="15425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B4BE87-E76B-B38F-EC01-F7E29033103B}"/>
              </a:ext>
            </a:extLst>
          </p:cNvPr>
          <p:cNvSpPr/>
          <p:nvPr/>
        </p:nvSpPr>
        <p:spPr>
          <a:xfrm>
            <a:off x="739181" y="5765616"/>
            <a:ext cx="6662646" cy="2309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96C482-322B-E9D4-D662-9C19F65219FC}"/>
              </a:ext>
            </a:extLst>
          </p:cNvPr>
          <p:cNvSpPr txBox="1"/>
          <p:nvPr/>
        </p:nvSpPr>
        <p:spPr>
          <a:xfrm>
            <a:off x="379453" y="5315729"/>
            <a:ext cx="998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start.jsp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688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DD90487A-503E-7102-0619-FDEE02A04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49" y="1845674"/>
            <a:ext cx="11289101" cy="2478095"/>
          </a:xfrm>
          <a:prstGeom prst="rect">
            <a:avLst/>
          </a:prstGeom>
        </p:spPr>
      </p:pic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E8AE303-80A2-BBE4-9C2C-0701742864B3}"/>
              </a:ext>
            </a:extLst>
          </p:cNvPr>
          <p:cNvSpPr/>
          <p:nvPr/>
        </p:nvSpPr>
        <p:spPr>
          <a:xfrm>
            <a:off x="0" y="375872"/>
            <a:ext cx="830438" cy="558094"/>
          </a:xfrm>
          <a:custGeom>
            <a:avLst/>
            <a:gdLst>
              <a:gd name="connsiteX0" fmla="*/ 0 w 830438"/>
              <a:gd name="connsiteY0" fmla="*/ 0 h 558094"/>
              <a:gd name="connsiteX1" fmla="*/ 551391 w 830438"/>
              <a:gd name="connsiteY1" fmla="*/ 0 h 558094"/>
              <a:gd name="connsiteX2" fmla="*/ 830438 w 830438"/>
              <a:gd name="connsiteY2" fmla="*/ 279047 h 558094"/>
              <a:gd name="connsiteX3" fmla="*/ 551391 w 830438"/>
              <a:gd name="connsiteY3" fmla="*/ 558094 h 558094"/>
              <a:gd name="connsiteX4" fmla="*/ 0 w 830438"/>
              <a:gd name="connsiteY4" fmla="*/ 558094 h 558094"/>
              <a:gd name="connsiteX5" fmla="*/ 0 w 830438"/>
              <a:gd name="connsiteY5" fmla="*/ 0 h 55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0438" h="558094">
                <a:moveTo>
                  <a:pt x="0" y="0"/>
                </a:moveTo>
                <a:lnTo>
                  <a:pt x="551391" y="0"/>
                </a:lnTo>
                <a:cubicBezTo>
                  <a:pt x="705504" y="0"/>
                  <a:pt x="830438" y="124934"/>
                  <a:pt x="830438" y="279047"/>
                </a:cubicBezTo>
                <a:cubicBezTo>
                  <a:pt x="830438" y="433160"/>
                  <a:pt x="705504" y="558094"/>
                  <a:pt x="551391" y="558094"/>
                </a:cubicBezTo>
                <a:lnTo>
                  <a:pt x="0" y="558094"/>
                </a:lnTo>
                <a:lnTo>
                  <a:pt x="0" y="0"/>
                </a:lnTo>
                <a:close/>
              </a:path>
            </a:pathLst>
          </a:custGeom>
          <a:solidFill>
            <a:srgbClr val="E08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9166D-9883-8170-C910-302AE00807CC}"/>
              </a:ext>
            </a:extLst>
          </p:cNvPr>
          <p:cNvSpPr txBox="1"/>
          <p:nvPr/>
        </p:nvSpPr>
        <p:spPr>
          <a:xfrm>
            <a:off x="256357" y="45486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D018B2-C895-D92D-D95C-D21F0DE56A91}"/>
              </a:ext>
            </a:extLst>
          </p:cNvPr>
          <p:cNvSpPr txBox="1"/>
          <p:nvPr/>
        </p:nvSpPr>
        <p:spPr>
          <a:xfrm>
            <a:off x="995540" y="375872"/>
            <a:ext cx="1438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Last Week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BD4434-2321-8D6D-6F23-7102820A1297}"/>
              </a:ext>
            </a:extLst>
          </p:cNvPr>
          <p:cNvSpPr txBox="1"/>
          <p:nvPr/>
        </p:nvSpPr>
        <p:spPr>
          <a:xfrm>
            <a:off x="10640634" y="51642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err="1">
                <a:latin typeface="+mj-ea"/>
                <a:ea typeface="+mj-ea"/>
              </a:rPr>
              <a:t>랜덤밥스팀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4EA596-65A9-1721-A291-98318B15656C}"/>
              </a:ext>
            </a:extLst>
          </p:cNvPr>
          <p:cNvSpPr txBox="1"/>
          <p:nvPr/>
        </p:nvSpPr>
        <p:spPr>
          <a:xfrm>
            <a:off x="995540" y="699139"/>
            <a:ext cx="1250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+mj-ea"/>
                <a:ea typeface="+mj-ea"/>
              </a:rPr>
              <a:t>viewRestList.jsp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E6ADFAE-BBD1-D2F3-1993-8550D4252E17}"/>
              </a:ext>
            </a:extLst>
          </p:cNvPr>
          <p:cNvSpPr/>
          <p:nvPr/>
        </p:nvSpPr>
        <p:spPr>
          <a:xfrm>
            <a:off x="2367147" y="1864925"/>
            <a:ext cx="9250546" cy="4451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319216B4-2AF6-D4DC-082C-2639F459A7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617" y="4649898"/>
            <a:ext cx="7772799" cy="1231963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BB708D9-ECD3-B6DC-DBED-8044E45E8ACC}"/>
              </a:ext>
            </a:extLst>
          </p:cNvPr>
          <p:cNvCxnSpPr>
            <a:cxnSpLocks/>
          </p:cNvCxnSpPr>
          <p:nvPr/>
        </p:nvCxnSpPr>
        <p:spPr>
          <a:xfrm>
            <a:off x="8500901" y="2310064"/>
            <a:ext cx="0" cy="23398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26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5D2F361-7EB6-5C83-8B44-9EBF3E381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238" y="2021466"/>
            <a:ext cx="9093524" cy="2365588"/>
          </a:xfrm>
          <a:prstGeom prst="rect">
            <a:avLst/>
          </a:prstGeom>
        </p:spPr>
      </p:pic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E8AE303-80A2-BBE4-9C2C-0701742864B3}"/>
              </a:ext>
            </a:extLst>
          </p:cNvPr>
          <p:cNvSpPr/>
          <p:nvPr/>
        </p:nvSpPr>
        <p:spPr>
          <a:xfrm>
            <a:off x="0" y="375872"/>
            <a:ext cx="830438" cy="558094"/>
          </a:xfrm>
          <a:custGeom>
            <a:avLst/>
            <a:gdLst>
              <a:gd name="connsiteX0" fmla="*/ 0 w 830438"/>
              <a:gd name="connsiteY0" fmla="*/ 0 h 558094"/>
              <a:gd name="connsiteX1" fmla="*/ 551391 w 830438"/>
              <a:gd name="connsiteY1" fmla="*/ 0 h 558094"/>
              <a:gd name="connsiteX2" fmla="*/ 830438 w 830438"/>
              <a:gd name="connsiteY2" fmla="*/ 279047 h 558094"/>
              <a:gd name="connsiteX3" fmla="*/ 551391 w 830438"/>
              <a:gd name="connsiteY3" fmla="*/ 558094 h 558094"/>
              <a:gd name="connsiteX4" fmla="*/ 0 w 830438"/>
              <a:gd name="connsiteY4" fmla="*/ 558094 h 558094"/>
              <a:gd name="connsiteX5" fmla="*/ 0 w 830438"/>
              <a:gd name="connsiteY5" fmla="*/ 0 h 55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0438" h="558094">
                <a:moveTo>
                  <a:pt x="0" y="0"/>
                </a:moveTo>
                <a:lnTo>
                  <a:pt x="551391" y="0"/>
                </a:lnTo>
                <a:cubicBezTo>
                  <a:pt x="705504" y="0"/>
                  <a:pt x="830438" y="124934"/>
                  <a:pt x="830438" y="279047"/>
                </a:cubicBezTo>
                <a:cubicBezTo>
                  <a:pt x="830438" y="433160"/>
                  <a:pt x="705504" y="558094"/>
                  <a:pt x="551391" y="558094"/>
                </a:cubicBezTo>
                <a:lnTo>
                  <a:pt x="0" y="558094"/>
                </a:lnTo>
                <a:lnTo>
                  <a:pt x="0" y="0"/>
                </a:lnTo>
                <a:close/>
              </a:path>
            </a:pathLst>
          </a:custGeom>
          <a:solidFill>
            <a:srgbClr val="E08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9166D-9883-8170-C910-302AE00807CC}"/>
              </a:ext>
            </a:extLst>
          </p:cNvPr>
          <p:cNvSpPr txBox="1"/>
          <p:nvPr/>
        </p:nvSpPr>
        <p:spPr>
          <a:xfrm>
            <a:off x="256357" y="45486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D018B2-C895-D92D-D95C-D21F0DE56A91}"/>
              </a:ext>
            </a:extLst>
          </p:cNvPr>
          <p:cNvSpPr txBox="1"/>
          <p:nvPr/>
        </p:nvSpPr>
        <p:spPr>
          <a:xfrm>
            <a:off x="995540" y="375872"/>
            <a:ext cx="1438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Last Week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BD4434-2321-8D6D-6F23-7102820A1297}"/>
              </a:ext>
            </a:extLst>
          </p:cNvPr>
          <p:cNvSpPr txBox="1"/>
          <p:nvPr/>
        </p:nvSpPr>
        <p:spPr>
          <a:xfrm>
            <a:off x="10640634" y="51642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err="1">
                <a:latin typeface="+mj-ea"/>
                <a:ea typeface="+mj-ea"/>
              </a:rPr>
              <a:t>랜덤밥스팀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4EA596-65A9-1721-A291-98318B15656C}"/>
              </a:ext>
            </a:extLst>
          </p:cNvPr>
          <p:cNvSpPr txBox="1"/>
          <p:nvPr/>
        </p:nvSpPr>
        <p:spPr>
          <a:xfrm>
            <a:off x="995540" y="699139"/>
            <a:ext cx="1250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+mj-ea"/>
                <a:ea typeface="+mj-ea"/>
              </a:rPr>
              <a:t>viewRestList.jsp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E6ADFAE-BBD1-D2F3-1993-8550D4252E17}"/>
              </a:ext>
            </a:extLst>
          </p:cNvPr>
          <p:cNvSpPr/>
          <p:nvPr/>
        </p:nvSpPr>
        <p:spPr>
          <a:xfrm>
            <a:off x="1547110" y="2157802"/>
            <a:ext cx="8963677" cy="4001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E71590D-DC37-7564-1938-B869F3F8B72A}"/>
              </a:ext>
            </a:extLst>
          </p:cNvPr>
          <p:cNvSpPr/>
          <p:nvPr/>
        </p:nvSpPr>
        <p:spPr>
          <a:xfrm>
            <a:off x="1620936" y="3129359"/>
            <a:ext cx="6416159" cy="4738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947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E8AE303-80A2-BBE4-9C2C-0701742864B3}"/>
              </a:ext>
            </a:extLst>
          </p:cNvPr>
          <p:cNvSpPr/>
          <p:nvPr/>
        </p:nvSpPr>
        <p:spPr>
          <a:xfrm>
            <a:off x="0" y="375872"/>
            <a:ext cx="830438" cy="558094"/>
          </a:xfrm>
          <a:custGeom>
            <a:avLst/>
            <a:gdLst>
              <a:gd name="connsiteX0" fmla="*/ 0 w 830438"/>
              <a:gd name="connsiteY0" fmla="*/ 0 h 558094"/>
              <a:gd name="connsiteX1" fmla="*/ 551391 w 830438"/>
              <a:gd name="connsiteY1" fmla="*/ 0 h 558094"/>
              <a:gd name="connsiteX2" fmla="*/ 830438 w 830438"/>
              <a:gd name="connsiteY2" fmla="*/ 279047 h 558094"/>
              <a:gd name="connsiteX3" fmla="*/ 551391 w 830438"/>
              <a:gd name="connsiteY3" fmla="*/ 558094 h 558094"/>
              <a:gd name="connsiteX4" fmla="*/ 0 w 830438"/>
              <a:gd name="connsiteY4" fmla="*/ 558094 h 558094"/>
              <a:gd name="connsiteX5" fmla="*/ 0 w 830438"/>
              <a:gd name="connsiteY5" fmla="*/ 0 h 55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0438" h="558094">
                <a:moveTo>
                  <a:pt x="0" y="0"/>
                </a:moveTo>
                <a:lnTo>
                  <a:pt x="551391" y="0"/>
                </a:lnTo>
                <a:cubicBezTo>
                  <a:pt x="705504" y="0"/>
                  <a:pt x="830438" y="124934"/>
                  <a:pt x="830438" y="279047"/>
                </a:cubicBezTo>
                <a:cubicBezTo>
                  <a:pt x="830438" y="433160"/>
                  <a:pt x="705504" y="558094"/>
                  <a:pt x="551391" y="558094"/>
                </a:cubicBezTo>
                <a:lnTo>
                  <a:pt x="0" y="558094"/>
                </a:lnTo>
                <a:lnTo>
                  <a:pt x="0" y="0"/>
                </a:lnTo>
                <a:close/>
              </a:path>
            </a:pathLst>
          </a:custGeom>
          <a:solidFill>
            <a:srgbClr val="E08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9166D-9883-8170-C910-302AE00807CC}"/>
              </a:ext>
            </a:extLst>
          </p:cNvPr>
          <p:cNvSpPr txBox="1"/>
          <p:nvPr/>
        </p:nvSpPr>
        <p:spPr>
          <a:xfrm>
            <a:off x="256357" y="45486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D018B2-C895-D92D-D95C-D21F0DE56A91}"/>
              </a:ext>
            </a:extLst>
          </p:cNvPr>
          <p:cNvSpPr txBox="1"/>
          <p:nvPr/>
        </p:nvSpPr>
        <p:spPr>
          <a:xfrm>
            <a:off x="995540" y="375872"/>
            <a:ext cx="1438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Last Week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BD4434-2321-8D6D-6F23-7102820A1297}"/>
              </a:ext>
            </a:extLst>
          </p:cNvPr>
          <p:cNvSpPr txBox="1"/>
          <p:nvPr/>
        </p:nvSpPr>
        <p:spPr>
          <a:xfrm>
            <a:off x="10640634" y="51642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err="1">
                <a:latin typeface="+mj-ea"/>
                <a:ea typeface="+mj-ea"/>
              </a:rPr>
              <a:t>랜덤밥스팀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4EA596-65A9-1721-A291-98318B15656C}"/>
              </a:ext>
            </a:extLst>
          </p:cNvPr>
          <p:cNvSpPr txBox="1"/>
          <p:nvPr/>
        </p:nvSpPr>
        <p:spPr>
          <a:xfrm>
            <a:off x="995540" y="699139"/>
            <a:ext cx="1250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+mj-ea"/>
                <a:ea typeface="+mj-ea"/>
              </a:rPr>
              <a:t>viewRestList.jsp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C6D74C-DF7A-217C-E1A4-293AAF3C3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396" y="1201553"/>
            <a:ext cx="6979207" cy="381962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0DD3B7F-D8D2-DA92-E6D1-C00BA1E571EC}"/>
              </a:ext>
            </a:extLst>
          </p:cNvPr>
          <p:cNvSpPr/>
          <p:nvPr/>
        </p:nvSpPr>
        <p:spPr>
          <a:xfrm>
            <a:off x="3202655" y="2677241"/>
            <a:ext cx="5421580" cy="22701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텍스트, 영수증, 폰트, 화이트이(가) 표시된 사진&#10;&#10;자동 생성된 설명">
            <a:extLst>
              <a:ext uri="{FF2B5EF4-FFF2-40B4-BE49-F238E27FC236}">
                <a16:creationId xmlns:a16="http://schemas.microsoft.com/office/drawing/2014/main" id="{AFA42866-F698-243D-6F13-A0F81C2EF1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156" y="5146177"/>
            <a:ext cx="5410478" cy="1536779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C0C391-881C-2A75-4808-8BE35DC11D4A}"/>
              </a:ext>
            </a:extLst>
          </p:cNvPr>
          <p:cNvSpPr/>
          <p:nvPr/>
        </p:nvSpPr>
        <p:spPr>
          <a:xfrm>
            <a:off x="6679646" y="6111910"/>
            <a:ext cx="581678" cy="3755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991A565-5A1A-FBCA-2B49-D948BCFEA12A}"/>
              </a:ext>
            </a:extLst>
          </p:cNvPr>
          <p:cNvCxnSpPr>
            <a:cxnSpLocks/>
          </p:cNvCxnSpPr>
          <p:nvPr/>
        </p:nvCxnSpPr>
        <p:spPr>
          <a:xfrm>
            <a:off x="6964735" y="4947385"/>
            <a:ext cx="0" cy="10062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54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7ACD4A08-9DAD-4D2B-7EE0-7B76619E2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97" y="1414909"/>
            <a:ext cx="10703019" cy="3551728"/>
          </a:xfrm>
          <a:prstGeom prst="rect">
            <a:avLst/>
          </a:prstGeom>
        </p:spPr>
      </p:pic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E8AE303-80A2-BBE4-9C2C-0701742864B3}"/>
              </a:ext>
            </a:extLst>
          </p:cNvPr>
          <p:cNvSpPr/>
          <p:nvPr/>
        </p:nvSpPr>
        <p:spPr>
          <a:xfrm>
            <a:off x="0" y="375872"/>
            <a:ext cx="830438" cy="558094"/>
          </a:xfrm>
          <a:custGeom>
            <a:avLst/>
            <a:gdLst>
              <a:gd name="connsiteX0" fmla="*/ 0 w 830438"/>
              <a:gd name="connsiteY0" fmla="*/ 0 h 558094"/>
              <a:gd name="connsiteX1" fmla="*/ 551391 w 830438"/>
              <a:gd name="connsiteY1" fmla="*/ 0 h 558094"/>
              <a:gd name="connsiteX2" fmla="*/ 830438 w 830438"/>
              <a:gd name="connsiteY2" fmla="*/ 279047 h 558094"/>
              <a:gd name="connsiteX3" fmla="*/ 551391 w 830438"/>
              <a:gd name="connsiteY3" fmla="*/ 558094 h 558094"/>
              <a:gd name="connsiteX4" fmla="*/ 0 w 830438"/>
              <a:gd name="connsiteY4" fmla="*/ 558094 h 558094"/>
              <a:gd name="connsiteX5" fmla="*/ 0 w 830438"/>
              <a:gd name="connsiteY5" fmla="*/ 0 h 55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0438" h="558094">
                <a:moveTo>
                  <a:pt x="0" y="0"/>
                </a:moveTo>
                <a:lnTo>
                  <a:pt x="551391" y="0"/>
                </a:lnTo>
                <a:cubicBezTo>
                  <a:pt x="705504" y="0"/>
                  <a:pt x="830438" y="124934"/>
                  <a:pt x="830438" y="279047"/>
                </a:cubicBezTo>
                <a:cubicBezTo>
                  <a:pt x="830438" y="433160"/>
                  <a:pt x="705504" y="558094"/>
                  <a:pt x="551391" y="558094"/>
                </a:cubicBezTo>
                <a:lnTo>
                  <a:pt x="0" y="558094"/>
                </a:lnTo>
                <a:lnTo>
                  <a:pt x="0" y="0"/>
                </a:lnTo>
                <a:close/>
              </a:path>
            </a:pathLst>
          </a:custGeom>
          <a:solidFill>
            <a:srgbClr val="E08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9166D-9883-8170-C910-302AE00807CC}"/>
              </a:ext>
            </a:extLst>
          </p:cNvPr>
          <p:cNvSpPr txBox="1"/>
          <p:nvPr/>
        </p:nvSpPr>
        <p:spPr>
          <a:xfrm>
            <a:off x="256357" y="45486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D018B2-C895-D92D-D95C-D21F0DE56A91}"/>
              </a:ext>
            </a:extLst>
          </p:cNvPr>
          <p:cNvSpPr txBox="1"/>
          <p:nvPr/>
        </p:nvSpPr>
        <p:spPr>
          <a:xfrm>
            <a:off x="995540" y="375872"/>
            <a:ext cx="1438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Last Week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BD4434-2321-8D6D-6F23-7102820A1297}"/>
              </a:ext>
            </a:extLst>
          </p:cNvPr>
          <p:cNvSpPr txBox="1"/>
          <p:nvPr/>
        </p:nvSpPr>
        <p:spPr>
          <a:xfrm>
            <a:off x="10640634" y="51642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err="1">
                <a:latin typeface="+mj-ea"/>
                <a:ea typeface="+mj-ea"/>
              </a:rPr>
              <a:t>랜덤밥스팀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4EA596-65A9-1721-A291-98318B15656C}"/>
              </a:ext>
            </a:extLst>
          </p:cNvPr>
          <p:cNvSpPr txBox="1"/>
          <p:nvPr/>
        </p:nvSpPr>
        <p:spPr>
          <a:xfrm>
            <a:off x="995540" y="699139"/>
            <a:ext cx="1250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+mj-ea"/>
                <a:ea typeface="+mj-ea"/>
              </a:rPr>
              <a:t>viewRestList.jsp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12" name="그림 11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FEF97679-DAD3-71D0-E021-95584759BE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564" y="3104146"/>
            <a:ext cx="7426766" cy="1299684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E2BECDCA-DF5F-6A02-D9A7-5C5D340BE9B9}"/>
              </a:ext>
            </a:extLst>
          </p:cNvPr>
          <p:cNvSpPr/>
          <p:nvPr/>
        </p:nvSpPr>
        <p:spPr>
          <a:xfrm>
            <a:off x="904776" y="2665375"/>
            <a:ext cx="10356782" cy="2222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6ACAC05-1068-DA69-F177-4BEB7A059317}"/>
              </a:ext>
            </a:extLst>
          </p:cNvPr>
          <p:cNvCxnSpPr>
            <a:cxnSpLocks/>
          </p:cNvCxnSpPr>
          <p:nvPr/>
        </p:nvCxnSpPr>
        <p:spPr>
          <a:xfrm>
            <a:off x="10410579" y="2887579"/>
            <a:ext cx="0" cy="6160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06E62DC-F52B-D9DB-3049-76DD43FC3EF9}"/>
              </a:ext>
            </a:extLst>
          </p:cNvPr>
          <p:cNvSpPr/>
          <p:nvPr/>
        </p:nvSpPr>
        <p:spPr>
          <a:xfrm>
            <a:off x="663197" y="4662569"/>
            <a:ext cx="5352592" cy="2222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4E06F82-485B-4BD9-1DF1-D45FD0A43DA1}"/>
              </a:ext>
            </a:extLst>
          </p:cNvPr>
          <p:cNvCxnSpPr>
            <a:cxnSpLocks/>
          </p:cNvCxnSpPr>
          <p:nvPr/>
        </p:nvCxnSpPr>
        <p:spPr>
          <a:xfrm flipV="1">
            <a:off x="6014706" y="4331368"/>
            <a:ext cx="799980" cy="4423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3BDF2AA-54CE-0163-9D08-932D018419E0}"/>
              </a:ext>
            </a:extLst>
          </p:cNvPr>
          <p:cNvSpPr/>
          <p:nvPr/>
        </p:nvSpPr>
        <p:spPr>
          <a:xfrm>
            <a:off x="889146" y="1441273"/>
            <a:ext cx="3384471" cy="11422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B231435B-1758-4E6D-4CB6-E74E098C4A8F}"/>
              </a:ext>
            </a:extLst>
          </p:cNvPr>
          <p:cNvCxnSpPr>
            <a:cxnSpLocks/>
          </p:cNvCxnSpPr>
          <p:nvPr/>
        </p:nvCxnSpPr>
        <p:spPr>
          <a:xfrm>
            <a:off x="4273617" y="2012392"/>
            <a:ext cx="25410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6239CFA-4172-3879-AA1D-259EC651E09A}"/>
              </a:ext>
            </a:extLst>
          </p:cNvPr>
          <p:cNvSpPr/>
          <p:nvPr/>
        </p:nvSpPr>
        <p:spPr>
          <a:xfrm>
            <a:off x="3627122" y="3588529"/>
            <a:ext cx="6296524" cy="180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3C95F150-56FB-615D-C819-3E63BA7AB760}"/>
              </a:ext>
            </a:extLst>
          </p:cNvPr>
          <p:cNvCxnSpPr>
            <a:cxnSpLocks/>
          </p:cNvCxnSpPr>
          <p:nvPr/>
        </p:nvCxnSpPr>
        <p:spPr>
          <a:xfrm>
            <a:off x="6799501" y="1990825"/>
            <a:ext cx="5560" cy="15127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09A5A31D-3AC7-35DA-920E-6859085A9C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6525" y="4686683"/>
            <a:ext cx="2131340" cy="1988320"/>
          </a:xfrm>
          <a:prstGeom prst="rect">
            <a:avLst/>
          </a:prstGeom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E648CEA-3496-661A-8C4F-95BAF492148F}"/>
              </a:ext>
            </a:extLst>
          </p:cNvPr>
          <p:cNvCxnSpPr>
            <a:cxnSpLocks/>
          </p:cNvCxnSpPr>
          <p:nvPr/>
        </p:nvCxnSpPr>
        <p:spPr>
          <a:xfrm>
            <a:off x="7236259" y="4356564"/>
            <a:ext cx="2688" cy="4643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87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E8AE303-80A2-BBE4-9C2C-0701742864B3}"/>
              </a:ext>
            </a:extLst>
          </p:cNvPr>
          <p:cNvSpPr/>
          <p:nvPr/>
        </p:nvSpPr>
        <p:spPr>
          <a:xfrm>
            <a:off x="0" y="375872"/>
            <a:ext cx="830438" cy="558094"/>
          </a:xfrm>
          <a:custGeom>
            <a:avLst/>
            <a:gdLst>
              <a:gd name="connsiteX0" fmla="*/ 0 w 830438"/>
              <a:gd name="connsiteY0" fmla="*/ 0 h 558094"/>
              <a:gd name="connsiteX1" fmla="*/ 551391 w 830438"/>
              <a:gd name="connsiteY1" fmla="*/ 0 h 558094"/>
              <a:gd name="connsiteX2" fmla="*/ 830438 w 830438"/>
              <a:gd name="connsiteY2" fmla="*/ 279047 h 558094"/>
              <a:gd name="connsiteX3" fmla="*/ 551391 w 830438"/>
              <a:gd name="connsiteY3" fmla="*/ 558094 h 558094"/>
              <a:gd name="connsiteX4" fmla="*/ 0 w 830438"/>
              <a:gd name="connsiteY4" fmla="*/ 558094 h 558094"/>
              <a:gd name="connsiteX5" fmla="*/ 0 w 830438"/>
              <a:gd name="connsiteY5" fmla="*/ 0 h 55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0438" h="558094">
                <a:moveTo>
                  <a:pt x="0" y="0"/>
                </a:moveTo>
                <a:lnTo>
                  <a:pt x="551391" y="0"/>
                </a:lnTo>
                <a:cubicBezTo>
                  <a:pt x="705504" y="0"/>
                  <a:pt x="830438" y="124934"/>
                  <a:pt x="830438" y="279047"/>
                </a:cubicBezTo>
                <a:cubicBezTo>
                  <a:pt x="830438" y="433160"/>
                  <a:pt x="705504" y="558094"/>
                  <a:pt x="551391" y="558094"/>
                </a:cubicBezTo>
                <a:lnTo>
                  <a:pt x="0" y="558094"/>
                </a:lnTo>
                <a:lnTo>
                  <a:pt x="0" y="0"/>
                </a:lnTo>
                <a:close/>
              </a:path>
            </a:pathLst>
          </a:custGeom>
          <a:solidFill>
            <a:srgbClr val="E08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9166D-9883-8170-C910-302AE00807CC}"/>
              </a:ext>
            </a:extLst>
          </p:cNvPr>
          <p:cNvSpPr txBox="1"/>
          <p:nvPr/>
        </p:nvSpPr>
        <p:spPr>
          <a:xfrm>
            <a:off x="256356" y="454864"/>
            <a:ext cx="4828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D018B2-C895-D92D-D95C-D21F0DE56A91}"/>
              </a:ext>
            </a:extLst>
          </p:cNvPr>
          <p:cNvSpPr txBox="1"/>
          <p:nvPr/>
        </p:nvSpPr>
        <p:spPr>
          <a:xfrm>
            <a:off x="995540" y="375872"/>
            <a:ext cx="1438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Last Week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BD4434-2321-8D6D-6F23-7102820A1297}"/>
              </a:ext>
            </a:extLst>
          </p:cNvPr>
          <p:cNvSpPr txBox="1"/>
          <p:nvPr/>
        </p:nvSpPr>
        <p:spPr>
          <a:xfrm>
            <a:off x="10640634" y="51642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err="1">
                <a:latin typeface="+mj-ea"/>
                <a:ea typeface="+mj-ea"/>
              </a:rPr>
              <a:t>랜덤밥스팀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13BED1-EAC7-E563-F643-881929959BB9}"/>
              </a:ext>
            </a:extLst>
          </p:cNvPr>
          <p:cNvSpPr txBox="1"/>
          <p:nvPr/>
        </p:nvSpPr>
        <p:spPr>
          <a:xfrm>
            <a:off x="1029096" y="699139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j-ea"/>
                <a:ea typeface="+mj-ea"/>
              </a:rPr>
              <a:t>가게 정보 출력하기</a:t>
            </a:r>
          </a:p>
        </p:txBody>
      </p:sp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35796030-ACB1-CDC8-0CBF-C3C31F72BF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06" y="1278488"/>
            <a:ext cx="10510787" cy="430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77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101</Words>
  <Application>Microsoft Office PowerPoint</Application>
  <PresentationFormat>와이드스크린</PresentationFormat>
  <Paragraphs>55</Paragraphs>
  <Slides>11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나눔스퀘어라운드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태석</dc:creator>
  <cp:lastModifiedBy>김준석</cp:lastModifiedBy>
  <cp:revision>19</cp:revision>
  <dcterms:created xsi:type="dcterms:W3CDTF">2023-05-08T03:08:54Z</dcterms:created>
  <dcterms:modified xsi:type="dcterms:W3CDTF">2023-05-30T11:55:05Z</dcterms:modified>
</cp:coreProperties>
</file>