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307" r:id="rId4"/>
    <p:sldId id="312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706" autoAdjust="0"/>
  </p:normalViewPr>
  <p:slideViewPr>
    <p:cSldViewPr snapToGrid="0" showGuides="1">
      <p:cViewPr varScale="1">
        <p:scale>
          <a:sx n="99" d="100"/>
          <a:sy n="99" d="100"/>
        </p:scale>
        <p:origin x="9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C29EC-5404-4794-B941-9CB7B6139C5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4398B-78D1-4980-ADC2-0C584B11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6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2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1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3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6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4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9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3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54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8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A7474-872E-B644-8F9F-CC516E4BC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33037-F681-7F24-5FD6-9F45F5AD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A378A-2E0F-09D9-276A-466D047C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1D33D-184E-08A9-6A49-2D82D77D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61445-151F-7E38-E85D-D7D30CC5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E204-3E1D-3659-7E84-EE983F3B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AD043-3BCF-A88D-A498-50CE7949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5F17E-D458-5A86-4BB4-07D0A437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B233F-DD87-4EA0-D1E2-8A63EF49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374D4-6535-84B4-CF04-CBA8A09F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3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69CD37-F8FF-B0AD-F933-39650F8B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30B8A-D6F2-2694-DB51-935DC8C3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29C10-1B5B-04AC-CFB8-65615BE6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6B0B3-A7BE-244C-AEB3-FC36E5F0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DBE86-8455-7D6D-FBD4-91C2E10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DB9A-3121-17A6-0AC9-4FCCFEC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AF0E3-C149-1B56-BDFC-8F9835E2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E2C2A-390B-2F81-F8A8-C134FEE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F37BA-4528-1753-BF89-BCFE112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D80E-148D-C9E1-711D-A60F3716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00A0-ED93-FCE7-30E0-DFBF804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FC841-1211-E3BD-1989-F1EB530E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16C2F-E9DE-0034-D9AA-1BFEE2CE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1E92-BCD1-909F-2067-56FDD21C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7C815-B3DD-DC3F-B3A1-659EF7E8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75DE-9772-E991-D8D7-1BB8E4E2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44FF-2C28-6141-C0A8-EFD2B97A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A66C1-00F6-2FAE-5530-D3CB9D4B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AF219-2C4C-5654-1D90-5315FB2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F973C-88C0-D50B-FC86-A3D9D70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A6045-4CAB-5938-A94E-5DCA155D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3CB87-8214-CEA7-29D2-5DC6FD96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1FD18-20C9-EB95-51E6-C1534D03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7EC40-2B18-F19A-A914-6C4FC216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A8B1C-B136-B43A-58E8-A779F66EC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51FB02-9886-A1A6-E12B-BEE3BE51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A57A5-C035-4CC1-0067-52E8A76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0C60D-704B-299E-D0A7-0DBC9C42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8912C-D796-E915-B125-5229C512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3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FB5FC-EBFB-F462-22FF-6DBCC8F6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4784D-F583-2237-E3A3-5D3AA082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D6E77-EF1B-6F1E-0CBD-A3D19659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498BA-F7B7-31B6-59BB-5F692072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BDCC9A-C557-A690-B63A-EDE7A7BC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E90DF1-BACA-4D43-9815-68A838B5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4F334-FF49-220F-AE33-139DFA3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C56F6-4B4A-27FA-6D8F-B2CD7B25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9D90A-80E1-3DA5-D93C-3D19ED46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F45B1-0931-3AA4-3770-6FAC490A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1260C-C321-9CF6-CDC2-301045E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01DA1-7635-6C94-AE20-06BB22A1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3BD94-C0AF-B081-AE90-78212B91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9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4E76-F358-DF3D-758E-77EB0FB1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A23CB-BBFA-5E0D-A167-8EC6D1FE8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E3157-6509-957A-AC76-DB34C324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29B1B-2CAB-BA5F-7217-F8CBFEEA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BF5FE-4F61-106E-212F-4CD19C4A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E4037-31C3-8BA6-C701-FF26CEF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66ED34-BD41-742C-BA15-C611AC4E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E291F-987E-9F89-16E5-4606E8C5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F7ED3-2B0E-73A1-BC2E-9D6BA2AE4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79D-17F1-4FFE-BA6E-ADFB3AA65D1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CA99B-EE89-8D3C-387E-38DB20F3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891BF-F5AF-3F4A-73B8-6D6F5899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9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myPage.jsp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F424F-236E-4156-AEE9-BA0431E2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512" y="1714439"/>
            <a:ext cx="6418975" cy="34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9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myPage.jsp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31FBEB-2FB9-BBD3-1DA2-C59BA16B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9" y="1908739"/>
            <a:ext cx="5915087" cy="30405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0608A0-076B-6B64-94AD-16F46BCAE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399" y="1258547"/>
            <a:ext cx="6184382" cy="47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527609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4197282" y="2790540"/>
            <a:ext cx="1438984" cy="1639523"/>
            <a:chOff x="791131" y="2019551"/>
            <a:chExt cx="1438984" cy="16395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791131" y="2019551"/>
              <a:ext cx="1438984" cy="499468"/>
              <a:chOff x="1277480" y="2019551"/>
              <a:chExt cx="1438984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277480" y="2019551"/>
                <a:ext cx="14389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Last Week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1072049" y="265801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+mj-ea"/>
                  <a:ea typeface="+mj-ea"/>
                </a:rPr>
                <a:t>찜하기</a:t>
              </a:r>
              <a:endParaRPr lang="en-US" altLang="ko-KR" dirty="0">
                <a:latin typeface="+mj-ea"/>
                <a:ea typeface="+mj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7219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6541286" y="2790540"/>
            <a:ext cx="1533561" cy="1634780"/>
            <a:chOff x="3317665" y="2019551"/>
            <a:chExt cx="1533561" cy="16347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317665" y="2019551"/>
              <a:ext cx="1533561" cy="499468"/>
              <a:chOff x="1230191" y="2019551"/>
              <a:chExt cx="1533561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230191" y="2019551"/>
                <a:ext cx="1533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Next Week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992088" y="2692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11042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4A61C8-4F8D-092F-5727-8FB34D5A08D9}"/>
              </a:ext>
            </a:extLst>
          </p:cNvPr>
          <p:cNvSpPr txBox="1"/>
          <p:nvPr/>
        </p:nvSpPr>
        <p:spPr>
          <a:xfrm>
            <a:off x="6015084" y="3429000"/>
            <a:ext cx="2585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마이페이지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회원정보조회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수정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찜 목록 조회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찜 삭제</a:t>
            </a:r>
          </a:p>
        </p:txBody>
      </p:sp>
    </p:spTree>
    <p:extLst>
      <p:ext uri="{BB962C8B-B14F-4D97-AF65-F5344CB8AC3E}">
        <p14:creationId xmlns:p14="http://schemas.microsoft.com/office/powerpoint/2010/main" val="24789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viewRestList.jsp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28F21D-9046-3666-5F17-CAB915C3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47" y="1099249"/>
            <a:ext cx="9392961" cy="51442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7B94FD-47AF-B35F-242B-4A96B9EF7B0D}"/>
              </a:ext>
            </a:extLst>
          </p:cNvPr>
          <p:cNvSpPr/>
          <p:nvPr/>
        </p:nvSpPr>
        <p:spPr>
          <a:xfrm>
            <a:off x="9259503" y="3590223"/>
            <a:ext cx="1251284" cy="779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6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42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userLikeAction.jsp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707E5-5244-CD41-0A08-5B9CD811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61" y="976138"/>
            <a:ext cx="7459116" cy="56681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680CB1-448E-C956-1702-886152B89C48}"/>
              </a:ext>
            </a:extLst>
          </p:cNvPr>
          <p:cNvSpPr/>
          <p:nvPr/>
        </p:nvSpPr>
        <p:spPr>
          <a:xfrm>
            <a:off x="2704697" y="1905801"/>
            <a:ext cx="4812633" cy="577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8DF33-2AC5-0E85-DFBF-B954821B64A6}"/>
              </a:ext>
            </a:extLst>
          </p:cNvPr>
          <p:cNvSpPr/>
          <p:nvPr/>
        </p:nvSpPr>
        <p:spPr>
          <a:xfrm>
            <a:off x="2319688" y="2575737"/>
            <a:ext cx="3859732" cy="179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8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42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userLikeAction.jsp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86A7AE-88EE-F33C-1A63-2B39470A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05" y="1050088"/>
            <a:ext cx="7087355" cy="56607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66F9F4-CCAA-7920-9230-2B8FE7406314}"/>
              </a:ext>
            </a:extLst>
          </p:cNvPr>
          <p:cNvSpPr/>
          <p:nvPr/>
        </p:nvSpPr>
        <p:spPr>
          <a:xfrm>
            <a:off x="2422405" y="1038489"/>
            <a:ext cx="905442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96BC8-1295-B0FB-6DDB-741E9E5AFCE7}"/>
              </a:ext>
            </a:extLst>
          </p:cNvPr>
          <p:cNvSpPr/>
          <p:nvPr/>
        </p:nvSpPr>
        <p:spPr>
          <a:xfrm>
            <a:off x="2805812" y="3234088"/>
            <a:ext cx="6415190" cy="346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9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23C6F5-D078-FB10-D3C9-878606B7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17" y="1099249"/>
            <a:ext cx="9348565" cy="5243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42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userLikeAction.jsp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96BC8-1295-B0FB-6DDB-741E9E5AFCE7}"/>
              </a:ext>
            </a:extLst>
          </p:cNvPr>
          <p:cNvSpPr/>
          <p:nvPr/>
        </p:nvSpPr>
        <p:spPr>
          <a:xfrm>
            <a:off x="8460606" y="1187866"/>
            <a:ext cx="2242299" cy="346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58867-C5D7-67D1-36DC-46D4129F49FB}"/>
              </a:ext>
            </a:extLst>
          </p:cNvPr>
          <p:cNvSpPr/>
          <p:nvPr/>
        </p:nvSpPr>
        <p:spPr>
          <a:xfrm>
            <a:off x="8227996" y="4285596"/>
            <a:ext cx="954505" cy="46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8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19F306-E4D5-8AF2-DC08-C29CB46F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64" y="2651245"/>
            <a:ext cx="6872864" cy="3737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42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userLikeAction.jsp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528E70-6C1A-0399-6C98-DB112EDE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68" y="1534376"/>
            <a:ext cx="439163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81885-2A8D-91F5-3D6E-1AA83292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95" y="976138"/>
            <a:ext cx="9265550" cy="56508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42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userLikeAction.jsp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96BC8-1295-B0FB-6DDB-741E9E5AFCE7}"/>
              </a:ext>
            </a:extLst>
          </p:cNvPr>
          <p:cNvSpPr/>
          <p:nvPr/>
        </p:nvSpPr>
        <p:spPr>
          <a:xfrm>
            <a:off x="7440329" y="976139"/>
            <a:ext cx="3314316" cy="44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58867-C5D7-67D1-36DC-46D4129F49FB}"/>
              </a:ext>
            </a:extLst>
          </p:cNvPr>
          <p:cNvSpPr/>
          <p:nvPr/>
        </p:nvSpPr>
        <p:spPr>
          <a:xfrm>
            <a:off x="8227996" y="4285596"/>
            <a:ext cx="848627" cy="46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34FDB7-637C-F8C2-9C83-C837F4971356}"/>
              </a:ext>
            </a:extLst>
          </p:cNvPr>
          <p:cNvSpPr/>
          <p:nvPr/>
        </p:nvSpPr>
        <p:spPr>
          <a:xfrm>
            <a:off x="2993457" y="4391503"/>
            <a:ext cx="970548" cy="46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42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userLikeAction.jsp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1CD9E2-B833-DB6E-B469-2E28F528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3" y="1644127"/>
            <a:ext cx="4525006" cy="1971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55EDD6-BF4E-3A6A-6C80-ADEC94661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59" y="2816834"/>
            <a:ext cx="5497896" cy="27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110</Words>
  <Application>Microsoft Office PowerPoint</Application>
  <PresentationFormat>와이드스크린</PresentationFormat>
  <Paragraphs>57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김준석</cp:lastModifiedBy>
  <cp:revision>22</cp:revision>
  <dcterms:created xsi:type="dcterms:W3CDTF">2023-05-08T03:08:54Z</dcterms:created>
  <dcterms:modified xsi:type="dcterms:W3CDTF">2023-05-21T11:37:52Z</dcterms:modified>
</cp:coreProperties>
</file>