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26" r:id="rId3"/>
    <p:sldId id="327" r:id="rId4"/>
    <p:sldId id="328" r:id="rId5"/>
    <p:sldId id="329" r:id="rId6"/>
    <p:sldId id="330" r:id="rId7"/>
    <p:sldId id="334" r:id="rId8"/>
    <p:sldId id="331" r:id="rId9"/>
    <p:sldId id="335" r:id="rId10"/>
    <p:sldId id="332" r:id="rId11"/>
    <p:sldId id="333" r:id="rId12"/>
    <p:sldId id="284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6706" autoAdjust="0"/>
  </p:normalViewPr>
  <p:slideViewPr>
    <p:cSldViewPr snapToGrid="0" showGuides="1">
      <p:cViewPr varScale="1">
        <p:scale>
          <a:sx n="71" d="100"/>
          <a:sy n="71" d="100"/>
        </p:scale>
        <p:origin x="10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C29EC-5404-4794-B941-9CB7B6139C5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4398B-78D1-4980-ADC2-0C584B11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6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42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34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5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2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2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6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7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8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6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A7474-872E-B644-8F9F-CC516E4BC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33037-F681-7F24-5FD6-9F45F5AD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A378A-2E0F-09D9-276A-466D047C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1D33D-184E-08A9-6A49-2D82D77D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61445-151F-7E38-E85D-D7D30CC5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2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4E204-3E1D-3659-7E84-EE983F3B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AD043-3BCF-A88D-A498-50CE7949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5F17E-D458-5A86-4BB4-07D0A437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B233F-DD87-4EA0-D1E2-8A63EF49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374D4-6535-84B4-CF04-CBA8A09F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3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69CD37-F8FF-B0AD-F933-39650F8BE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B30B8A-D6F2-2694-DB51-935DC8C3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29C10-1B5B-04AC-CFB8-65615BE6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6B0B3-A7BE-244C-AEB3-FC36E5F0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DBE86-8455-7D6D-FBD4-91C2E101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4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DB9A-3121-17A6-0AC9-4FCCFEC0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AF0E3-C149-1B56-BDFC-8F9835E2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E2C2A-390B-2F81-F8A8-C134FEE7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F37BA-4528-1753-BF89-BCFE112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6D80E-148D-C9E1-711D-A60F3716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E00A0-ED93-FCE7-30E0-DFBF804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FC841-1211-E3BD-1989-F1EB530E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16C2F-E9DE-0034-D9AA-1BFEE2CE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1E92-BCD1-909F-2067-56FDD21C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7C815-B3DD-DC3F-B3A1-659EF7E8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75DE-9772-E991-D8D7-1BB8E4E2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44FF-2C28-6141-C0A8-EFD2B97A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A66C1-00F6-2FAE-5530-D3CB9D4B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AF219-2C4C-5654-1D90-5315FB2C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F973C-88C0-D50B-FC86-A3D9D705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A6045-4CAB-5938-A94E-5DCA155D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5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3CB87-8214-CEA7-29D2-5DC6FD96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1FD18-20C9-EB95-51E6-C1534D03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7EC40-2B18-F19A-A914-6C4FC216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CA8B1C-B136-B43A-58E8-A779F66EC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51FB02-9886-A1A6-E12B-BEE3BE51A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9A57A5-C035-4CC1-0067-52E8A76F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20C60D-704B-299E-D0A7-0DBC9C42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68912C-D796-E915-B125-5229C512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3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FB5FC-EBFB-F462-22FF-6DBCC8F6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4784D-F583-2237-E3A3-5D3AA082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D6E77-EF1B-6F1E-0CBD-A3D19659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498BA-F7B7-31B6-59BB-5F692072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BDCC9A-C557-A690-B63A-EDE7A7BC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E90DF1-BACA-4D43-9815-68A838B5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4F334-FF49-220F-AE33-139DFA3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C56F6-4B4A-27FA-6D8F-B2CD7B25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9D90A-80E1-3DA5-D93C-3D19ED46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F45B1-0931-3AA4-3770-6FAC490A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1260C-C321-9CF6-CDC2-301045E4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01DA1-7635-6C94-AE20-06BB22A1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3BD94-C0AF-B081-AE90-78212B91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9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4E76-F358-DF3D-758E-77EB0FB1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A23CB-BBFA-5E0D-A167-8EC6D1FE8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E3157-6509-957A-AC76-DB34C324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29B1B-2CAB-BA5F-7217-F8CBFEEA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BF5FE-4F61-106E-212F-4CD19C4A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E4037-31C3-8BA6-C701-FF26CEFB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66ED34-BD41-742C-BA15-C611AC4E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E291F-987E-9F89-16E5-4606E8C5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F7ED3-2B0E-73A1-BC2E-9D6BA2AE4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79D-17F1-4FFE-BA6E-ADFB3AA65D1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CA99B-EE89-8D3C-387E-38DB20F39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891BF-F5AF-3F4A-73B8-6D6F58998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6DC1-F1EE-4865-8D31-5614B461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7308611D-D67A-3C0C-E852-A384FDCD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9260" y="-4126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4056-49C1-E165-171C-7CC3B99297AA}"/>
              </a:ext>
            </a:extLst>
          </p:cNvPr>
          <p:cNvSpPr txBox="1"/>
          <p:nvPr/>
        </p:nvSpPr>
        <p:spPr>
          <a:xfrm>
            <a:off x="1261985" y="1035154"/>
            <a:ext cx="9668031" cy="40934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        ]</a:t>
            </a:r>
            <a:endParaRPr lang="ko-KR" altLang="en-US" sz="26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58F3-8027-4288-EBE5-DF0932A10284}"/>
              </a:ext>
            </a:extLst>
          </p:cNvPr>
          <p:cNvSpPr txBox="1"/>
          <p:nvPr/>
        </p:nvSpPr>
        <p:spPr>
          <a:xfrm>
            <a:off x="3315432" y="2020039"/>
            <a:ext cx="5561138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b="1" dirty="0" err="1">
                <a:solidFill>
                  <a:schemeClr val="bg1"/>
                </a:solidFill>
                <a:latin typeface="+mj-ea"/>
                <a:ea typeface="+mj-ea"/>
              </a:rPr>
              <a:t>랜덤밥스</a:t>
            </a:r>
            <a:endParaRPr lang="en-US" altLang="ko-KR" sz="6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프로젝트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F3362-96F7-22BA-8E7A-C5953D3382D8}"/>
              </a:ext>
            </a:extLst>
          </p:cNvPr>
          <p:cNvSpPr txBox="1"/>
          <p:nvPr/>
        </p:nvSpPr>
        <p:spPr>
          <a:xfrm>
            <a:off x="3686493" y="5128582"/>
            <a:ext cx="48375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김준석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이태석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문채현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백서영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천선우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9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778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deleteMyLikeAction.jsp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6ECCE3-4B4E-BA0E-1F1C-9C62E9E4E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9" y="1012958"/>
            <a:ext cx="5812280" cy="4823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151A66-0AA9-84B6-EA2A-B34DFE24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9" y="5902663"/>
            <a:ext cx="2857748" cy="6706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C8FAB7-5510-D477-AD55-0A85C486933B}"/>
              </a:ext>
            </a:extLst>
          </p:cNvPr>
          <p:cNvSpPr/>
          <p:nvPr/>
        </p:nvSpPr>
        <p:spPr>
          <a:xfrm>
            <a:off x="415219" y="3248124"/>
            <a:ext cx="4802240" cy="409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44D06A-7E99-8A06-DE9C-27C3199AFEEF}"/>
              </a:ext>
            </a:extLst>
          </p:cNvPr>
          <p:cNvSpPr/>
          <p:nvPr/>
        </p:nvSpPr>
        <p:spPr>
          <a:xfrm>
            <a:off x="415219" y="4390227"/>
            <a:ext cx="2123586" cy="409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08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778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deleteMyLikeAction.jsp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84B96C-4164-036A-0A5B-E83378E6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85" y="1020257"/>
            <a:ext cx="4218823" cy="1189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15FEA46-90DE-4E3F-0C4A-B1FD6CD21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85" y="2288397"/>
            <a:ext cx="10384629" cy="45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53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Next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3BED1-EAC7-E563-F643-881929959BB9}"/>
              </a:ext>
            </a:extLst>
          </p:cNvPr>
          <p:cNvSpPr txBox="1"/>
          <p:nvPr/>
        </p:nvSpPr>
        <p:spPr>
          <a:xfrm>
            <a:off x="1029096" y="69913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카테고리 검색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D27AA7-A3D0-61F7-3351-99E7BEFA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" y="1099249"/>
            <a:ext cx="6818984" cy="32791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B4543B-3EF7-A4D0-5EE6-71AD4484C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016" y="3537230"/>
            <a:ext cx="6818984" cy="33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EA4E3454-1FFC-709F-2342-2ADF587F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602C89-D979-AD31-8813-506B97830486}"/>
              </a:ext>
            </a:extLst>
          </p:cNvPr>
          <p:cNvGrpSpPr/>
          <p:nvPr/>
        </p:nvGrpSpPr>
        <p:grpSpPr>
          <a:xfrm>
            <a:off x="1261985" y="1382286"/>
            <a:ext cx="9668031" cy="4093428"/>
            <a:chOff x="1261985" y="1382286"/>
            <a:chExt cx="9668031" cy="4093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954056-49C1-E165-171C-7CC3B99297AA}"/>
                </a:ext>
              </a:extLst>
            </p:cNvPr>
            <p:cNvSpPr txBox="1"/>
            <p:nvPr/>
          </p:nvSpPr>
          <p:spPr>
            <a:xfrm>
              <a:off x="1261985" y="1382286"/>
              <a:ext cx="9668031" cy="40934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60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      ]</a:t>
              </a:r>
              <a:endParaRPr lang="ko-KR" altLang="en-US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358F3-8027-4288-EBE5-DF0932A10284}"/>
                </a:ext>
              </a:extLst>
            </p:cNvPr>
            <p:cNvSpPr txBox="1"/>
            <p:nvPr/>
          </p:nvSpPr>
          <p:spPr>
            <a:xfrm>
              <a:off x="3887703" y="2875002"/>
              <a:ext cx="441659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+mj-ea"/>
                  <a:ea typeface="+mj-ea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3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1C21-D65F-6DEF-A88D-C45AC1756E6C}"/>
              </a:ext>
            </a:extLst>
          </p:cNvPr>
          <p:cNvSpPr txBox="1"/>
          <p:nvPr/>
        </p:nvSpPr>
        <p:spPr>
          <a:xfrm>
            <a:off x="4823730" y="527609"/>
            <a:ext cx="2544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E08560"/>
                </a:solidFill>
                <a:ea typeface="나눔스퀘어_ac ExtraBold" panose="020B0600000101010101" pitchFamily="50" charset="-127"/>
              </a:rPr>
              <a:t>INDEX</a:t>
            </a:r>
            <a:endParaRPr lang="ko-KR" altLang="en-US" sz="6000" b="1" dirty="0">
              <a:solidFill>
                <a:srgbClr val="E08560"/>
              </a:solidFill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4719B7-5A3A-3096-C2FA-59252AFE6E08}"/>
              </a:ext>
            </a:extLst>
          </p:cNvPr>
          <p:cNvGrpSpPr/>
          <p:nvPr/>
        </p:nvGrpSpPr>
        <p:grpSpPr>
          <a:xfrm>
            <a:off x="3948409" y="2790540"/>
            <a:ext cx="1936749" cy="2223940"/>
            <a:chOff x="542258" y="2019551"/>
            <a:chExt cx="1936749" cy="222394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79A2B17-089E-D63C-CF55-55044977F83C}"/>
                </a:ext>
              </a:extLst>
            </p:cNvPr>
            <p:cNvGrpSpPr/>
            <p:nvPr/>
          </p:nvGrpSpPr>
          <p:grpSpPr>
            <a:xfrm>
              <a:off x="791131" y="2019551"/>
              <a:ext cx="1438984" cy="499468"/>
              <a:chOff x="1277480" y="2019551"/>
              <a:chExt cx="1438984" cy="49946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97B73-D972-85A3-3DBE-9E163BAB6E2E}"/>
                  </a:ext>
                </a:extLst>
              </p:cNvPr>
              <p:cNvSpPr txBox="1"/>
              <p:nvPr/>
            </p:nvSpPr>
            <p:spPr>
              <a:xfrm>
                <a:off x="1277480" y="2019551"/>
                <a:ext cx="14389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Last Week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9EFEDC-AE5F-7780-02D2-5BC16691CEE0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553E1-6C12-8596-6100-C40D52B8E884}"/>
                </a:ext>
              </a:extLst>
            </p:cNvPr>
            <p:cNvSpPr txBox="1"/>
            <p:nvPr/>
          </p:nvSpPr>
          <p:spPr>
            <a:xfrm>
              <a:off x="542258" y="2658011"/>
              <a:ext cx="19367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j-ea"/>
                  <a:ea typeface="+mj-ea"/>
                </a:rPr>
                <a:t>마이페이지</a:t>
              </a:r>
              <a:br>
                <a:rPr lang="en-US" altLang="ko-KR" dirty="0">
                  <a:latin typeface="+mj-ea"/>
                  <a:ea typeface="+mj-ea"/>
                </a:rPr>
              </a:br>
              <a:r>
                <a:rPr lang="en-US" altLang="ko-KR" dirty="0">
                  <a:latin typeface="+mj-ea"/>
                  <a:ea typeface="+mj-ea"/>
                </a:rPr>
                <a:t>(</a:t>
              </a:r>
              <a:r>
                <a:rPr lang="ko-KR" altLang="en-US" dirty="0">
                  <a:latin typeface="+mj-ea"/>
                  <a:ea typeface="+mj-ea"/>
                </a:rPr>
                <a:t>회원정보 보기</a:t>
              </a:r>
              <a:r>
                <a:rPr lang="en-US" altLang="ko-KR" dirty="0">
                  <a:latin typeface="+mj-ea"/>
                  <a:ea typeface="+mj-ea"/>
                </a:rPr>
                <a:t>, </a:t>
              </a:r>
            </a:p>
            <a:p>
              <a:pPr algn="ctr"/>
              <a:r>
                <a:rPr lang="ko-KR" altLang="en-US" dirty="0">
                  <a:latin typeface="+mj-ea"/>
                  <a:ea typeface="+mj-ea"/>
                </a:rPr>
                <a:t>회원정보 수정</a:t>
              </a:r>
              <a:r>
                <a:rPr lang="en-US" altLang="ko-KR" dirty="0">
                  <a:latin typeface="+mj-ea"/>
                  <a:ea typeface="+mj-ea"/>
                </a:rPr>
                <a:t>,</a:t>
              </a:r>
            </a:p>
            <a:p>
              <a:pPr algn="ctr"/>
              <a:r>
                <a:rPr lang="ko-KR" altLang="en-US" dirty="0">
                  <a:latin typeface="+mj-ea"/>
                  <a:ea typeface="+mj-ea"/>
                </a:rPr>
                <a:t>찜 보기</a:t>
              </a:r>
              <a:r>
                <a:rPr lang="en-US" altLang="ko-KR" dirty="0">
                  <a:latin typeface="+mj-ea"/>
                  <a:ea typeface="+mj-ea"/>
                </a:rPr>
                <a:t>, </a:t>
              </a:r>
              <a:r>
                <a:rPr lang="ko-KR" altLang="en-US" dirty="0">
                  <a:latin typeface="+mj-ea"/>
                  <a:ea typeface="+mj-ea"/>
                </a:rPr>
                <a:t>찜 삭제</a:t>
              </a:r>
              <a:r>
                <a:rPr lang="en-US" altLang="ko-KR" dirty="0">
                  <a:latin typeface="+mj-ea"/>
                  <a:ea typeface="+mj-ea"/>
                </a:rPr>
                <a:t>)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F96933-BFEA-1847-A554-FEDA3EDAA3E5}"/>
                </a:ext>
              </a:extLst>
            </p:cNvPr>
            <p:cNvSpPr/>
            <p:nvPr/>
          </p:nvSpPr>
          <p:spPr>
            <a:xfrm>
              <a:off x="1439620" y="4096690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F71862-C541-6B32-CC66-49B8D8C57594}"/>
              </a:ext>
            </a:extLst>
          </p:cNvPr>
          <p:cNvGrpSpPr/>
          <p:nvPr/>
        </p:nvGrpSpPr>
        <p:grpSpPr>
          <a:xfrm>
            <a:off x="6541286" y="2790540"/>
            <a:ext cx="1533561" cy="2223939"/>
            <a:chOff x="3317665" y="2019551"/>
            <a:chExt cx="1533561" cy="222393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8873193-AFB7-32FD-77F8-1F04831F4682}"/>
                </a:ext>
              </a:extLst>
            </p:cNvPr>
            <p:cNvGrpSpPr/>
            <p:nvPr/>
          </p:nvGrpSpPr>
          <p:grpSpPr>
            <a:xfrm>
              <a:off x="3317665" y="2019551"/>
              <a:ext cx="1533561" cy="499468"/>
              <a:chOff x="1230191" y="2019551"/>
              <a:chExt cx="1533561" cy="49946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3EBA8-4150-93DF-4F26-22375D6F4725}"/>
                  </a:ext>
                </a:extLst>
              </p:cNvPr>
              <p:cNvSpPr txBox="1"/>
              <p:nvPr/>
            </p:nvSpPr>
            <p:spPr>
              <a:xfrm>
                <a:off x="1230191" y="2019551"/>
                <a:ext cx="15335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Next Week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6ECF0C-757D-DF90-F278-C47A1FBE8C46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1E286-F197-AE31-14D8-1D100138B58A}"/>
                </a:ext>
              </a:extLst>
            </p:cNvPr>
            <p:cNvSpPr txBox="1"/>
            <p:nvPr/>
          </p:nvSpPr>
          <p:spPr>
            <a:xfrm>
              <a:off x="3992088" y="2692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F49D1E-3CBF-79C8-FA37-6C8E5DDC138E}"/>
                </a:ext>
              </a:extLst>
            </p:cNvPr>
            <p:cNvSpPr/>
            <p:nvPr/>
          </p:nvSpPr>
          <p:spPr>
            <a:xfrm>
              <a:off x="4030018" y="4096689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4A61C8-4F8D-092F-5727-8FB34D5A08D9}"/>
              </a:ext>
            </a:extLst>
          </p:cNvPr>
          <p:cNvSpPr txBox="1"/>
          <p:nvPr/>
        </p:nvSpPr>
        <p:spPr>
          <a:xfrm>
            <a:off x="6482358" y="37948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카테고리 검색</a:t>
            </a:r>
          </a:p>
        </p:txBody>
      </p:sp>
    </p:spTree>
    <p:extLst>
      <p:ext uri="{BB962C8B-B14F-4D97-AF65-F5344CB8AC3E}">
        <p14:creationId xmlns:p14="http://schemas.microsoft.com/office/powerpoint/2010/main" val="9477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60D3C28-AC69-67EB-2609-E27F75E1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7" y="1044523"/>
            <a:ext cx="7918448" cy="5648551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9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myPage.jsp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680CB1-448E-C956-1702-886152B89C48}"/>
              </a:ext>
            </a:extLst>
          </p:cNvPr>
          <p:cNvSpPr/>
          <p:nvPr/>
        </p:nvSpPr>
        <p:spPr>
          <a:xfrm>
            <a:off x="884228" y="3490858"/>
            <a:ext cx="7192130" cy="306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932CB-E4F1-B97D-12A1-C56D3BD86B8F}"/>
              </a:ext>
            </a:extLst>
          </p:cNvPr>
          <p:cNvSpPr/>
          <p:nvPr/>
        </p:nvSpPr>
        <p:spPr>
          <a:xfrm>
            <a:off x="884228" y="4181139"/>
            <a:ext cx="2332308" cy="306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2FC519-8021-A035-D4F5-2C3CA80A23C4}"/>
              </a:ext>
            </a:extLst>
          </p:cNvPr>
          <p:cNvSpPr/>
          <p:nvPr/>
        </p:nvSpPr>
        <p:spPr>
          <a:xfrm>
            <a:off x="638594" y="6137344"/>
            <a:ext cx="6278573" cy="244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4FCC373-FF2F-30DA-7AF2-B7155E49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950" y="4249524"/>
            <a:ext cx="10015050" cy="264464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B36956-A769-2305-DEA8-A45573563161}"/>
              </a:ext>
            </a:extLst>
          </p:cNvPr>
          <p:cNvSpPr/>
          <p:nvPr/>
        </p:nvSpPr>
        <p:spPr>
          <a:xfrm>
            <a:off x="2500522" y="4487738"/>
            <a:ext cx="9691478" cy="452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63CB4E-3E66-40D9-D3B7-581784246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388" y="-14947"/>
            <a:ext cx="8794612" cy="42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48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updateUserInfo.jsp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0D840-A7A3-8D98-0DCE-B0A20EBD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7" y="1064853"/>
            <a:ext cx="4670645" cy="1353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4DEDD2-BAF2-E380-AE68-5474B331E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7" y="2474329"/>
            <a:ext cx="11331922" cy="43513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680CB1-448E-C956-1702-886152B89C48}"/>
              </a:ext>
            </a:extLst>
          </p:cNvPr>
          <p:cNvSpPr/>
          <p:nvPr/>
        </p:nvSpPr>
        <p:spPr>
          <a:xfrm>
            <a:off x="1283454" y="5045288"/>
            <a:ext cx="10055105" cy="398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B8CB25-7422-DA56-1FBE-F251B485A36A}"/>
              </a:ext>
            </a:extLst>
          </p:cNvPr>
          <p:cNvSpPr/>
          <p:nvPr/>
        </p:nvSpPr>
        <p:spPr>
          <a:xfrm>
            <a:off x="739182" y="5981336"/>
            <a:ext cx="6177986" cy="199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1A28947-CDBA-3EF1-7D29-132C44240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128" y="310948"/>
            <a:ext cx="6541515" cy="189439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D97BC3-71B3-2D43-664C-9005569D6B4C}"/>
              </a:ext>
            </a:extLst>
          </p:cNvPr>
          <p:cNvCxnSpPr>
            <a:cxnSpLocks/>
          </p:cNvCxnSpPr>
          <p:nvPr/>
        </p:nvCxnSpPr>
        <p:spPr>
          <a:xfrm flipV="1">
            <a:off x="5819887" y="1409252"/>
            <a:ext cx="107577" cy="3679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D6340D-DAEA-A844-AAC9-A8FDDABF7E3B}"/>
              </a:ext>
            </a:extLst>
          </p:cNvPr>
          <p:cNvCxnSpPr>
            <a:cxnSpLocks/>
          </p:cNvCxnSpPr>
          <p:nvPr/>
        </p:nvCxnSpPr>
        <p:spPr>
          <a:xfrm flipV="1">
            <a:off x="7550913" y="1333948"/>
            <a:ext cx="1657633" cy="3913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941A8D-3F33-B29B-6E0D-CF7BAF6B03A2}"/>
              </a:ext>
            </a:extLst>
          </p:cNvPr>
          <p:cNvSpPr/>
          <p:nvPr/>
        </p:nvSpPr>
        <p:spPr>
          <a:xfrm>
            <a:off x="116507" y="2486832"/>
            <a:ext cx="5194523" cy="256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8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48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updateUserInfo.jsp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45F781-C614-1FCF-A370-8B3AA76D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3" y="976138"/>
            <a:ext cx="4785775" cy="46486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918E68-C288-8E6F-B9F9-88BD257AA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3" y="5624741"/>
            <a:ext cx="9754445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0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937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updateUserInfoAction.jsp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CCF6BF-2E52-B13E-D391-BE72E038A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7" y="1066980"/>
            <a:ext cx="6734898" cy="53828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B811CC-6B9C-46F5-C1F2-4AE3D7742F1A}"/>
              </a:ext>
            </a:extLst>
          </p:cNvPr>
          <p:cNvSpPr/>
          <p:nvPr/>
        </p:nvSpPr>
        <p:spPr>
          <a:xfrm>
            <a:off x="739181" y="3360335"/>
            <a:ext cx="5048433" cy="566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BA53E4-1152-9331-1100-98ED3680B367}"/>
              </a:ext>
            </a:extLst>
          </p:cNvPr>
          <p:cNvSpPr/>
          <p:nvPr/>
        </p:nvSpPr>
        <p:spPr>
          <a:xfrm>
            <a:off x="739182" y="4711849"/>
            <a:ext cx="2326748" cy="566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C4278CB-73C8-B1EB-E435-C6A2B702E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91" y="5138205"/>
            <a:ext cx="2613887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937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updateUserInfoAction.jsp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5E45A8-668B-F44F-2F86-59D267F6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7" y="1099249"/>
            <a:ext cx="3657721" cy="10403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E02886-1EAD-B5E2-92F9-8D08E8E3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91" y="2199940"/>
            <a:ext cx="10986418" cy="459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FA7CBEA-CA72-DC22-F70A-5A4393A8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7" y="1704469"/>
            <a:ext cx="11395905" cy="3073053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21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viewMyLike.jsp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680CB1-448E-C956-1702-886152B89C48}"/>
              </a:ext>
            </a:extLst>
          </p:cNvPr>
          <p:cNvSpPr/>
          <p:nvPr/>
        </p:nvSpPr>
        <p:spPr>
          <a:xfrm>
            <a:off x="1601570" y="1688804"/>
            <a:ext cx="10192381" cy="2022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470E8D-2410-B09B-E368-1ADCFDDF2856}"/>
              </a:ext>
            </a:extLst>
          </p:cNvPr>
          <p:cNvSpPr/>
          <p:nvPr/>
        </p:nvSpPr>
        <p:spPr>
          <a:xfrm>
            <a:off x="406966" y="4065766"/>
            <a:ext cx="2788055" cy="237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10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21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viewMyLike.jsp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B8B1F3-952D-D4F4-8D8B-A372CAB3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96" y="1230194"/>
            <a:ext cx="6790008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119</Words>
  <Application>Microsoft Office PowerPoint</Application>
  <PresentationFormat>와이드스크린</PresentationFormat>
  <Paragraphs>64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태석</dc:creator>
  <cp:lastModifiedBy>문채현</cp:lastModifiedBy>
  <cp:revision>40</cp:revision>
  <dcterms:created xsi:type="dcterms:W3CDTF">2023-05-08T03:08:54Z</dcterms:created>
  <dcterms:modified xsi:type="dcterms:W3CDTF">2023-05-29T07:23:32Z</dcterms:modified>
</cp:coreProperties>
</file>