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7" r:id="rId4"/>
    <p:sldId id="282" r:id="rId5"/>
    <p:sldId id="281" r:id="rId6"/>
    <p:sldId id="279" r:id="rId7"/>
    <p:sldId id="273" r:id="rId8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560"/>
    <a:srgbClr val="C5C5C5"/>
    <a:srgbClr val="0096C0"/>
    <a:srgbClr val="F7941E"/>
    <a:srgbClr val="2C2255"/>
    <a:srgbClr val="00618A"/>
    <a:srgbClr val="F62F31"/>
    <a:srgbClr val="7811F7"/>
    <a:srgbClr val="E48E00"/>
    <a:srgbClr val="BB6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4AB-662E-46CA-2382-404DE37A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0A9A9-E1F9-BD34-9535-E6E5AA09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87898-3E94-C2A8-284E-7E2EBF79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3383D-7519-8D59-DEAC-C1ECAAD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ECA82-522F-44F6-2939-F555CA0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7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B0F4-15F3-4548-BAB3-24F344CD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4A7FB-55B8-E106-2154-056F0A91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69482-4678-311A-D69B-90D8DCBD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21DE-DCF1-F7E5-353A-BFC5C76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289-3954-9A4A-7449-AC569B19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507EE7-0681-08FD-19B0-B742BBB4D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918E0-B4DF-8486-A464-4EC77CE3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9BD03-7F95-AEED-9513-560F8AF8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7FD51-ED6E-867A-01AD-639DAE78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6E30-DE9D-A4B9-7918-44A4118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4C32-6756-A348-1A72-17A75BE6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124D2-051D-3001-D573-531145AB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8790C-669C-45FF-63CE-098B1F12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C0106-1E21-E122-924B-C22C9BC6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A8DE8-894C-EC33-D047-AECC6274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8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03745-E31B-0FFD-AA29-42B87018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E2BBA-6BB3-3812-2B24-D5A90713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81606-7BC4-B077-729C-8A888A51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4FF84-BFA3-A2E7-3388-EEA80446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7783-23C4-669D-7322-92A2396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88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05B0-8BB0-758E-51CE-13F27E4E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0640C-85B8-908D-56F8-75D65214E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F7705-6934-209D-75C3-44CF0FEDB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20A75-2B4F-D982-89E8-70AC237A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C735A-03A0-DA1E-835E-C753E39E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F86C4-D12B-1CA1-8D4E-7900F65C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5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1C5C-49EA-04FD-FC94-5FC09B21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4EE9C-1E28-1A56-A3CB-DD78085B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53597-60C5-71D3-F44C-1E871C37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001F2B-821A-B0A9-339A-653EF30F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3AE62B-3914-D1B3-2FF4-646F07729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2FDE00-AF80-0E16-86DA-288DCB7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0F9F12-4A88-A5A3-AF43-2A422C65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05091-9542-4CC8-A45A-B49DBEC4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2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9643-F810-BB38-2810-75E7264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22229-459A-AAE4-7FEF-76650B0D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A8C09-3FE1-3D8D-FF05-14CD33B5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F6D8F-8847-19DF-0668-D4000F9D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23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E36A03-F770-F0F5-AC3C-C364483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F3BB4D-5F9C-C7B9-C2A7-168703A6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3AA84-270B-B715-67D4-1632140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A68E92-9940-681A-C39D-4C1FE9F31E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18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F009-52F8-D7E9-8AD8-DC3D5AC2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72B42-55EB-B338-36A0-F399FA24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3447B-2591-5B59-61B8-E177E685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0EB00-BDFF-AF89-5A5B-D69AA57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CFCD-B4BB-AF66-7F34-25AF135C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50A49-61A8-4193-EB0E-357AB9B3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7136-F306-DAC9-8136-6874846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D46BB-A03C-83BF-3A3A-78A670971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2DAEB-56DE-22AD-82DC-3875260F6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9D6E8-C362-1F63-C92A-9A3EBBE9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49A2A-5E7B-9381-C360-8B35437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D4FBA-AAB4-185A-EC43-8E5BADD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7C5AAB-EA42-FC65-81AC-084B2E75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79B50-DDA4-4762-4819-EB9C4435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5BDB8-9C68-C529-09EE-D876B37A9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1455-DCF3-47BC-BFB4-AADE170B15B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54A65-DA94-964A-2F2F-4E50853AB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14207-9621-4B7F-FC18-2666DA4F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0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rytool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315432" y="2020039"/>
            <a:ext cx="5561138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j-ea"/>
                <a:ea typeface="+mj-ea"/>
              </a:rPr>
              <a:t>랜덤밥스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프로젝트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686493" y="5128582"/>
            <a:ext cx="48375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23730" y="527609"/>
            <a:ext cx="2544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E08560"/>
                </a:solidFill>
                <a:ea typeface="나눔스퀘어_ac ExtraBold" panose="020B0600000101010101" pitchFamily="50" charset="-127"/>
              </a:rPr>
              <a:t>INDEX</a:t>
            </a:r>
            <a:endParaRPr lang="ko-KR" altLang="en-US" sz="6000" b="1" dirty="0">
              <a:solidFill>
                <a:srgbClr val="E08560"/>
              </a:solidFill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4719B7-5A3A-3096-C2FA-59252AFE6E08}"/>
              </a:ext>
            </a:extLst>
          </p:cNvPr>
          <p:cNvGrpSpPr/>
          <p:nvPr/>
        </p:nvGrpSpPr>
        <p:grpSpPr>
          <a:xfrm>
            <a:off x="4289620" y="2790540"/>
            <a:ext cx="1254318" cy="1639523"/>
            <a:chOff x="883469" y="2019551"/>
            <a:chExt cx="1254318" cy="16395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9A2B17-089E-D63C-CF55-55044977F83C}"/>
                </a:ext>
              </a:extLst>
            </p:cNvPr>
            <p:cNvGrpSpPr/>
            <p:nvPr/>
          </p:nvGrpSpPr>
          <p:grpSpPr>
            <a:xfrm>
              <a:off x="1204704" y="2019551"/>
              <a:ext cx="611835" cy="499468"/>
              <a:chOff x="1691053" y="2019551"/>
              <a:chExt cx="611835" cy="4994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97B73-D972-85A3-3DBE-9E163BAB6E2E}"/>
                  </a:ext>
                </a:extLst>
              </p:cNvPr>
              <p:cNvSpPr txBox="1"/>
              <p:nvPr/>
            </p:nvSpPr>
            <p:spPr>
              <a:xfrm>
                <a:off x="1755558" y="2019551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01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9EFEDC-AE5F-7780-02D2-5BC16691CEE0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553E1-6C12-8596-6100-C40D52B8E884}"/>
                </a:ext>
              </a:extLst>
            </p:cNvPr>
            <p:cNvSpPr txBox="1"/>
            <p:nvPr/>
          </p:nvSpPr>
          <p:spPr>
            <a:xfrm>
              <a:off x="883469" y="2692481"/>
              <a:ext cx="1254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Last Week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F96933-BFEA-1847-A554-FEDA3EDAA3E5}"/>
                </a:ext>
              </a:extLst>
            </p:cNvPr>
            <p:cNvSpPr/>
            <p:nvPr/>
          </p:nvSpPr>
          <p:spPr>
            <a:xfrm>
              <a:off x="1437219" y="3512273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1862-C541-6B32-CC66-49B8D8C57594}"/>
              </a:ext>
            </a:extLst>
          </p:cNvPr>
          <p:cNvGrpSpPr/>
          <p:nvPr/>
        </p:nvGrpSpPr>
        <p:grpSpPr>
          <a:xfrm>
            <a:off x="6642441" y="2790540"/>
            <a:ext cx="1331262" cy="1634780"/>
            <a:chOff x="3418820" y="2019551"/>
            <a:chExt cx="1331262" cy="16347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873193-AFB7-32FD-77F8-1F04831F4682}"/>
                </a:ext>
              </a:extLst>
            </p:cNvPr>
            <p:cNvGrpSpPr/>
            <p:nvPr/>
          </p:nvGrpSpPr>
          <p:grpSpPr>
            <a:xfrm>
              <a:off x="3778527" y="2019551"/>
              <a:ext cx="611835" cy="499468"/>
              <a:chOff x="1691053" y="2019551"/>
              <a:chExt cx="611835" cy="4994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3EBA8-4150-93DF-4F26-22375D6F4725}"/>
                  </a:ext>
                </a:extLst>
              </p:cNvPr>
              <p:cNvSpPr txBox="1"/>
              <p:nvPr/>
            </p:nvSpPr>
            <p:spPr>
              <a:xfrm>
                <a:off x="1755558" y="2019551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02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6ECF0C-757D-DF90-F278-C47A1FBE8C46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E286-F197-AE31-14D8-1D100138B58A}"/>
                </a:ext>
              </a:extLst>
            </p:cNvPr>
            <p:cNvSpPr txBox="1"/>
            <p:nvPr/>
          </p:nvSpPr>
          <p:spPr>
            <a:xfrm>
              <a:off x="3418820" y="2692481"/>
              <a:ext cx="1331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Next Week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F49D1E-3CBF-79C8-FA37-6C8E5DDC138E}"/>
                </a:ext>
              </a:extLst>
            </p:cNvPr>
            <p:cNvSpPr/>
            <p:nvPr/>
          </p:nvSpPr>
          <p:spPr>
            <a:xfrm>
              <a:off x="4011042" y="350753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89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3462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테이블 설계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테이블 정의서 작성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D14CC-C4DC-8270-9CB5-EE1384F02EFF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2304B-DB29-BA2B-EC15-F62FAD10C1B1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C13211-B5D8-769C-ABA8-4BAB7095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28" y="1232416"/>
            <a:ext cx="8007467" cy="43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3462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테이블 설계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테이블 정의서 작성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E07D49-FD84-6BCD-9DE6-974BC11F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24" y="1352820"/>
            <a:ext cx="7923152" cy="41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3462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테이블 설계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테이블 정의서 작성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F39F4A-9DA7-85BE-FDD6-E2AC1981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24" y="1438133"/>
            <a:ext cx="8020351" cy="39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53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Next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315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다음주 할 일</a:t>
            </a:r>
            <a:r>
              <a:rPr lang="en-US" altLang="ko-KR" sz="1200" dirty="0">
                <a:latin typeface="+mj-ea"/>
                <a:ea typeface="+mj-ea"/>
              </a:rPr>
              <a:t>: ERD </a:t>
            </a:r>
            <a:r>
              <a:rPr lang="ko-KR" altLang="en-US" sz="1200" dirty="0">
                <a:latin typeface="+mj-ea"/>
                <a:ea typeface="+mj-ea"/>
              </a:rPr>
              <a:t>모델링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7CCC9F-1519-BC99-EBDC-EDB611AF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0" y="1099249"/>
            <a:ext cx="10663765" cy="5101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0035E-3214-47EC-6190-99CB54183F67}"/>
              </a:ext>
            </a:extLst>
          </p:cNvPr>
          <p:cNvSpPr txBox="1"/>
          <p:nvPr/>
        </p:nvSpPr>
        <p:spPr>
          <a:xfrm>
            <a:off x="9067799" y="6341580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https://aquerytool.com/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3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887703" y="2875002"/>
              <a:ext cx="44165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88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김준석</cp:lastModifiedBy>
  <cp:revision>44</cp:revision>
  <dcterms:created xsi:type="dcterms:W3CDTF">2023-03-01T03:53:58Z</dcterms:created>
  <dcterms:modified xsi:type="dcterms:W3CDTF">2023-03-27T15:34:51Z</dcterms:modified>
</cp:coreProperties>
</file>