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3" r:id="rId4"/>
    <p:sldId id="285" r:id="rId5"/>
    <p:sldId id="284" r:id="rId6"/>
    <p:sldId id="286" r:id="rId7"/>
    <p:sldId id="289" r:id="rId8"/>
    <p:sldId id="287" r:id="rId9"/>
    <p:sldId id="288" r:id="rId10"/>
    <p:sldId id="291" r:id="rId11"/>
    <p:sldId id="292" r:id="rId12"/>
    <p:sldId id="273" r:id="rId13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F31"/>
    <a:srgbClr val="E08560"/>
    <a:srgbClr val="C5C5C5"/>
    <a:srgbClr val="0096C0"/>
    <a:srgbClr val="F7941E"/>
    <a:srgbClr val="2C2255"/>
    <a:srgbClr val="00618A"/>
    <a:srgbClr val="7811F7"/>
    <a:srgbClr val="E48E00"/>
    <a:srgbClr val="BB6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4AB-662E-46CA-2382-404DE37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0A9A9-E1F9-BD34-9535-E6E5AA09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87898-3E94-C2A8-284E-7E2EBF7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383D-7519-8D59-DEAC-C1ECAAD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ECA82-522F-44F6-2939-F555CA0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B0F4-15F3-4548-BAB3-24F344C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4A7FB-55B8-E106-2154-056F0A91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69482-4678-311A-D69B-90D8DC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1DE-DCF1-F7E5-353A-BFC5C76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289-3954-9A4A-7449-AC569B1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07EE7-0681-08FD-19B0-B742BBB4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918E0-B4DF-8486-A464-4EC77CE3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D03-7F95-AEED-9513-560F8AF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FD51-ED6E-867A-01AD-639DAE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E30-DE9D-A4B9-7918-44A4118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4C32-6756-A348-1A72-17A75BE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4D2-051D-3001-D573-531145AB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790C-669C-45FF-63CE-098B1F1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0106-1E21-E122-924B-C22C9BC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A8DE8-894C-EC33-D047-AECC627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3745-E31B-0FFD-AA29-42B8701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2BBA-6BB3-3812-2B24-D5A9071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81606-7BC4-B077-729C-8A888A5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4FF84-BFA3-A2E7-3388-EEA8044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7783-23C4-669D-7322-92A2396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05B0-8BB0-758E-51CE-13F27E4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40C-85B8-908D-56F8-75D65214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F7705-6934-209D-75C3-44CF0FED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0A75-2B4F-D982-89E8-70AC237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C735A-03A0-DA1E-835E-C753E39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F86C4-D12B-1CA1-8D4E-7900F65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1C5C-49EA-04FD-FC94-5FC09B2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EE9C-1E28-1A56-A3CB-DD78085B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3597-60C5-71D3-F44C-1E871C37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1F2B-821A-B0A9-339A-653EF30F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AE62B-3914-D1B3-2FF4-646F0772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FDE00-AF80-0E16-86DA-288DCB7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F9F12-4A88-A5A3-AF43-2A422C6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05091-9542-4CC8-A45A-B49DBEC4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9643-F810-BB38-2810-75E7264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22229-459A-AAE4-7FEF-76650B0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8C09-3FE1-3D8D-FF05-14CD33B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F6D8F-8847-19DF-0668-D4000F9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2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36A03-F770-F0F5-AC3C-C364483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3BB4D-5F9C-C7B9-C2A7-168703A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3AA84-270B-B715-67D4-1632140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68E92-9940-681A-C39D-4C1FE9F31E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1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F009-52F8-D7E9-8AD8-DC3D5A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2B42-55EB-B338-36A0-F399FA2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447B-2591-5B59-61B8-E177E685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EB00-BDFF-AF89-5A5B-D69AA57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CFCD-B4BB-AF66-7F34-25AF135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0A49-61A8-4193-EB0E-357AB9B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136-F306-DAC9-8136-6874846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D46BB-A03C-83BF-3A3A-78A67097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DAEB-56DE-22AD-82DC-3875260F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D6E8-C362-1F63-C92A-9A3EBBE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49A2A-5E7B-9381-C360-8B35437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D4FBA-AAB4-185A-EC43-8E5BADD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C5AAB-EA42-FC65-81AC-084B2E7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79B50-DDA4-4762-4819-EB9C443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5BDB8-9C68-C529-09EE-D876B37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455-DCF3-47BC-BFB4-AADE170B15B1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54A65-DA94-964A-2F2F-4E50853A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207-9621-4B7F-FC18-2666DA4F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BCD341-3F43-FD7F-D75F-B3AA7ED6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8" y="1779523"/>
            <a:ext cx="4296375" cy="360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6F1240-88FE-4CEB-6E63-3C98B2FA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32" y="1043934"/>
            <a:ext cx="6320210" cy="47701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8D8434-3CC9-1E27-CC5F-0BA95FB23415}"/>
              </a:ext>
            </a:extLst>
          </p:cNvPr>
          <p:cNvSpPr/>
          <p:nvPr/>
        </p:nvSpPr>
        <p:spPr>
          <a:xfrm>
            <a:off x="5461233" y="976139"/>
            <a:ext cx="2374084" cy="645952"/>
          </a:xfrm>
          <a:prstGeom prst="rect">
            <a:avLst/>
          </a:prstGeom>
          <a:noFill/>
          <a:ln w="38100">
            <a:solidFill>
              <a:srgbClr val="F6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EF68F-85DF-9DE4-1F46-5905DB5124B8}"/>
              </a:ext>
            </a:extLst>
          </p:cNvPr>
          <p:cNvSpPr/>
          <p:nvPr/>
        </p:nvSpPr>
        <p:spPr>
          <a:xfrm>
            <a:off x="5461232" y="1917104"/>
            <a:ext cx="6320209" cy="3964756"/>
          </a:xfrm>
          <a:prstGeom prst="rect">
            <a:avLst/>
          </a:prstGeom>
          <a:noFill/>
          <a:ln w="38100">
            <a:solidFill>
              <a:srgbClr val="F6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다음주 할 일</a:t>
            </a:r>
            <a:r>
              <a:rPr lang="en-US" altLang="ko-KR" sz="1200" dirty="0">
                <a:latin typeface="+mj-ea"/>
                <a:ea typeface="+mj-ea"/>
              </a:rPr>
              <a:t>: UI</a:t>
            </a:r>
            <a:r>
              <a:rPr lang="ko-KR" altLang="en-US" sz="1200" dirty="0">
                <a:latin typeface="+mj-ea"/>
                <a:ea typeface="+mj-ea"/>
              </a:rPr>
              <a:t>구현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098" name="Picture 2" descr="부트스트랩(bootstrap) + 미디어쿼리(Media Query) 반응형 웹사이트 제작 - 온오프믹스 :: 모임문화 플랫폼">
            <a:extLst>
              <a:ext uri="{FF2B5EF4-FFF2-40B4-BE49-F238E27FC236}">
                <a16:creationId xmlns:a16="http://schemas.microsoft.com/office/drawing/2014/main" id="{581BD584-BF85-BED0-9DAB-E076229F5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575041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788A3-48FA-41E8-9185-7C222C3AC00A}"/>
              </a:ext>
            </a:extLst>
          </p:cNvPr>
          <p:cNvSpPr txBox="1"/>
          <p:nvPr/>
        </p:nvSpPr>
        <p:spPr>
          <a:xfrm>
            <a:off x="8841322" y="6250723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https://startbootstrap.com/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21839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4289620" y="2790540"/>
            <a:ext cx="1254318" cy="1639523"/>
            <a:chOff x="883469" y="2019551"/>
            <a:chExt cx="1254318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1204704" y="2019551"/>
              <a:ext cx="611835" cy="499468"/>
              <a:chOff x="1691053" y="2019551"/>
              <a:chExt cx="611835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01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883469" y="2692481"/>
              <a:ext cx="1254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Last Week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6642441" y="2790540"/>
            <a:ext cx="1331262" cy="1634780"/>
            <a:chOff x="3418820" y="2019551"/>
            <a:chExt cx="1331262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778527" y="2019551"/>
              <a:ext cx="611835" cy="499468"/>
              <a:chOff x="1691053" y="2019551"/>
              <a:chExt cx="611835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02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418820" y="2692481"/>
              <a:ext cx="1331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+mn-ea"/>
                </a:rPr>
                <a:t>Next Week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EF3E26-DB47-6A58-EF31-7624C102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6" y="1305418"/>
            <a:ext cx="8980667" cy="48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026" name="Picture 2" descr="Import Excel Data To Database Using PHP - Html Hints">
            <a:extLst>
              <a:ext uri="{FF2B5EF4-FFF2-40B4-BE49-F238E27FC236}">
                <a16:creationId xmlns:a16="http://schemas.microsoft.com/office/drawing/2014/main" id="{AE6E547D-D1D4-6B65-6492-6A1C4939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4" y="1822857"/>
            <a:ext cx="5417571" cy="36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933814-D090-E3E0-7E7B-B1F207DA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8" y="1172910"/>
            <a:ext cx="6581054" cy="524210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70A59F-0D42-99DF-29CE-BE8E69371D8C}"/>
              </a:ext>
            </a:extLst>
          </p:cNvPr>
          <p:cNvSpPr/>
          <p:nvPr/>
        </p:nvSpPr>
        <p:spPr>
          <a:xfrm>
            <a:off x="7793372" y="3229761"/>
            <a:ext cx="973123" cy="85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2800AA17-36FB-2280-CA53-D01AF5EF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349" y="2324100"/>
            <a:ext cx="2228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3DCBB48-C589-AD1F-B6CF-28EF920F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79" y="1673863"/>
            <a:ext cx="3219899" cy="3810532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4B6866-DE64-6F1B-6C10-558FFDF6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6" y="2444647"/>
            <a:ext cx="3353393" cy="22689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501CFF-EDB2-8923-A382-9204CA9D2419}"/>
              </a:ext>
            </a:extLst>
          </p:cNvPr>
          <p:cNvSpPr/>
          <p:nvPr/>
        </p:nvSpPr>
        <p:spPr>
          <a:xfrm>
            <a:off x="7843706" y="3091603"/>
            <a:ext cx="1694577" cy="278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BCAE0F-71DE-CFA8-C073-7C168825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170938"/>
            <a:ext cx="6484799" cy="50504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FECA04-ADA1-13D4-78A8-7E7C479C71EB}"/>
              </a:ext>
            </a:extLst>
          </p:cNvPr>
          <p:cNvSpPr/>
          <p:nvPr/>
        </p:nvSpPr>
        <p:spPr>
          <a:xfrm>
            <a:off x="3212984" y="2281807"/>
            <a:ext cx="1434518" cy="10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8AF5E-E1C2-8990-A5A9-4D6A47A819CD}"/>
              </a:ext>
            </a:extLst>
          </p:cNvPr>
          <p:cNvSpPr/>
          <p:nvPr/>
        </p:nvSpPr>
        <p:spPr>
          <a:xfrm>
            <a:off x="3967994" y="1845577"/>
            <a:ext cx="1912690" cy="260060"/>
          </a:xfrm>
          <a:prstGeom prst="rect">
            <a:avLst/>
          </a:prstGeom>
          <a:noFill/>
          <a:ln w="38100">
            <a:solidFill>
              <a:srgbClr val="F62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9D82C-11BC-8002-951A-126C4324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40" y="1131678"/>
            <a:ext cx="6183670" cy="50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77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이번주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한 일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가게정보수집</a:t>
            </a:r>
            <a:r>
              <a:rPr lang="en-US" altLang="ko-KR" sz="1200" dirty="0">
                <a:latin typeface="+mj-ea"/>
                <a:ea typeface="+mj-ea"/>
              </a:rPr>
              <a:t>/DB insert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86A1C1-654B-BAC9-42D2-0B5B6109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80" y="1043250"/>
            <a:ext cx="6494039" cy="53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136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51</cp:revision>
  <dcterms:created xsi:type="dcterms:W3CDTF">2023-03-01T03:53:58Z</dcterms:created>
  <dcterms:modified xsi:type="dcterms:W3CDTF">2023-04-08T14:48:23Z</dcterms:modified>
</cp:coreProperties>
</file>