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307" r:id="rId4"/>
    <p:sldId id="303" r:id="rId5"/>
    <p:sldId id="310" r:id="rId6"/>
    <p:sldId id="309" r:id="rId7"/>
    <p:sldId id="306" r:id="rId8"/>
    <p:sldId id="295" r:id="rId9"/>
    <p:sldId id="308" r:id="rId10"/>
    <p:sldId id="311" r:id="rId11"/>
    <p:sldId id="284" r:id="rId12"/>
    <p:sldId id="273" r:id="rId13"/>
  </p:sldIdLst>
  <p:sldSz cx="12192000" cy="6858000"/>
  <p:notesSz cx="6858000" cy="9144000"/>
  <p:embeddedFontLst>
    <p:embeddedFont>
      <p:font typeface="나눔스퀘어라운드 ExtraBold" panose="020B0600000101010101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F31"/>
    <a:srgbClr val="E08560"/>
    <a:srgbClr val="C5C5C5"/>
    <a:srgbClr val="0096C0"/>
    <a:srgbClr val="F7941E"/>
    <a:srgbClr val="2C2255"/>
    <a:srgbClr val="00618A"/>
    <a:srgbClr val="7811F7"/>
    <a:srgbClr val="E48E00"/>
    <a:srgbClr val="BB6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4AB-662E-46CA-2382-404DE37A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0A9A9-E1F9-BD34-9535-E6E5AA09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87898-3E94-C2A8-284E-7E2EBF7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3383D-7519-8D59-DEAC-C1ECAAD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ECA82-522F-44F6-2939-F555CA0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7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B0F4-15F3-4548-BAB3-24F344CD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4A7FB-55B8-E106-2154-056F0A91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69482-4678-311A-D69B-90D8DCB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21DE-DCF1-F7E5-353A-BFC5C76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289-3954-9A4A-7449-AC569B1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07EE7-0681-08FD-19B0-B742BBB4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918E0-B4DF-8486-A464-4EC77CE3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BD03-7F95-AEED-9513-560F8AF8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FD51-ED6E-867A-01AD-639DAE78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6E30-DE9D-A4B9-7918-44A4118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4C32-6756-A348-1A72-17A75BE6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124D2-051D-3001-D573-531145AB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8790C-669C-45FF-63CE-098B1F12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C0106-1E21-E122-924B-C22C9BC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A8DE8-894C-EC33-D047-AECC6274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8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3745-E31B-0FFD-AA29-42B87018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E2BBA-6BB3-3812-2B24-D5A90713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81606-7BC4-B077-729C-8A888A5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4FF84-BFA3-A2E7-3388-EEA80446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7783-23C4-669D-7322-92A2396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8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05B0-8BB0-758E-51CE-13F27E4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0640C-85B8-908D-56F8-75D65214E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F7705-6934-209D-75C3-44CF0FED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20A75-2B4F-D982-89E8-70AC237A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C735A-03A0-DA1E-835E-C753E39E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F86C4-D12B-1CA1-8D4E-7900F65C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5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1C5C-49EA-04FD-FC94-5FC09B21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4EE9C-1E28-1A56-A3CB-DD78085B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53597-60C5-71D3-F44C-1E871C37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01F2B-821A-B0A9-339A-653EF30F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AE62B-3914-D1B3-2FF4-646F07729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FDE00-AF80-0E16-86DA-288DCB7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F9F12-4A88-A5A3-AF43-2A422C65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05091-9542-4CC8-A45A-B49DBEC4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2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9643-F810-BB38-2810-75E7264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22229-459A-AAE4-7FEF-76650B0D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A8C09-3FE1-3D8D-FF05-14CD33B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F6D8F-8847-19DF-0668-D4000F9D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23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36A03-F770-F0F5-AC3C-C364483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3BB4D-5F9C-C7B9-C2A7-168703A6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3AA84-270B-B715-67D4-1632140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68E92-9940-681A-C39D-4C1FE9F31E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1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F009-52F8-D7E9-8AD8-DC3D5AC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2B42-55EB-B338-36A0-F399FA24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3447B-2591-5B59-61B8-E177E685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0EB00-BDFF-AF89-5A5B-D69AA57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CFCD-B4BB-AF66-7F34-25AF135C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50A49-61A8-4193-EB0E-357AB9B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7136-F306-DAC9-8136-6874846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D46BB-A03C-83BF-3A3A-78A67097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2DAEB-56DE-22AD-82DC-3875260F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9D6E8-C362-1F63-C92A-9A3EBBE9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49A2A-5E7B-9381-C360-8B35437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D4FBA-AAB4-185A-EC43-8E5BADD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7C5AAB-EA42-FC65-81AC-084B2E75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79B50-DDA4-4762-4819-EB9C4435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5BDB8-9C68-C529-09EE-D876B37A9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1455-DCF3-47BC-BFB4-AADE170B15B1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54A65-DA94-964A-2F2F-4E50853A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14207-9621-4B7F-FC18-2666DA4F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93F6C-726E-9144-EE00-9FA0A2D93380}"/>
              </a:ext>
            </a:extLst>
          </p:cNvPr>
          <p:cNvSpPr txBox="1"/>
          <p:nvPr/>
        </p:nvSpPr>
        <p:spPr>
          <a:xfrm>
            <a:off x="995540" y="699139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logout.jsp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F5ED2-07FC-1EA9-A7C3-0311CABF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9" y="1523340"/>
            <a:ext cx="6851708" cy="2544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7ABE4E-3EF3-9658-D0A4-FBE1DA282D7F}"/>
              </a:ext>
            </a:extLst>
          </p:cNvPr>
          <p:cNvSpPr/>
          <p:nvPr/>
        </p:nvSpPr>
        <p:spPr>
          <a:xfrm>
            <a:off x="995539" y="1723496"/>
            <a:ext cx="3557799" cy="42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3856AF-E861-F540-F27D-A8048176170F}"/>
              </a:ext>
            </a:extLst>
          </p:cNvPr>
          <p:cNvCxnSpPr>
            <a:cxnSpLocks/>
          </p:cNvCxnSpPr>
          <p:nvPr/>
        </p:nvCxnSpPr>
        <p:spPr>
          <a:xfrm flipV="1">
            <a:off x="4553338" y="1222310"/>
            <a:ext cx="839756" cy="541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971866-6F10-A661-61CF-CA06935540E6}"/>
              </a:ext>
            </a:extLst>
          </p:cNvPr>
          <p:cNvSpPr txBox="1"/>
          <p:nvPr/>
        </p:nvSpPr>
        <p:spPr>
          <a:xfrm>
            <a:off x="5393094" y="96499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session </a:t>
            </a:r>
            <a:r>
              <a:rPr lang="ko-KR" altLang="en-US" dirty="0"/>
              <a:t>제거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CECD609-12D5-693C-F91A-DF24AB72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498" y="1258403"/>
            <a:ext cx="4081255" cy="12724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A9D6D76-DD74-FF7E-B129-8F1C0029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498" y="2795800"/>
            <a:ext cx="4081255" cy="13984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71A3535-9BDD-795F-6DA8-304D202E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498" y="4432501"/>
            <a:ext cx="4119874" cy="171603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5386B3-0EA1-7034-7D00-C1ED1C1145B8}"/>
              </a:ext>
            </a:extLst>
          </p:cNvPr>
          <p:cNvSpPr/>
          <p:nvPr/>
        </p:nvSpPr>
        <p:spPr>
          <a:xfrm>
            <a:off x="7522798" y="4651522"/>
            <a:ext cx="1582291" cy="348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8FCD4E6-236F-0CE0-C051-B1613800FE66}"/>
              </a:ext>
            </a:extLst>
          </p:cNvPr>
          <p:cNvCxnSpPr>
            <a:cxnSpLocks/>
          </p:cNvCxnSpPr>
          <p:nvPr/>
        </p:nvCxnSpPr>
        <p:spPr>
          <a:xfrm>
            <a:off x="9375875" y="2557571"/>
            <a:ext cx="0" cy="330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596ADFA-548A-3F8A-AE22-796B8CBCB92C}"/>
              </a:ext>
            </a:extLst>
          </p:cNvPr>
          <p:cNvCxnSpPr>
            <a:cxnSpLocks/>
          </p:cNvCxnSpPr>
          <p:nvPr/>
        </p:nvCxnSpPr>
        <p:spPr>
          <a:xfrm>
            <a:off x="9375875" y="4194272"/>
            <a:ext cx="0" cy="330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53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Next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BED1-EAC7-E563-F643-881929959BB9}"/>
              </a:ext>
            </a:extLst>
          </p:cNvPr>
          <p:cNvSpPr txBox="1"/>
          <p:nvPr/>
        </p:nvSpPr>
        <p:spPr>
          <a:xfrm>
            <a:off x="1029096" y="69913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랜덤 음식 출력하기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1EA0F-91E9-FE5F-A991-90B7266A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2" b="18742"/>
          <a:stretch/>
        </p:blipFill>
        <p:spPr>
          <a:xfrm>
            <a:off x="1144865" y="1178241"/>
            <a:ext cx="9712489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527609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3819364" y="2790540"/>
            <a:ext cx="2194833" cy="1639523"/>
            <a:chOff x="413213" y="2019551"/>
            <a:chExt cx="2194833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1204704" y="2019551"/>
              <a:ext cx="611835" cy="499468"/>
              <a:chOff x="1691053" y="2019551"/>
              <a:chExt cx="611835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01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413213" y="2692481"/>
              <a:ext cx="21948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+mn-ea"/>
                </a:rPr>
                <a:t>로그인</a:t>
              </a:r>
              <a:r>
                <a:rPr lang="en-US" altLang="ko-KR" dirty="0">
                  <a:latin typeface="+mn-ea"/>
                </a:rPr>
                <a:t>,</a:t>
              </a:r>
              <a:r>
                <a:rPr lang="ko-KR" altLang="en-US" dirty="0">
                  <a:latin typeface="+mn-ea"/>
                </a:rPr>
                <a:t> 로그아웃</a:t>
              </a:r>
              <a:br>
                <a:rPr lang="en-US" altLang="ko-KR" dirty="0">
                  <a:latin typeface="+mn-ea"/>
                </a:rPr>
              </a:br>
              <a:r>
                <a:rPr lang="ko-KR" altLang="en-US" dirty="0">
                  <a:latin typeface="+mn-ea"/>
                </a:rPr>
                <a:t>회원가입 기능 구현</a:t>
              </a:r>
            </a:p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7002148" y="2790540"/>
            <a:ext cx="611835" cy="1634780"/>
            <a:chOff x="3778527" y="2019551"/>
            <a:chExt cx="611835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778527" y="2019551"/>
              <a:ext cx="611835" cy="499468"/>
              <a:chOff x="1691053" y="2019551"/>
              <a:chExt cx="611835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755558" y="2019551"/>
                <a:ext cx="482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ea typeface="나눔스퀘어라운드 Bold" panose="020B0600000101010101" pitchFamily="50" charset="-127"/>
                  </a:rPr>
                  <a:t>02</a:t>
                </a:r>
                <a:endParaRPr lang="ko-KR" altLang="en-US" sz="2000" b="1" dirty="0"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992088" y="2692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E73528-5605-AAD5-B054-5D3323D344E8}"/>
              </a:ext>
            </a:extLst>
          </p:cNvPr>
          <p:cNvSpPr txBox="1"/>
          <p:nvPr/>
        </p:nvSpPr>
        <p:spPr>
          <a:xfrm>
            <a:off x="6713189" y="3463470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랜덤 음식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join.jsp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0C789-22D2-A52A-140C-1415113E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9" y="1257233"/>
            <a:ext cx="10364112" cy="45301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3777BFB-EF68-AE5B-5E00-A65A1EAE89F3}"/>
              </a:ext>
            </a:extLst>
          </p:cNvPr>
          <p:cNvSpPr/>
          <p:nvPr/>
        </p:nvSpPr>
        <p:spPr>
          <a:xfrm>
            <a:off x="682683" y="1415218"/>
            <a:ext cx="4365178" cy="282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B7BAD1-108C-BFE3-0BDB-C584DBB0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69" y="1257233"/>
            <a:ext cx="4886131" cy="25788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136503-68DA-232B-4476-934C951FF30A}"/>
              </a:ext>
            </a:extLst>
          </p:cNvPr>
          <p:cNvSpPr/>
          <p:nvPr/>
        </p:nvSpPr>
        <p:spPr>
          <a:xfrm>
            <a:off x="4060272" y="4322603"/>
            <a:ext cx="2027339" cy="282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ECEE57-7608-CECE-93ED-77EA972A6D55}"/>
              </a:ext>
            </a:extLst>
          </p:cNvPr>
          <p:cNvSpPr/>
          <p:nvPr/>
        </p:nvSpPr>
        <p:spPr>
          <a:xfrm>
            <a:off x="2041322" y="4322603"/>
            <a:ext cx="1012271" cy="282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79E95-EA06-F516-E32A-F9BA0B046956}"/>
              </a:ext>
            </a:extLst>
          </p:cNvPr>
          <p:cNvSpPr txBox="1"/>
          <p:nvPr/>
        </p:nvSpPr>
        <p:spPr>
          <a:xfrm>
            <a:off x="995540" y="69913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join.jsp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2000EE-912D-FE91-468B-B2D34753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79" y="2500232"/>
            <a:ext cx="6863708" cy="20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79E95-EA06-F516-E32A-F9BA0B046956}"/>
              </a:ext>
            </a:extLst>
          </p:cNvPr>
          <p:cNvSpPr txBox="1"/>
          <p:nvPr/>
        </p:nvSpPr>
        <p:spPr>
          <a:xfrm>
            <a:off x="995540" y="699139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join.jsp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BB80E4-0847-68A4-06D3-F5C6BCE2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9" y="2000355"/>
            <a:ext cx="5421281" cy="45996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06171-9A33-1915-2D7E-73C5D6BFAC77}"/>
              </a:ext>
            </a:extLst>
          </p:cNvPr>
          <p:cNvSpPr/>
          <p:nvPr/>
        </p:nvSpPr>
        <p:spPr>
          <a:xfrm>
            <a:off x="256359" y="2826649"/>
            <a:ext cx="5421281" cy="763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A9AF26-53E1-0B47-1E97-E9EAE9DA24C9}"/>
              </a:ext>
            </a:extLst>
          </p:cNvPr>
          <p:cNvSpPr/>
          <p:nvPr/>
        </p:nvSpPr>
        <p:spPr>
          <a:xfrm>
            <a:off x="256358" y="5127884"/>
            <a:ext cx="5421281" cy="763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2C3C65-6E12-E5AA-A891-4C9921E4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7" y="2026203"/>
            <a:ext cx="9757934" cy="4547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D14784-77BC-5F58-F432-DF162D643DC4}"/>
              </a:ext>
            </a:extLst>
          </p:cNvPr>
          <p:cNvSpPr/>
          <p:nvPr/>
        </p:nvSpPr>
        <p:spPr>
          <a:xfrm>
            <a:off x="493639" y="2046555"/>
            <a:ext cx="4346809" cy="3605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985630-2CA6-F1FC-FEFA-F3F14A738FE2}"/>
              </a:ext>
            </a:extLst>
          </p:cNvPr>
          <p:cNvSpPr/>
          <p:nvPr/>
        </p:nvSpPr>
        <p:spPr>
          <a:xfrm>
            <a:off x="256356" y="6054974"/>
            <a:ext cx="9757934" cy="519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59D416-7282-8978-8240-D0499E0A1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56" y="1036911"/>
            <a:ext cx="7628281" cy="9144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6D4C5E-18EE-F2E7-B6A2-6E5FACF2B651}"/>
              </a:ext>
            </a:extLst>
          </p:cNvPr>
          <p:cNvSpPr/>
          <p:nvPr/>
        </p:nvSpPr>
        <p:spPr>
          <a:xfrm>
            <a:off x="506158" y="5710456"/>
            <a:ext cx="2018928" cy="261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3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9" grpId="0" animBg="1"/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9913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joinAction.jsp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629940-078F-6FBC-66D4-983069B6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7" y="1099249"/>
            <a:ext cx="9353057" cy="53828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02ABA1-B841-CB57-3076-F09B67CB9805}"/>
              </a:ext>
            </a:extLst>
          </p:cNvPr>
          <p:cNvSpPr/>
          <p:nvPr/>
        </p:nvSpPr>
        <p:spPr>
          <a:xfrm>
            <a:off x="499303" y="4634278"/>
            <a:ext cx="2290550" cy="768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836058-11AC-EC00-7030-48A138303F7E}"/>
              </a:ext>
            </a:extLst>
          </p:cNvPr>
          <p:cNvSpPr/>
          <p:nvPr/>
        </p:nvSpPr>
        <p:spPr>
          <a:xfrm>
            <a:off x="497769" y="3973593"/>
            <a:ext cx="8971268" cy="262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2C2124-FF00-334B-2E04-DAE687F12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09" y="4926882"/>
            <a:ext cx="3619814" cy="6553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B47842-E999-CC15-7F50-75F9CEA4D790}"/>
              </a:ext>
            </a:extLst>
          </p:cNvPr>
          <p:cNvSpPr/>
          <p:nvPr/>
        </p:nvSpPr>
        <p:spPr>
          <a:xfrm>
            <a:off x="497769" y="5461233"/>
            <a:ext cx="1936755" cy="43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E597E-D1CD-EC42-640F-0C51CB467528}"/>
              </a:ext>
            </a:extLst>
          </p:cNvPr>
          <p:cNvSpPr txBox="1"/>
          <p:nvPr/>
        </p:nvSpPr>
        <p:spPr>
          <a:xfrm>
            <a:off x="2472608" y="5442303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단방향</a:t>
            </a:r>
          </a:p>
        </p:txBody>
      </p:sp>
    </p:spTree>
    <p:extLst>
      <p:ext uri="{BB962C8B-B14F-4D97-AF65-F5344CB8AC3E}">
        <p14:creationId xmlns:p14="http://schemas.microsoft.com/office/powerpoint/2010/main" val="29387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662F36-448F-F22D-C7DF-7CA70570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9" y="1178241"/>
            <a:ext cx="9426757" cy="420660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BDFE5-D4FA-86DF-29D3-ACF05DF0EF42}"/>
              </a:ext>
            </a:extLst>
          </p:cNvPr>
          <p:cNvSpPr txBox="1"/>
          <p:nvPr/>
        </p:nvSpPr>
        <p:spPr>
          <a:xfrm>
            <a:off x="995540" y="69913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login.jsp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CF1C09-22F9-1315-52EB-2CE3E4D9B032}"/>
              </a:ext>
            </a:extLst>
          </p:cNvPr>
          <p:cNvSpPr/>
          <p:nvPr/>
        </p:nvSpPr>
        <p:spPr>
          <a:xfrm>
            <a:off x="739181" y="1473154"/>
            <a:ext cx="5356819" cy="277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829CBB-4B0B-32BD-C491-441A5E9F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21" y="976138"/>
            <a:ext cx="5782943" cy="27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062765-275A-F810-0F58-93540B26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7" y="1248932"/>
            <a:ext cx="6383635" cy="467851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BDFE5-D4FA-86DF-29D3-ACF05DF0EF42}"/>
              </a:ext>
            </a:extLst>
          </p:cNvPr>
          <p:cNvSpPr txBox="1"/>
          <p:nvPr/>
        </p:nvSpPr>
        <p:spPr>
          <a:xfrm>
            <a:off x="995540" y="69913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login.jsp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0E2B42A-B307-BC05-7E4E-6A0A47E3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41" y="1091950"/>
            <a:ext cx="3226349" cy="251530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7B10F9C-2AC9-B2B3-B1E1-D65E29588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41" y="3943049"/>
            <a:ext cx="3226349" cy="253907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D6837A-191D-3547-BFE1-DD90A1EBE516}"/>
              </a:ext>
            </a:extLst>
          </p:cNvPr>
          <p:cNvSpPr/>
          <p:nvPr/>
        </p:nvSpPr>
        <p:spPr>
          <a:xfrm>
            <a:off x="928361" y="2487267"/>
            <a:ext cx="3186440" cy="131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BF2A4C5-A30C-DDDC-68E3-E0657C15715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14801" y="2349604"/>
            <a:ext cx="2866540" cy="1177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53A662-11C4-8C77-FB31-426F6AF97C96}"/>
              </a:ext>
            </a:extLst>
          </p:cNvPr>
          <p:cNvSpPr/>
          <p:nvPr/>
        </p:nvSpPr>
        <p:spPr>
          <a:xfrm>
            <a:off x="928362" y="3791376"/>
            <a:ext cx="3186440" cy="131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F3DBEB-57A6-5603-3E44-50A4A0EDFA3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114802" y="4450273"/>
            <a:ext cx="2655568" cy="628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Last Week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27E2E1-750C-5537-5FC6-52D73DB0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7" y="1099249"/>
            <a:ext cx="10676129" cy="5346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54892-94CB-8FD6-2D3A-F2D2F04AEC05}"/>
              </a:ext>
            </a:extLst>
          </p:cNvPr>
          <p:cNvSpPr txBox="1"/>
          <p:nvPr/>
        </p:nvSpPr>
        <p:spPr>
          <a:xfrm>
            <a:off x="995540" y="69913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</a:rPr>
              <a:t>loginAction.jsp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D683D8-A04F-17E6-179A-759EE4A7A8B8}"/>
              </a:ext>
            </a:extLst>
          </p:cNvPr>
          <p:cNvSpPr/>
          <p:nvPr/>
        </p:nvSpPr>
        <p:spPr>
          <a:xfrm>
            <a:off x="1086980" y="5758751"/>
            <a:ext cx="6330857" cy="520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9F565-D718-279A-2C83-090C399AB0FD}"/>
              </a:ext>
            </a:extLst>
          </p:cNvPr>
          <p:cNvSpPr/>
          <p:nvPr/>
        </p:nvSpPr>
        <p:spPr>
          <a:xfrm>
            <a:off x="1086980" y="4698216"/>
            <a:ext cx="4334106" cy="520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37E20A-C33E-EE02-0441-1B147F31ADC8}"/>
              </a:ext>
            </a:extLst>
          </p:cNvPr>
          <p:cNvSpPr/>
          <p:nvPr/>
        </p:nvSpPr>
        <p:spPr>
          <a:xfrm>
            <a:off x="1086979" y="3927241"/>
            <a:ext cx="7288535" cy="260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10C2F-6B4C-F436-2157-8E550EB3B1C2}"/>
              </a:ext>
            </a:extLst>
          </p:cNvPr>
          <p:cNvSpPr/>
          <p:nvPr/>
        </p:nvSpPr>
        <p:spPr>
          <a:xfrm>
            <a:off x="2558642" y="5350467"/>
            <a:ext cx="2063692" cy="249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C90922-B6F4-0680-920E-CA43C708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47" y="1394758"/>
            <a:ext cx="4081255" cy="12724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5D6523-0270-89BC-34B9-AF6D295FDB8E}"/>
              </a:ext>
            </a:extLst>
          </p:cNvPr>
          <p:cNvSpPr/>
          <p:nvPr/>
        </p:nvSpPr>
        <p:spPr>
          <a:xfrm>
            <a:off x="7105475" y="1543672"/>
            <a:ext cx="1602297" cy="36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8EEC27-EA51-3796-FCA8-4FC599B04895}"/>
              </a:ext>
            </a:extLst>
          </p:cNvPr>
          <p:cNvCxnSpPr/>
          <p:nvPr/>
        </p:nvCxnSpPr>
        <p:spPr>
          <a:xfrm flipV="1">
            <a:off x="5519956" y="1904301"/>
            <a:ext cx="1929468" cy="3854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99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문채현</cp:lastModifiedBy>
  <cp:revision>87</cp:revision>
  <dcterms:created xsi:type="dcterms:W3CDTF">2023-03-01T03:53:58Z</dcterms:created>
  <dcterms:modified xsi:type="dcterms:W3CDTF">2023-05-01T15:34:54Z</dcterms:modified>
</cp:coreProperties>
</file>