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2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61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79503-8F6A-F988-9A92-6A286E73B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304D71-8331-AC57-585D-12CAB63CE0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EE1365-429A-35E9-FFC6-C88EAE73B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9ADF0-8088-4554-B98E-5F36C3D7232B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2F3B06-9729-442E-318A-AA202686A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2ADD4A-E24F-7B64-BC68-FA8B90533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18A30-43BA-492C-90FD-A07E83F7D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8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608971-CA29-1B04-EF76-EA806F087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5BA8F5-8914-CB34-632E-4B4ABB9DA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406256-4BEA-98C0-2457-727749CB4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9ADF0-8088-4554-B98E-5F36C3D7232B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2E162-F7B2-4D5B-FE25-2E63D45C2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5508E0-B07C-C907-D60A-07311B844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18A30-43BA-492C-90FD-A07E83F7D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575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C82B72F-8274-1534-1629-78D47C8B24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567D17-755F-3747-AC7D-DB2DB8F90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EA8130-C570-AF55-521C-0BA63DD0B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9ADF0-8088-4554-B98E-5F36C3D7232B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B07B5E-DA0C-620F-E398-65461CB54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AEBBB6-315E-7735-EB01-BC9FE181B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18A30-43BA-492C-90FD-A07E83F7D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726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089B77-3B83-BACE-1712-92CC53209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5329FA-04A1-AC70-A8D3-90EAC1B3B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04254D-6332-F0C1-55F1-49BFCAEE5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9ADF0-8088-4554-B98E-5F36C3D7232B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4D40E9-46E3-9DF9-0308-13736AB9C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9BCAA3-0FAD-865A-F8E7-AF10D21CA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18A30-43BA-492C-90FD-A07E83F7D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975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1E446-9374-552A-8B4F-90C94E71A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E0A42B-683D-345A-E131-7CEDC5D3F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A49F6C-CA91-EF96-0253-42FAFBFCD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9ADF0-8088-4554-B98E-5F36C3D7232B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9F862C-8DB0-AD10-3B1B-4B35FCB69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B3C8E4-5BB4-2979-405B-A8245D291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18A30-43BA-492C-90FD-A07E83F7D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83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1EFE6E-30A9-D044-1952-8E6E10241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CEA492-0900-C0F8-D97D-EB5BF023A1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B405C6-F47A-1CA2-83A8-7A6CC025B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42528F-DB80-1745-31EA-A4D71114E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9ADF0-8088-4554-B98E-5F36C3D7232B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457ECA-7EB6-701B-FC50-F028FB1F4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D2C5E5-FF29-4030-A37F-23BEEBFFA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18A30-43BA-492C-90FD-A07E83F7D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501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3AA4EA-ECB3-6255-CC22-B09AD296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B43C27-D0E4-B1DC-5868-6A99B4109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D9CB85-BC6F-9E4F-08D5-E80D8C083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7F05F2-9677-CD5F-6FF6-5955C77FFD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6FC186-7FAC-253B-6056-66ABA8FCE5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BC935C3-EAC4-A912-7FB5-7D03A74F4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9ADF0-8088-4554-B98E-5F36C3D7232B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CCB7EC4-01C8-009E-31CB-B0631A78F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650499-3737-C1FD-C01C-1C38B9896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18A30-43BA-492C-90FD-A07E83F7D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866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DE5641-B696-40E0-85D7-7ADC0D632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6D535E0-EE9F-BB7F-046E-415F863E9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9ADF0-8088-4554-B98E-5F36C3D7232B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FDAEF3E-787C-2625-0D35-90AFD4CA8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ABD376-2D57-DC48-7C64-DB264340E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18A30-43BA-492C-90FD-A07E83F7D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904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0F2D30-07D6-A044-E667-A33BF2B58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9ADF0-8088-4554-B98E-5F36C3D7232B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D70C48-9B68-4F51-1B44-AB7676D16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EFDC49-1D2E-AA8A-8FBF-F8656E93D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18A30-43BA-492C-90FD-A07E83F7D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551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8B2CB-A593-8423-8CD0-DB4507670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259112-71BA-6120-A9F5-C2A58BABC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9807A3-9AA1-6E9A-83F0-42502C4A3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E56A66-B28E-FD05-36A3-5AFB43C4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9ADF0-8088-4554-B98E-5F36C3D7232B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65D07C-C906-3B82-3831-8634497ED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BF63B5-23C0-F481-8B91-C5F867A40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18A30-43BA-492C-90FD-A07E83F7D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616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894EB4-09A0-4AC5-89B1-651F04AC6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55B5226-B25E-5B30-6BAF-2BE135566B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0C13A8-E55C-C5EE-4C2E-8D57CF2C5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C85EF0-C2B7-2270-8554-D8A6B8247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9ADF0-8088-4554-B98E-5F36C3D7232B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C07E08-4681-3DC2-615A-B1575F0A8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F606C6-B6E8-0BDF-EC44-8D9ABB49C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18A30-43BA-492C-90FD-A07E83F7D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387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B05A65-B745-8F26-F876-BFCA0F7ED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31B63C-F3E8-5215-C634-900D3B90F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A440FD-DCB3-2153-1F0A-39D44173AE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F9ADF0-8088-4554-B98E-5F36C3D7232B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9A6B32-DB25-C386-54FA-EB9C2E4028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66194E-26A0-5E48-21ED-5B15E1F63A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E18A30-43BA-492C-90FD-A07E83F7D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57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ellofunding.co.kr/sp/loan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ABBCD0-40CE-5158-A753-5A556635E95F}"/>
              </a:ext>
            </a:extLst>
          </p:cNvPr>
          <p:cNvSpPr txBox="1"/>
          <p:nvPr/>
        </p:nvSpPr>
        <p:spPr>
          <a:xfrm>
            <a:off x="1534945" y="1497783"/>
            <a:ext cx="5386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예</a:t>
            </a:r>
            <a:r>
              <a:rPr lang="en-US" altLang="ko-KR" sz="1100" dirty="0"/>
              <a:t>) https://www.hellofunding.co.kr/sp/gtLoan?p=a2FrYW8xc3QK</a:t>
            </a:r>
            <a:endParaRPr lang="ko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2959A8-D06D-46F2-F0BD-E08478FDCA17}"/>
              </a:ext>
            </a:extLst>
          </p:cNvPr>
          <p:cNvSpPr/>
          <p:nvPr/>
        </p:nvSpPr>
        <p:spPr>
          <a:xfrm>
            <a:off x="255181" y="1338294"/>
            <a:ext cx="1190847" cy="5330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kakaoBtn1</a:t>
            </a:r>
            <a:endParaRPr lang="ko-KR" altLang="en-US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950AAE-F5EF-08F1-700F-064CBF00E6E1}"/>
              </a:ext>
            </a:extLst>
          </p:cNvPr>
          <p:cNvSpPr txBox="1"/>
          <p:nvPr/>
        </p:nvSpPr>
        <p:spPr>
          <a:xfrm>
            <a:off x="1534945" y="2139281"/>
            <a:ext cx="5386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예</a:t>
            </a:r>
            <a:r>
              <a:rPr lang="en-US" altLang="ko-KR" sz="1100" dirty="0"/>
              <a:t>) https://</a:t>
            </a:r>
            <a:r>
              <a:rPr lang="en-US" altLang="ko-KR" sz="1100" dirty="0" smtClean="0"/>
              <a:t>www.hellofunding.co.kr/sp/gtloan?p</a:t>
            </a:r>
            <a:r>
              <a:rPr lang="en-US" altLang="ko-KR" sz="1100" dirty="0"/>
              <a:t>= a2FrYW8ybmQK</a:t>
            </a:r>
            <a:endParaRPr lang="ko-KR" altLang="en-US" sz="11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F640CE1-3B7E-DEB6-FD92-ABF4E53E28A3}"/>
              </a:ext>
            </a:extLst>
          </p:cNvPr>
          <p:cNvSpPr/>
          <p:nvPr/>
        </p:nvSpPr>
        <p:spPr>
          <a:xfrm>
            <a:off x="255181" y="1979792"/>
            <a:ext cx="1190847" cy="5330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kakaoBtn2</a:t>
            </a:r>
            <a:endParaRPr lang="ko-KR" altLang="en-US" sz="1100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43DC24D2-EFEC-074B-F510-5DADF358D9F2}"/>
              </a:ext>
            </a:extLst>
          </p:cNvPr>
          <p:cNvSpPr/>
          <p:nvPr/>
        </p:nvSpPr>
        <p:spPr>
          <a:xfrm>
            <a:off x="7928301" y="1813217"/>
            <a:ext cx="542263" cy="26161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06797E-4B75-C27C-B3A1-D279E11A3268}"/>
              </a:ext>
            </a:extLst>
          </p:cNvPr>
          <p:cNvSpPr txBox="1"/>
          <p:nvPr/>
        </p:nvSpPr>
        <p:spPr>
          <a:xfrm>
            <a:off x="1701165" y="1795126"/>
            <a:ext cx="795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Base64.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18A10E-D322-069B-A74A-A9DA51B4BD12}"/>
              </a:ext>
            </a:extLst>
          </p:cNvPr>
          <p:cNvSpPr txBox="1"/>
          <p:nvPr/>
        </p:nvSpPr>
        <p:spPr>
          <a:xfrm>
            <a:off x="8836502" y="1790134"/>
            <a:ext cx="3110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1. </a:t>
            </a:r>
            <a:r>
              <a:rPr lang="ko-KR" altLang="en-US" sz="1400" dirty="0">
                <a:solidFill>
                  <a:srgbClr val="FF0000"/>
                </a:solidFill>
              </a:rPr>
              <a:t>파라메터가 </a:t>
            </a:r>
            <a:r>
              <a:rPr lang="ko-KR" altLang="en-US" sz="1400" dirty="0" err="1">
                <a:solidFill>
                  <a:srgbClr val="FF0000"/>
                </a:solidFill>
              </a:rPr>
              <a:t>정확한것만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hit + 1 </a:t>
            </a:r>
            <a:r>
              <a:rPr lang="ko-KR" altLang="en-US" sz="1400" dirty="0">
                <a:solidFill>
                  <a:srgbClr val="FF0000"/>
                </a:solidFill>
              </a:rPr>
              <a:t>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2E222C-113B-1D6F-414B-38FA81DB14F7}"/>
              </a:ext>
            </a:extLst>
          </p:cNvPr>
          <p:cNvSpPr txBox="1"/>
          <p:nvPr/>
        </p:nvSpPr>
        <p:spPr>
          <a:xfrm>
            <a:off x="3146546" y="4333635"/>
            <a:ext cx="6234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2"/>
              </a:rPr>
              <a:t>https://www.hellofunding.co.kr/sp/loan</a:t>
            </a:r>
            <a:r>
              <a:rPr lang="en-US" altLang="ko-KR" dirty="0"/>
              <a:t> </a:t>
            </a:r>
            <a:r>
              <a:rPr lang="ko-KR" altLang="en-US" dirty="0" smtClean="0"/>
              <a:t>으로</a:t>
            </a:r>
            <a:r>
              <a:rPr lang="en-US" altLang="ko-KR" dirty="0" smtClean="0"/>
              <a:t>? P=</a:t>
            </a:r>
            <a:r>
              <a:rPr lang="ko-KR" altLang="en-US" dirty="0" smtClean="0"/>
              <a:t> </a:t>
            </a:r>
            <a:r>
              <a:rPr lang="en-US" altLang="ko-KR" dirty="0"/>
              <a:t>redirect</a:t>
            </a:r>
            <a:endParaRPr lang="ko-KR" altLang="en-US" dirty="0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BD9BBB8E-CABA-3D7C-A5A2-C6DF410B3AD3}"/>
              </a:ext>
            </a:extLst>
          </p:cNvPr>
          <p:cNvSpPr/>
          <p:nvPr/>
        </p:nvSpPr>
        <p:spPr>
          <a:xfrm>
            <a:off x="5730949" y="3164004"/>
            <a:ext cx="999459" cy="88552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AB3676-CC87-1392-6E0F-917561E71FCF}"/>
              </a:ext>
            </a:extLst>
          </p:cNvPr>
          <p:cNvSpPr txBox="1"/>
          <p:nvPr/>
        </p:nvSpPr>
        <p:spPr>
          <a:xfrm>
            <a:off x="358118" y="2705921"/>
            <a:ext cx="53868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Redirect </a:t>
            </a:r>
            <a:r>
              <a:rPr lang="ko-KR" altLang="en-US" sz="1100" dirty="0"/>
              <a:t>전</a:t>
            </a:r>
            <a:endParaRPr lang="en-US" altLang="ko-KR" sz="1100" dirty="0"/>
          </a:p>
          <a:p>
            <a:r>
              <a:rPr lang="ko-KR" altLang="en-US" sz="1100" dirty="0"/>
              <a:t> </a:t>
            </a:r>
            <a:r>
              <a:rPr lang="en-US" altLang="ko-KR" sz="1100" dirty="0"/>
              <a:t>1.</a:t>
            </a:r>
            <a:r>
              <a:rPr lang="ko-KR" altLang="en-US" sz="1100" dirty="0"/>
              <a:t> 쿼리 </a:t>
            </a:r>
            <a:r>
              <a:rPr lang="ko-KR" altLang="en-US" sz="1100" dirty="0" smtClean="0"/>
              <a:t>실행</a:t>
            </a:r>
            <a:endParaRPr lang="en-US" altLang="ko-KR" sz="1100" dirty="0" smtClean="0"/>
          </a:p>
          <a:p>
            <a:endParaRPr lang="en-US" altLang="ko-KR" sz="1100" dirty="0"/>
          </a:p>
          <a:p>
            <a:endParaRPr lang="en-US" altLang="ko-KR" sz="1100" dirty="0" smtClean="0"/>
          </a:p>
          <a:p>
            <a:r>
              <a:rPr lang="en-US" altLang="ko-KR" sz="1100" dirty="0" smtClean="0"/>
              <a:t>Var1 = kakao1st</a:t>
            </a:r>
          </a:p>
          <a:p>
            <a:r>
              <a:rPr lang="en-US" altLang="ko-KR" sz="1100" dirty="0" smtClean="0"/>
              <a:t>Var2 = kakao2nd</a:t>
            </a:r>
            <a:endParaRPr lang="en-US" altLang="ko-KR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FEF55C-DD13-30E1-3DC5-F85BA74900A2}"/>
              </a:ext>
            </a:extLst>
          </p:cNvPr>
          <p:cNvSpPr txBox="1"/>
          <p:nvPr/>
        </p:nvSpPr>
        <p:spPr>
          <a:xfrm>
            <a:off x="253012" y="444410"/>
            <a:ext cx="92436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INSERT INTO </a:t>
            </a:r>
            <a:r>
              <a:rPr lang="ko-KR" altLang="en-US" sz="1400" dirty="0" err="1">
                <a:solidFill>
                  <a:srgbClr val="FF0000"/>
                </a:solidFill>
              </a:rPr>
              <a:t>m_locationhitlog</a:t>
            </a:r>
            <a:r>
              <a:rPr lang="ko-KR" altLang="en-US" sz="1400" dirty="0">
                <a:solidFill>
                  <a:srgbClr val="FF0000"/>
                </a:solidFill>
              </a:rPr>
              <a:t>(</a:t>
            </a:r>
            <a:r>
              <a:rPr lang="ko-KR" altLang="en-US" sz="1400" dirty="0" err="1">
                <a:solidFill>
                  <a:srgbClr val="FF0000"/>
                </a:solidFill>
              </a:rPr>
              <a:t>xdate,var</a:t>
            </a:r>
            <a:r>
              <a:rPr lang="en-US" altLang="ko-KR" sz="1400" dirty="0">
                <a:solidFill>
                  <a:srgbClr val="FF0000"/>
                </a:solidFill>
              </a:rPr>
              <a:t>1</a:t>
            </a:r>
            <a:r>
              <a:rPr lang="ko-KR" altLang="en-US" sz="1400" dirty="0">
                <a:solidFill>
                  <a:srgbClr val="FF0000"/>
                </a:solidFill>
              </a:rPr>
              <a:t>)VALUES('20240314',1</a:t>
            </a:r>
            <a:r>
              <a:rPr lang="ko-KR" altLang="en-US" sz="1400" dirty="0" smtClean="0">
                <a:solidFill>
                  <a:srgbClr val="FF0000"/>
                </a:solidFill>
              </a:rPr>
              <a:t>) ON </a:t>
            </a:r>
            <a:r>
              <a:rPr lang="ko-KR" altLang="en-US" sz="1400" dirty="0">
                <a:solidFill>
                  <a:srgbClr val="FF0000"/>
                </a:solidFill>
              </a:rPr>
              <a:t>DUPLICATE </a:t>
            </a:r>
            <a:r>
              <a:rPr lang="ko-KR" altLang="en-US" sz="1400" dirty="0" smtClean="0">
                <a:solidFill>
                  <a:srgbClr val="FF0000"/>
                </a:solidFill>
              </a:rPr>
              <a:t>KEY UPDATE </a:t>
            </a:r>
            <a:r>
              <a:rPr lang="ko-KR" altLang="en-US" sz="1400" dirty="0" err="1">
                <a:solidFill>
                  <a:srgbClr val="FF0000"/>
                </a:solidFill>
              </a:rPr>
              <a:t>var</a:t>
            </a:r>
            <a:r>
              <a:rPr lang="en-US" altLang="ko-KR" sz="1400" dirty="0">
                <a:solidFill>
                  <a:srgbClr val="FF0000"/>
                </a:solidFill>
              </a:rPr>
              <a:t>1</a:t>
            </a:r>
            <a:r>
              <a:rPr lang="ko-KR" altLang="en-US" sz="1400" dirty="0">
                <a:solidFill>
                  <a:srgbClr val="FF0000"/>
                </a:solidFill>
              </a:rPr>
              <a:t> = </a:t>
            </a:r>
            <a:r>
              <a:rPr lang="ko-KR" altLang="en-US" sz="1400" dirty="0" err="1">
                <a:solidFill>
                  <a:srgbClr val="FF0000"/>
                </a:solidFill>
              </a:rPr>
              <a:t>var</a:t>
            </a:r>
            <a:r>
              <a:rPr lang="en-US" altLang="ko-KR" sz="1400" dirty="0">
                <a:solidFill>
                  <a:srgbClr val="FF0000"/>
                </a:solidFill>
              </a:rPr>
              <a:t>1</a:t>
            </a:r>
            <a:r>
              <a:rPr lang="ko-KR" altLang="en-US" sz="1400" dirty="0">
                <a:solidFill>
                  <a:srgbClr val="FF0000"/>
                </a:solidFill>
              </a:rPr>
              <a:t> + 1;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4B3736-7AA9-1E9E-CB04-D72E12572437}"/>
              </a:ext>
            </a:extLst>
          </p:cNvPr>
          <p:cNvSpPr txBox="1"/>
          <p:nvPr/>
        </p:nvSpPr>
        <p:spPr>
          <a:xfrm>
            <a:off x="6791501" y="2061642"/>
            <a:ext cx="770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 err="1">
                <a:solidFill>
                  <a:srgbClr val="FF0000"/>
                </a:solidFill>
              </a:rPr>
              <a:t>var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1D260A-393E-6A79-8747-4EB750BAF20A}"/>
              </a:ext>
            </a:extLst>
          </p:cNvPr>
          <p:cNvSpPr txBox="1"/>
          <p:nvPr/>
        </p:nvSpPr>
        <p:spPr>
          <a:xfrm>
            <a:off x="6791501" y="1426530"/>
            <a:ext cx="770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 err="1">
                <a:solidFill>
                  <a:srgbClr val="FF0000"/>
                </a:solidFill>
              </a:rPr>
              <a:t>var</a:t>
            </a:r>
            <a:r>
              <a:rPr lang="en-US" altLang="ko-KR" sz="1800" dirty="0">
                <a:solidFill>
                  <a:srgbClr val="FF0000"/>
                </a:solidFill>
              </a:rPr>
              <a:t>1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3ED7AF-0C6D-8D9E-44C4-ECC54B5FF8B1}"/>
              </a:ext>
            </a:extLst>
          </p:cNvPr>
          <p:cNvSpPr txBox="1"/>
          <p:nvPr/>
        </p:nvSpPr>
        <p:spPr>
          <a:xfrm>
            <a:off x="255181" y="4998211"/>
            <a:ext cx="66014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1. https://www.hellofunding.co.kr/sp/loan/mortgage/notice  ‘</a:t>
            </a:r>
            <a:r>
              <a:rPr lang="ko-KR" altLang="en-US" sz="1100" dirty="0"/>
              <a:t>확인</a:t>
            </a:r>
            <a:r>
              <a:rPr lang="en-US" altLang="ko-KR" sz="1100" dirty="0"/>
              <a:t>’ </a:t>
            </a:r>
            <a:r>
              <a:rPr lang="ko-KR" altLang="en-US" sz="1100" dirty="0" err="1"/>
              <a:t>클릭시</a:t>
            </a:r>
            <a:r>
              <a:rPr lang="ko-KR" altLang="en-US" sz="1100" dirty="0"/>
              <a:t> 쿼리 실행    </a:t>
            </a:r>
            <a:r>
              <a:rPr lang="en-US" altLang="ko-KR" sz="1100" dirty="0"/>
              <a:t>// </a:t>
            </a:r>
            <a:r>
              <a:rPr lang="en-US" altLang="ko-KR" sz="1100" dirty="0" smtClean="0"/>
              <a:t>var3 //var4</a:t>
            </a:r>
            <a:endParaRPr lang="ko-KR" alt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95B5BB-57FF-755B-CED9-2B3E99B5523F}"/>
              </a:ext>
            </a:extLst>
          </p:cNvPr>
          <p:cNvSpPr txBox="1"/>
          <p:nvPr/>
        </p:nvSpPr>
        <p:spPr>
          <a:xfrm>
            <a:off x="255181" y="6266379"/>
            <a:ext cx="9650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 </a:t>
            </a:r>
            <a:r>
              <a:rPr lang="ko-KR" altLang="en-US" sz="1400" smtClean="0"/>
              <a:t>시점에 유입경로</a:t>
            </a:r>
            <a:r>
              <a:rPr lang="ko-KR" altLang="en-US" sz="1400" dirty="0" smtClean="0"/>
              <a:t> </a:t>
            </a:r>
            <a:r>
              <a:rPr lang="en-US" altLang="ko-KR" sz="1400" dirty="0" err="1"/>
              <a:t>localstorage</a:t>
            </a:r>
            <a:r>
              <a:rPr lang="ko-KR" altLang="en-US" sz="1400" dirty="0"/>
              <a:t>를 </a:t>
            </a:r>
            <a:r>
              <a:rPr lang="ko-KR" altLang="en-US" sz="1400" dirty="0" err="1" smtClean="0"/>
              <a:t>유지할수있는가</a:t>
            </a:r>
            <a:r>
              <a:rPr lang="ko-KR" altLang="en-US" sz="1400" dirty="0" smtClean="0"/>
              <a:t> </a:t>
            </a:r>
            <a:r>
              <a:rPr lang="en-US" altLang="ko-KR" dirty="0" err="1" smtClean="0"/>
              <a:t>hfInflow</a:t>
            </a:r>
            <a:r>
              <a:rPr lang="en-US" altLang="ko-KR" dirty="0" smtClean="0"/>
              <a:t> </a:t>
            </a:r>
            <a:r>
              <a:rPr lang="en-US" altLang="ko-KR" dirty="0"/>
              <a:t>{"value</a:t>
            </a:r>
            <a:r>
              <a:rPr lang="en-US" altLang="ko-KR" dirty="0" smtClean="0"/>
              <a:t>":“kakaoP1","</a:t>
            </a:r>
            <a:r>
              <a:rPr lang="en-US" altLang="ko-KR" dirty="0"/>
              <a:t>expiry":1732696537314}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22D663-E114-0C7E-EAC5-7BDC23C80919}"/>
              </a:ext>
            </a:extLst>
          </p:cNvPr>
          <p:cNvSpPr txBox="1"/>
          <p:nvPr/>
        </p:nvSpPr>
        <p:spPr>
          <a:xfrm>
            <a:off x="253012" y="5322462"/>
            <a:ext cx="35044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2. </a:t>
            </a:r>
            <a:r>
              <a:rPr lang="en-US" altLang="ko-KR" sz="1100" dirty="0" err="1"/>
              <a:t>Kb</a:t>
            </a:r>
            <a:r>
              <a:rPr lang="ko-KR" altLang="en-US" sz="1100" dirty="0"/>
              <a:t>시세 조회버튼 </a:t>
            </a:r>
            <a:r>
              <a:rPr lang="ko-KR" altLang="en-US" sz="1100" dirty="0" err="1"/>
              <a:t>클릭시</a:t>
            </a:r>
            <a:r>
              <a:rPr lang="ko-KR" altLang="en-US" sz="1100" dirty="0"/>
              <a:t> 쿼리실행  </a:t>
            </a:r>
            <a:r>
              <a:rPr lang="en-US" altLang="ko-KR" sz="1100" dirty="0"/>
              <a:t>// </a:t>
            </a:r>
            <a:r>
              <a:rPr lang="en-US" altLang="ko-KR" sz="1100" dirty="0" smtClean="0"/>
              <a:t>var5 // var6</a:t>
            </a:r>
            <a:endParaRPr lang="ko-KR" altLang="en-US" sz="1100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0" y="5129016"/>
            <a:ext cx="10667034" cy="19958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48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10432</TotalTime>
  <Words>113</Words>
  <Application>Microsoft Office PowerPoint</Application>
  <PresentationFormat>와이드스크린</PresentationFormat>
  <Paragraphs>19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명석</dc:creator>
  <cp:lastModifiedBy>Hello</cp:lastModifiedBy>
  <cp:revision>14</cp:revision>
  <dcterms:created xsi:type="dcterms:W3CDTF">2024-11-19T00:59:16Z</dcterms:created>
  <dcterms:modified xsi:type="dcterms:W3CDTF">2024-11-26T08:49:48Z</dcterms:modified>
</cp:coreProperties>
</file>